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  <p:sldMasterId id="2147484399" r:id="rId2"/>
    <p:sldMasterId id="2147484943" r:id="rId3"/>
  </p:sldMasterIdLst>
  <p:notesMasterIdLst>
    <p:notesMasterId r:id="rId31"/>
  </p:notesMasterIdLst>
  <p:sldIdLst>
    <p:sldId id="319" r:id="rId4"/>
    <p:sldId id="318" r:id="rId5"/>
    <p:sldId id="326" r:id="rId6"/>
    <p:sldId id="327" r:id="rId7"/>
    <p:sldId id="330" r:id="rId8"/>
    <p:sldId id="332" r:id="rId9"/>
    <p:sldId id="331" r:id="rId10"/>
    <p:sldId id="335" r:id="rId11"/>
    <p:sldId id="336" r:id="rId12"/>
    <p:sldId id="337" r:id="rId13"/>
    <p:sldId id="333" r:id="rId14"/>
    <p:sldId id="334" r:id="rId15"/>
    <p:sldId id="329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8DC8"/>
    <a:srgbClr val="FE7815"/>
    <a:srgbClr val="92CB3C"/>
    <a:srgbClr val="ED1B24"/>
    <a:srgbClr val="FCD00B"/>
    <a:srgbClr val="8E3091"/>
    <a:srgbClr val="B9E02D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4645" autoAdjust="0"/>
  </p:normalViewPr>
  <p:slideViewPr>
    <p:cSldViewPr>
      <p:cViewPr varScale="1">
        <p:scale>
          <a:sx n="94" d="100"/>
          <a:sy n="94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17A46-BD22-46A8-BCA7-8C445D40A5C8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7644C-CF80-401D-BF84-9E73858DE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31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/>
          </p:cNvGrpSpPr>
          <p:nvPr userDrawn="1"/>
        </p:nvGrpSpPr>
        <p:grpSpPr bwMode="auto">
          <a:xfrm>
            <a:off x="-15875" y="2527300"/>
            <a:ext cx="9197975" cy="3333750"/>
            <a:chOff x="-15387" y="2528047"/>
            <a:chExt cx="9198000" cy="3333718"/>
          </a:xfrm>
        </p:grpSpPr>
        <p:sp>
          <p:nvSpPr>
            <p:cNvPr id="4" name="자유형 3"/>
            <p:cNvSpPr/>
            <p:nvPr userDrawn="1"/>
          </p:nvSpPr>
          <p:spPr>
            <a:xfrm>
              <a:off x="-15387" y="2528047"/>
              <a:ext cx="1266828" cy="1301738"/>
            </a:xfrm>
            <a:custGeom>
              <a:avLst/>
              <a:gdLst>
                <a:gd name="connsiteX0" fmla="*/ 0 w 1252012"/>
                <a:gd name="connsiteY0" fmla="*/ 0 h 1080796"/>
                <a:gd name="connsiteX1" fmla="*/ 240973 w 1252012"/>
                <a:gd name="connsiteY1" fmla="*/ 203146 h 1080796"/>
                <a:gd name="connsiteX2" fmla="*/ 536248 w 1252012"/>
                <a:gd name="connsiteY2" fmla="*/ 458733 h 1080796"/>
                <a:gd name="connsiteX3" fmla="*/ 907723 w 1252012"/>
                <a:gd name="connsiteY3" fmla="*/ 776233 h 1080796"/>
                <a:gd name="connsiteX4" fmla="*/ 1252012 w 1252012"/>
                <a:gd name="connsiteY4" fmla="*/ 1080796 h 1080796"/>
                <a:gd name="connsiteX5" fmla="*/ 1182361 w 1252012"/>
                <a:gd name="connsiteY5" fmla="*/ 1023883 h 1080796"/>
                <a:gd name="connsiteX6" fmla="*/ 790248 w 1252012"/>
                <a:gd name="connsiteY6" fmla="*/ 704796 h 1080796"/>
                <a:gd name="connsiteX7" fmla="*/ 433061 w 1252012"/>
                <a:gd name="connsiteY7" fmla="*/ 423808 h 1080796"/>
                <a:gd name="connsiteX8" fmla="*/ 152073 w 1252012"/>
                <a:gd name="connsiteY8" fmla="*/ 206321 h 1080796"/>
                <a:gd name="connsiteX9" fmla="*/ 0 w 1252012"/>
                <a:gd name="connsiteY9" fmla="*/ 90265 h 1080796"/>
                <a:gd name="connsiteX10" fmla="*/ 0 w 1252012"/>
                <a:gd name="connsiteY10" fmla="*/ 0 h 1080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2012" h="1080796">
                  <a:moveTo>
                    <a:pt x="0" y="0"/>
                  </a:moveTo>
                  <a:lnTo>
                    <a:pt x="240973" y="203146"/>
                  </a:lnTo>
                  <a:lnTo>
                    <a:pt x="536248" y="458733"/>
                  </a:lnTo>
                  <a:lnTo>
                    <a:pt x="907723" y="776233"/>
                  </a:lnTo>
                  <a:lnTo>
                    <a:pt x="1252012" y="1080796"/>
                  </a:lnTo>
                  <a:lnTo>
                    <a:pt x="1182361" y="1023883"/>
                  </a:lnTo>
                  <a:lnTo>
                    <a:pt x="790248" y="704796"/>
                  </a:lnTo>
                  <a:lnTo>
                    <a:pt x="433061" y="423808"/>
                  </a:lnTo>
                  <a:lnTo>
                    <a:pt x="152073" y="206321"/>
                  </a:lnTo>
                  <a:lnTo>
                    <a:pt x="0" y="90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3539380" y="4107847"/>
              <a:ext cx="583118" cy="1715666"/>
            </a:xfrm>
            <a:custGeom>
              <a:avLst/>
              <a:gdLst>
                <a:gd name="T0" fmla="*/ 0 w 363"/>
                <a:gd name="T1" fmla="*/ 2147483646 h 897"/>
                <a:gd name="T2" fmla="*/ 36126007 w 363"/>
                <a:gd name="T3" fmla="*/ 2147483646 h 897"/>
                <a:gd name="T4" fmla="*/ 82574649 w 363"/>
                <a:gd name="T5" fmla="*/ 2147483646 h 897"/>
                <a:gd name="T6" fmla="*/ 116120801 w 363"/>
                <a:gd name="T7" fmla="*/ 2147483646 h 897"/>
                <a:gd name="T8" fmla="*/ 123863580 w 363"/>
                <a:gd name="T9" fmla="*/ 2147483646 h 897"/>
                <a:gd name="T10" fmla="*/ 121282118 w 363"/>
                <a:gd name="T11" fmla="*/ 2147483646 h 897"/>
                <a:gd name="T12" fmla="*/ 110961090 w 363"/>
                <a:gd name="T13" fmla="*/ 1792572593 h 897"/>
                <a:gd name="T14" fmla="*/ 123863580 w 363"/>
                <a:gd name="T15" fmla="*/ 1401132971 h 897"/>
                <a:gd name="T16" fmla="*/ 162569443 w 363"/>
                <a:gd name="T17" fmla="*/ 1104810484 h 897"/>
                <a:gd name="T18" fmla="*/ 203856768 w 363"/>
                <a:gd name="T19" fmla="*/ 914578127 h 897"/>
                <a:gd name="T20" fmla="*/ 260628044 w 363"/>
                <a:gd name="T21" fmla="*/ 720686830 h 897"/>
                <a:gd name="T22" fmla="*/ 335461520 w 363"/>
                <a:gd name="T23" fmla="*/ 548747259 h 897"/>
                <a:gd name="T24" fmla="*/ 428358804 w 363"/>
                <a:gd name="T25" fmla="*/ 391439622 h 897"/>
                <a:gd name="T26" fmla="*/ 539319895 w 363"/>
                <a:gd name="T27" fmla="*/ 245106892 h 897"/>
                <a:gd name="T28" fmla="*/ 681245675 w 363"/>
                <a:gd name="T29" fmla="*/ 124382916 h 897"/>
                <a:gd name="T30" fmla="*/ 843815118 w 363"/>
                <a:gd name="T31" fmla="*/ 32924721 h 897"/>
                <a:gd name="T32" fmla="*/ 936712402 w 363"/>
                <a:gd name="T33" fmla="*/ 0 h 897"/>
                <a:gd name="T34" fmla="*/ 856717608 w 363"/>
                <a:gd name="T35" fmla="*/ 73165409 h 897"/>
                <a:gd name="T36" fmla="*/ 774142959 w 363"/>
                <a:gd name="T37" fmla="*/ 171941484 h 897"/>
                <a:gd name="T38" fmla="*/ 676084358 w 363"/>
                <a:gd name="T39" fmla="*/ 318272301 h 897"/>
                <a:gd name="T40" fmla="*/ 572866047 w 363"/>
                <a:gd name="T41" fmla="*/ 515822538 h 897"/>
                <a:gd name="T42" fmla="*/ 485130080 w 363"/>
                <a:gd name="T43" fmla="*/ 768245397 h 897"/>
                <a:gd name="T44" fmla="*/ 410294997 w 363"/>
                <a:gd name="T45" fmla="*/ 1086517698 h 897"/>
                <a:gd name="T46" fmla="*/ 376748845 w 363"/>
                <a:gd name="T47" fmla="*/ 1364549311 h 897"/>
                <a:gd name="T48" fmla="*/ 371589134 w 363"/>
                <a:gd name="T49" fmla="*/ 1466982413 h 897"/>
                <a:gd name="T50" fmla="*/ 371589134 w 363"/>
                <a:gd name="T51" fmla="*/ 1884030789 h 897"/>
                <a:gd name="T52" fmla="*/ 353525327 w 363"/>
                <a:gd name="T53" fmla="*/ 2147483646 h 897"/>
                <a:gd name="T54" fmla="*/ 325140493 w 363"/>
                <a:gd name="T55" fmla="*/ 2147483646 h 897"/>
                <a:gd name="T56" fmla="*/ 296754051 w 363"/>
                <a:gd name="T57" fmla="*/ 2147483646 h 897"/>
                <a:gd name="T58" fmla="*/ 278691851 w 363"/>
                <a:gd name="T59" fmla="*/ 2147483646 h 897"/>
                <a:gd name="T60" fmla="*/ 237402920 w 363"/>
                <a:gd name="T61" fmla="*/ 2147483646 h 897"/>
                <a:gd name="T62" fmla="*/ 167730760 w 363"/>
                <a:gd name="T63" fmla="*/ 2147483646 h 897"/>
                <a:gd name="T64" fmla="*/ 92897284 w 363"/>
                <a:gd name="T65" fmla="*/ 2147483646 h 897"/>
                <a:gd name="T66" fmla="*/ 30966297 w 363"/>
                <a:gd name="T67" fmla="*/ 2147483646 h 897"/>
                <a:gd name="T68" fmla="*/ 0 w 363"/>
                <a:gd name="T69" fmla="*/ 2147483646 h 89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63" h="897">
                  <a:moveTo>
                    <a:pt x="0" y="897"/>
                  </a:moveTo>
                  <a:lnTo>
                    <a:pt x="0" y="897"/>
                  </a:lnTo>
                  <a:lnTo>
                    <a:pt x="7" y="884"/>
                  </a:lnTo>
                  <a:lnTo>
                    <a:pt x="14" y="868"/>
                  </a:lnTo>
                  <a:lnTo>
                    <a:pt x="23" y="846"/>
                  </a:lnTo>
                  <a:lnTo>
                    <a:pt x="32" y="818"/>
                  </a:lnTo>
                  <a:lnTo>
                    <a:pt x="39" y="783"/>
                  </a:lnTo>
                  <a:lnTo>
                    <a:pt x="45" y="742"/>
                  </a:lnTo>
                  <a:lnTo>
                    <a:pt x="48" y="693"/>
                  </a:lnTo>
                  <a:lnTo>
                    <a:pt x="48" y="664"/>
                  </a:lnTo>
                  <a:lnTo>
                    <a:pt x="47" y="628"/>
                  </a:lnTo>
                  <a:lnTo>
                    <a:pt x="43" y="539"/>
                  </a:lnTo>
                  <a:lnTo>
                    <a:pt x="43" y="490"/>
                  </a:lnTo>
                  <a:lnTo>
                    <a:pt x="45" y="438"/>
                  </a:lnTo>
                  <a:lnTo>
                    <a:pt x="48" y="383"/>
                  </a:lnTo>
                  <a:lnTo>
                    <a:pt x="57" y="329"/>
                  </a:lnTo>
                  <a:lnTo>
                    <a:pt x="63" y="302"/>
                  </a:lnTo>
                  <a:lnTo>
                    <a:pt x="70" y="275"/>
                  </a:lnTo>
                  <a:lnTo>
                    <a:pt x="79" y="250"/>
                  </a:lnTo>
                  <a:lnTo>
                    <a:pt x="90" y="222"/>
                  </a:lnTo>
                  <a:lnTo>
                    <a:pt x="101" y="197"/>
                  </a:lnTo>
                  <a:lnTo>
                    <a:pt x="114" y="174"/>
                  </a:lnTo>
                  <a:lnTo>
                    <a:pt x="130" y="150"/>
                  </a:lnTo>
                  <a:lnTo>
                    <a:pt x="146" y="127"/>
                  </a:lnTo>
                  <a:lnTo>
                    <a:pt x="166" y="107"/>
                  </a:lnTo>
                  <a:lnTo>
                    <a:pt x="186" y="87"/>
                  </a:lnTo>
                  <a:lnTo>
                    <a:pt x="209" y="67"/>
                  </a:lnTo>
                  <a:lnTo>
                    <a:pt x="235" y="51"/>
                  </a:lnTo>
                  <a:lnTo>
                    <a:pt x="264" y="34"/>
                  </a:lnTo>
                  <a:lnTo>
                    <a:pt x="294" y="22"/>
                  </a:lnTo>
                  <a:lnTo>
                    <a:pt x="327" y="9"/>
                  </a:lnTo>
                  <a:lnTo>
                    <a:pt x="363" y="0"/>
                  </a:lnTo>
                  <a:lnTo>
                    <a:pt x="354" y="5"/>
                  </a:lnTo>
                  <a:lnTo>
                    <a:pt x="332" y="20"/>
                  </a:lnTo>
                  <a:lnTo>
                    <a:pt x="316" y="32"/>
                  </a:lnTo>
                  <a:lnTo>
                    <a:pt x="300" y="47"/>
                  </a:lnTo>
                  <a:lnTo>
                    <a:pt x="280" y="65"/>
                  </a:lnTo>
                  <a:lnTo>
                    <a:pt x="262" y="87"/>
                  </a:lnTo>
                  <a:lnTo>
                    <a:pt x="242" y="112"/>
                  </a:lnTo>
                  <a:lnTo>
                    <a:pt x="222" y="141"/>
                  </a:lnTo>
                  <a:lnTo>
                    <a:pt x="204" y="174"/>
                  </a:lnTo>
                  <a:lnTo>
                    <a:pt x="188" y="210"/>
                  </a:lnTo>
                  <a:lnTo>
                    <a:pt x="171" y="251"/>
                  </a:lnTo>
                  <a:lnTo>
                    <a:pt x="159" y="297"/>
                  </a:lnTo>
                  <a:lnTo>
                    <a:pt x="150" y="347"/>
                  </a:lnTo>
                  <a:lnTo>
                    <a:pt x="146" y="373"/>
                  </a:lnTo>
                  <a:lnTo>
                    <a:pt x="144" y="401"/>
                  </a:lnTo>
                  <a:lnTo>
                    <a:pt x="144" y="458"/>
                  </a:lnTo>
                  <a:lnTo>
                    <a:pt x="144" y="515"/>
                  </a:lnTo>
                  <a:lnTo>
                    <a:pt x="143" y="584"/>
                  </a:lnTo>
                  <a:lnTo>
                    <a:pt x="137" y="658"/>
                  </a:lnTo>
                  <a:lnTo>
                    <a:pt x="132" y="727"/>
                  </a:lnTo>
                  <a:lnTo>
                    <a:pt x="126" y="758"/>
                  </a:lnTo>
                  <a:lnTo>
                    <a:pt x="121" y="783"/>
                  </a:lnTo>
                  <a:lnTo>
                    <a:pt x="115" y="807"/>
                  </a:lnTo>
                  <a:lnTo>
                    <a:pt x="108" y="823"/>
                  </a:lnTo>
                  <a:lnTo>
                    <a:pt x="101" y="834"/>
                  </a:lnTo>
                  <a:lnTo>
                    <a:pt x="92" y="845"/>
                  </a:lnTo>
                  <a:lnTo>
                    <a:pt x="79" y="857"/>
                  </a:lnTo>
                  <a:lnTo>
                    <a:pt x="65" y="872"/>
                  </a:lnTo>
                  <a:lnTo>
                    <a:pt x="45" y="883"/>
                  </a:lnTo>
                  <a:lnTo>
                    <a:pt x="36" y="888"/>
                  </a:lnTo>
                  <a:lnTo>
                    <a:pt x="23" y="892"/>
                  </a:lnTo>
                  <a:lnTo>
                    <a:pt x="12" y="895"/>
                  </a:lnTo>
                  <a:lnTo>
                    <a:pt x="0" y="897"/>
                  </a:lnTo>
                  <a:close/>
                </a:path>
              </a:pathLst>
            </a:custGeom>
            <a:solidFill>
              <a:srgbClr val="198D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자유형 5"/>
            <p:cNvSpPr>
              <a:spLocks/>
            </p:cNvSpPr>
            <p:nvPr userDrawn="1"/>
          </p:nvSpPr>
          <p:spPr bwMode="auto">
            <a:xfrm>
              <a:off x="4122498" y="3916581"/>
              <a:ext cx="5035441" cy="1771628"/>
            </a:xfrm>
            <a:custGeom>
              <a:avLst/>
              <a:gdLst>
                <a:gd name="T0" fmla="*/ 901700 w 4976241"/>
                <a:gd name="T1" fmla="*/ 3175 h 1470436"/>
                <a:gd name="T2" fmla="*/ 1054100 w 4976241"/>
                <a:gd name="T3" fmla="*/ 12700 h 1470436"/>
                <a:gd name="T4" fmla="*/ 1220788 w 4976241"/>
                <a:gd name="T5" fmla="*/ 30163 h 1470436"/>
                <a:gd name="T6" fmla="*/ 1395413 w 4976241"/>
                <a:gd name="T7" fmla="*/ 55563 h 1470436"/>
                <a:gd name="T8" fmla="*/ 1519238 w 4976241"/>
                <a:gd name="T9" fmla="*/ 74613 h 1470436"/>
                <a:gd name="T10" fmla="*/ 1746250 w 4976241"/>
                <a:gd name="T11" fmla="*/ 123825 h 1470436"/>
                <a:gd name="T12" fmla="*/ 2065338 w 4976241"/>
                <a:gd name="T13" fmla="*/ 207963 h 1470436"/>
                <a:gd name="T14" fmla="*/ 2352675 w 4976241"/>
                <a:gd name="T15" fmla="*/ 290513 h 1470436"/>
                <a:gd name="T16" fmla="*/ 2700338 w 4976241"/>
                <a:gd name="T17" fmla="*/ 400050 h 1470436"/>
                <a:gd name="T18" fmla="*/ 3105150 w 4976241"/>
                <a:gd name="T19" fmla="*/ 539750 h 1470436"/>
                <a:gd name="T20" fmla="*/ 3759200 w 4976241"/>
                <a:gd name="T21" fmla="*/ 781050 h 1470436"/>
                <a:gd name="T22" fmla="*/ 4405313 w 4976241"/>
                <a:gd name="T23" fmla="*/ 1014413 h 1470436"/>
                <a:gd name="T24" fmla="*/ 4913313 w 4976241"/>
                <a:gd name="T25" fmla="*/ 1185863 h 1470436"/>
                <a:gd name="T26" fmla="*/ 4976241 w 4976241"/>
                <a:gd name="T27" fmla="*/ 1470436 h 1470436"/>
                <a:gd name="T28" fmla="*/ 3460750 w 4976241"/>
                <a:gd name="T29" fmla="*/ 900113 h 1470436"/>
                <a:gd name="T30" fmla="*/ 2747963 w 4976241"/>
                <a:gd name="T31" fmla="*/ 606425 h 1470436"/>
                <a:gd name="T32" fmla="*/ 2268538 w 4976241"/>
                <a:gd name="T33" fmla="*/ 420688 h 1470436"/>
                <a:gd name="T34" fmla="*/ 2041525 w 4976241"/>
                <a:gd name="T35" fmla="*/ 339725 h 1470436"/>
                <a:gd name="T36" fmla="*/ 1830388 w 4976241"/>
                <a:gd name="T37" fmla="*/ 273050 h 1470436"/>
                <a:gd name="T38" fmla="*/ 1519238 w 4976241"/>
                <a:gd name="T39" fmla="*/ 190500 h 1470436"/>
                <a:gd name="T40" fmla="*/ 1306513 w 4976241"/>
                <a:gd name="T41" fmla="*/ 144463 h 1470436"/>
                <a:gd name="T42" fmla="*/ 1089025 w 4976241"/>
                <a:gd name="T43" fmla="*/ 109538 h 1470436"/>
                <a:gd name="T44" fmla="*/ 865188 w 4976241"/>
                <a:gd name="T45" fmla="*/ 87313 h 1470436"/>
                <a:gd name="T46" fmla="*/ 631825 w 4976241"/>
                <a:gd name="T47" fmla="*/ 77788 h 1470436"/>
                <a:gd name="T48" fmla="*/ 387350 w 4976241"/>
                <a:gd name="T49" fmla="*/ 92075 h 1470436"/>
                <a:gd name="T50" fmla="*/ 131763 w 4976241"/>
                <a:gd name="T51" fmla="*/ 130175 h 1470436"/>
                <a:gd name="T52" fmla="*/ 11113 w 4976241"/>
                <a:gd name="T53" fmla="*/ 155575 h 1470436"/>
                <a:gd name="T54" fmla="*/ 60325 w 4976241"/>
                <a:gd name="T55" fmla="*/ 130175 h 1470436"/>
                <a:gd name="T56" fmla="*/ 149225 w 4976241"/>
                <a:gd name="T57" fmla="*/ 95250 h 1470436"/>
                <a:gd name="T58" fmla="*/ 284163 w 4976241"/>
                <a:gd name="T59" fmla="*/ 58738 h 1470436"/>
                <a:gd name="T60" fmla="*/ 468313 w 4976241"/>
                <a:gd name="T61" fmla="*/ 23813 h 1470436"/>
                <a:gd name="T62" fmla="*/ 698500 w 4976241"/>
                <a:gd name="T63" fmla="*/ 3175 h 1470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76241" h="1470436">
                  <a:moveTo>
                    <a:pt x="833438" y="0"/>
                  </a:moveTo>
                  <a:lnTo>
                    <a:pt x="901700" y="3175"/>
                  </a:lnTo>
                  <a:lnTo>
                    <a:pt x="976313" y="6350"/>
                  </a:lnTo>
                  <a:lnTo>
                    <a:pt x="1054100" y="12700"/>
                  </a:lnTo>
                  <a:lnTo>
                    <a:pt x="1138238" y="17463"/>
                  </a:lnTo>
                  <a:lnTo>
                    <a:pt x="1220788" y="30163"/>
                  </a:lnTo>
                  <a:lnTo>
                    <a:pt x="1306513" y="41275"/>
                  </a:lnTo>
                  <a:lnTo>
                    <a:pt x="1395413" y="55563"/>
                  </a:lnTo>
                  <a:lnTo>
                    <a:pt x="1490663" y="73025"/>
                  </a:lnTo>
                  <a:lnTo>
                    <a:pt x="1519238" y="74613"/>
                  </a:lnTo>
                  <a:lnTo>
                    <a:pt x="1603375" y="92075"/>
                  </a:lnTo>
                  <a:lnTo>
                    <a:pt x="1746250" y="123825"/>
                  </a:lnTo>
                  <a:lnTo>
                    <a:pt x="1944688" y="173038"/>
                  </a:lnTo>
                  <a:lnTo>
                    <a:pt x="2065338" y="207963"/>
                  </a:lnTo>
                  <a:lnTo>
                    <a:pt x="2203450" y="244475"/>
                  </a:lnTo>
                  <a:lnTo>
                    <a:pt x="2352675" y="290513"/>
                  </a:lnTo>
                  <a:lnTo>
                    <a:pt x="2519363" y="342900"/>
                  </a:lnTo>
                  <a:lnTo>
                    <a:pt x="2700338" y="400050"/>
                  </a:lnTo>
                  <a:lnTo>
                    <a:pt x="2895600" y="465138"/>
                  </a:lnTo>
                  <a:lnTo>
                    <a:pt x="3105150" y="539750"/>
                  </a:lnTo>
                  <a:lnTo>
                    <a:pt x="3332163" y="623888"/>
                  </a:lnTo>
                  <a:lnTo>
                    <a:pt x="3759200" y="781050"/>
                  </a:lnTo>
                  <a:lnTo>
                    <a:pt x="4116388" y="911225"/>
                  </a:lnTo>
                  <a:lnTo>
                    <a:pt x="4405313" y="1014413"/>
                  </a:lnTo>
                  <a:lnTo>
                    <a:pt x="4632325" y="1095375"/>
                  </a:lnTo>
                  <a:lnTo>
                    <a:pt x="4913313" y="1185863"/>
                  </a:lnTo>
                  <a:lnTo>
                    <a:pt x="4976241" y="1207602"/>
                  </a:lnTo>
                  <a:lnTo>
                    <a:pt x="4976241" y="1470436"/>
                  </a:lnTo>
                  <a:lnTo>
                    <a:pt x="3679825" y="985838"/>
                  </a:lnTo>
                  <a:lnTo>
                    <a:pt x="3460750" y="900113"/>
                  </a:lnTo>
                  <a:lnTo>
                    <a:pt x="3230563" y="808038"/>
                  </a:lnTo>
                  <a:lnTo>
                    <a:pt x="2747963" y="606425"/>
                  </a:lnTo>
                  <a:lnTo>
                    <a:pt x="2508250" y="509588"/>
                  </a:lnTo>
                  <a:lnTo>
                    <a:pt x="2268538" y="420688"/>
                  </a:lnTo>
                  <a:lnTo>
                    <a:pt x="2154238" y="376238"/>
                  </a:lnTo>
                  <a:lnTo>
                    <a:pt x="2041525" y="339725"/>
                  </a:lnTo>
                  <a:lnTo>
                    <a:pt x="1933575" y="304800"/>
                  </a:lnTo>
                  <a:lnTo>
                    <a:pt x="1830388" y="273050"/>
                  </a:lnTo>
                  <a:lnTo>
                    <a:pt x="1622425" y="219075"/>
                  </a:lnTo>
                  <a:lnTo>
                    <a:pt x="1519238" y="190500"/>
                  </a:lnTo>
                  <a:lnTo>
                    <a:pt x="1412875" y="166688"/>
                  </a:lnTo>
                  <a:lnTo>
                    <a:pt x="1306513" y="144463"/>
                  </a:lnTo>
                  <a:lnTo>
                    <a:pt x="1200150" y="123825"/>
                  </a:lnTo>
                  <a:lnTo>
                    <a:pt x="1089025" y="109538"/>
                  </a:lnTo>
                  <a:lnTo>
                    <a:pt x="979488" y="95250"/>
                  </a:lnTo>
                  <a:lnTo>
                    <a:pt x="865188" y="87313"/>
                  </a:lnTo>
                  <a:lnTo>
                    <a:pt x="749300" y="80963"/>
                  </a:lnTo>
                  <a:lnTo>
                    <a:pt x="631825" y="77788"/>
                  </a:lnTo>
                  <a:lnTo>
                    <a:pt x="511175" y="84138"/>
                  </a:lnTo>
                  <a:lnTo>
                    <a:pt x="387350" y="92075"/>
                  </a:lnTo>
                  <a:lnTo>
                    <a:pt x="261938" y="106363"/>
                  </a:lnTo>
                  <a:lnTo>
                    <a:pt x="131763" y="130175"/>
                  </a:lnTo>
                  <a:lnTo>
                    <a:pt x="0" y="158750"/>
                  </a:lnTo>
                  <a:lnTo>
                    <a:pt x="11113" y="155575"/>
                  </a:lnTo>
                  <a:lnTo>
                    <a:pt x="34925" y="144463"/>
                  </a:lnTo>
                  <a:lnTo>
                    <a:pt x="60325" y="130175"/>
                  </a:lnTo>
                  <a:lnTo>
                    <a:pt x="101600" y="115888"/>
                  </a:lnTo>
                  <a:lnTo>
                    <a:pt x="149225" y="95250"/>
                  </a:lnTo>
                  <a:lnTo>
                    <a:pt x="212725" y="77788"/>
                  </a:lnTo>
                  <a:lnTo>
                    <a:pt x="284163" y="58738"/>
                  </a:lnTo>
                  <a:lnTo>
                    <a:pt x="371475" y="41275"/>
                  </a:lnTo>
                  <a:lnTo>
                    <a:pt x="468313" y="23813"/>
                  </a:lnTo>
                  <a:lnTo>
                    <a:pt x="577850" y="12700"/>
                  </a:lnTo>
                  <a:lnTo>
                    <a:pt x="698500" y="3175"/>
                  </a:lnTo>
                  <a:lnTo>
                    <a:pt x="833438" y="0"/>
                  </a:lnTo>
                  <a:close/>
                </a:path>
              </a:pathLst>
            </a:custGeom>
            <a:solidFill>
              <a:srgbClr val="198D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4122498" y="3916581"/>
              <a:ext cx="5060115" cy="1782608"/>
            </a:xfrm>
            <a:custGeom>
              <a:avLst/>
              <a:gdLst>
                <a:gd name="T0" fmla="*/ 18063807 w 3150"/>
                <a:gd name="T1" fmla="*/ 358514602 h 932"/>
                <a:gd name="T2" fmla="*/ 98058603 w 3150"/>
                <a:gd name="T3" fmla="*/ 299981176 h 932"/>
                <a:gd name="T4" fmla="*/ 242564243 w 3150"/>
                <a:gd name="T5" fmla="*/ 219497955 h 932"/>
                <a:gd name="T6" fmla="*/ 461904967 w 3150"/>
                <a:gd name="T7" fmla="*/ 135357710 h 932"/>
                <a:gd name="T8" fmla="*/ 761240488 w 3150"/>
                <a:gd name="T9" fmla="*/ 54874489 h 932"/>
                <a:gd name="T10" fmla="*/ 1135409487 w 3150"/>
                <a:gd name="T11" fmla="*/ 7315961 h 932"/>
                <a:gd name="T12" fmla="*/ 1465709698 w 3150"/>
                <a:gd name="T13" fmla="*/ 7315961 h 932"/>
                <a:gd name="T14" fmla="*/ 1713435258 w 3150"/>
                <a:gd name="T15" fmla="*/ 29265756 h 932"/>
                <a:gd name="T16" fmla="*/ 1984385943 w 3150"/>
                <a:gd name="T17" fmla="*/ 69508323 h 932"/>
                <a:gd name="T18" fmla="*/ 2147483646 w 3150"/>
                <a:gd name="T19" fmla="*/ 128039836 h 932"/>
                <a:gd name="T20" fmla="*/ 2147483646 w 3150"/>
                <a:gd name="T21" fmla="*/ 168282403 h 932"/>
                <a:gd name="T22" fmla="*/ 2147483646 w 3150"/>
                <a:gd name="T23" fmla="*/ 212181994 h 932"/>
                <a:gd name="T24" fmla="*/ 2147483646 w 3150"/>
                <a:gd name="T25" fmla="*/ 398755256 h 932"/>
                <a:gd name="T26" fmla="*/ 2147483646 w 3150"/>
                <a:gd name="T27" fmla="*/ 563378722 h 932"/>
                <a:gd name="T28" fmla="*/ 2147483646 w 3150"/>
                <a:gd name="T29" fmla="*/ 790194551 h 932"/>
                <a:gd name="T30" fmla="*/ 2147483646 w 3150"/>
                <a:gd name="T31" fmla="*/ 1071882955 h 932"/>
                <a:gd name="T32" fmla="*/ 2147483646 w 3150"/>
                <a:gd name="T33" fmla="*/ 1437713518 h 932"/>
                <a:gd name="T34" fmla="*/ 2147483646 w 3150"/>
                <a:gd name="T35" fmla="*/ 1799885144 h 932"/>
                <a:gd name="T36" fmla="*/ 2147483646 w 3150"/>
                <a:gd name="T37" fmla="*/ 2147483646 h 932"/>
                <a:gd name="T38" fmla="*/ 2147483646 w 3150"/>
                <a:gd name="T39" fmla="*/ 2147483646 h 932"/>
                <a:gd name="T40" fmla="*/ 2147483646 w 3150"/>
                <a:gd name="T41" fmla="*/ 2147483646 h 932"/>
                <a:gd name="T42" fmla="*/ 2147483646 w 3150"/>
                <a:gd name="T43" fmla="*/ 2147483646 h 932"/>
                <a:gd name="T44" fmla="*/ 2147483646 w 3150"/>
                <a:gd name="T45" fmla="*/ 2074259500 h 932"/>
                <a:gd name="T46" fmla="*/ 2147483646 w 3150"/>
                <a:gd name="T47" fmla="*/ 1397472864 h 932"/>
                <a:gd name="T48" fmla="*/ 2147483646 w 3150"/>
                <a:gd name="T49" fmla="*/ 969449939 h 932"/>
                <a:gd name="T50" fmla="*/ 2147483646 w 3150"/>
                <a:gd name="T51" fmla="*/ 782876677 h 932"/>
                <a:gd name="T52" fmla="*/ 2147483646 w 3150"/>
                <a:gd name="T53" fmla="*/ 629228109 h 932"/>
                <a:gd name="T54" fmla="*/ 2147483646 w 3150"/>
                <a:gd name="T55" fmla="*/ 504845297 h 932"/>
                <a:gd name="T56" fmla="*/ 2147483646 w 3150"/>
                <a:gd name="T57" fmla="*/ 384121421 h 932"/>
                <a:gd name="T58" fmla="*/ 1950839790 w 3150"/>
                <a:gd name="T59" fmla="*/ 285347342 h 932"/>
                <a:gd name="T60" fmla="*/ 1592153137 w 3150"/>
                <a:gd name="T61" fmla="*/ 219497955 h 932"/>
                <a:gd name="T62" fmla="*/ 1217984138 w 3150"/>
                <a:gd name="T63" fmla="*/ 186573262 h 932"/>
                <a:gd name="T64" fmla="*/ 830912649 w 3150"/>
                <a:gd name="T65" fmla="*/ 193889223 h 932"/>
                <a:gd name="T66" fmla="*/ 425778959 w 3150"/>
                <a:gd name="T67" fmla="*/ 245106687 h 932"/>
                <a:gd name="T68" fmla="*/ 0 w 3150"/>
                <a:gd name="T69" fmla="*/ 365830563 h 9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50" h="932">
                  <a:moveTo>
                    <a:pt x="7" y="98"/>
                  </a:moveTo>
                  <a:lnTo>
                    <a:pt x="7" y="98"/>
                  </a:lnTo>
                  <a:lnTo>
                    <a:pt x="22" y="91"/>
                  </a:lnTo>
                  <a:lnTo>
                    <a:pt x="38" y="82"/>
                  </a:lnTo>
                  <a:lnTo>
                    <a:pt x="64" y="73"/>
                  </a:lnTo>
                  <a:lnTo>
                    <a:pt x="94" y="60"/>
                  </a:lnTo>
                  <a:lnTo>
                    <a:pt x="134" y="49"/>
                  </a:lnTo>
                  <a:lnTo>
                    <a:pt x="179" y="37"/>
                  </a:lnTo>
                  <a:lnTo>
                    <a:pt x="234" y="26"/>
                  </a:lnTo>
                  <a:lnTo>
                    <a:pt x="295" y="15"/>
                  </a:lnTo>
                  <a:lnTo>
                    <a:pt x="364" y="8"/>
                  </a:lnTo>
                  <a:lnTo>
                    <a:pt x="440" y="2"/>
                  </a:lnTo>
                  <a:lnTo>
                    <a:pt x="525" y="0"/>
                  </a:lnTo>
                  <a:lnTo>
                    <a:pt x="568" y="2"/>
                  </a:lnTo>
                  <a:lnTo>
                    <a:pt x="615" y="4"/>
                  </a:lnTo>
                  <a:lnTo>
                    <a:pt x="664" y="8"/>
                  </a:lnTo>
                  <a:lnTo>
                    <a:pt x="717" y="11"/>
                  </a:lnTo>
                  <a:lnTo>
                    <a:pt x="769" y="19"/>
                  </a:lnTo>
                  <a:lnTo>
                    <a:pt x="823" y="26"/>
                  </a:lnTo>
                  <a:lnTo>
                    <a:pt x="879" y="35"/>
                  </a:lnTo>
                  <a:lnTo>
                    <a:pt x="939" y="46"/>
                  </a:lnTo>
                  <a:lnTo>
                    <a:pt x="957" y="47"/>
                  </a:lnTo>
                  <a:lnTo>
                    <a:pt x="1010" y="58"/>
                  </a:lnTo>
                  <a:lnTo>
                    <a:pt x="1100" y="78"/>
                  </a:lnTo>
                  <a:lnTo>
                    <a:pt x="1225" y="109"/>
                  </a:lnTo>
                  <a:lnTo>
                    <a:pt x="1301" y="131"/>
                  </a:lnTo>
                  <a:lnTo>
                    <a:pt x="1388" y="154"/>
                  </a:lnTo>
                  <a:lnTo>
                    <a:pt x="1482" y="183"/>
                  </a:lnTo>
                  <a:lnTo>
                    <a:pt x="1587" y="216"/>
                  </a:lnTo>
                  <a:lnTo>
                    <a:pt x="1701" y="252"/>
                  </a:lnTo>
                  <a:lnTo>
                    <a:pt x="1824" y="293"/>
                  </a:lnTo>
                  <a:lnTo>
                    <a:pt x="1956" y="340"/>
                  </a:lnTo>
                  <a:lnTo>
                    <a:pt x="2099" y="393"/>
                  </a:lnTo>
                  <a:lnTo>
                    <a:pt x="2368" y="492"/>
                  </a:lnTo>
                  <a:lnTo>
                    <a:pt x="2593" y="574"/>
                  </a:lnTo>
                  <a:lnTo>
                    <a:pt x="2775" y="639"/>
                  </a:lnTo>
                  <a:lnTo>
                    <a:pt x="2918" y="690"/>
                  </a:lnTo>
                  <a:lnTo>
                    <a:pt x="3095" y="747"/>
                  </a:lnTo>
                  <a:lnTo>
                    <a:pt x="3150" y="766"/>
                  </a:lnTo>
                  <a:lnTo>
                    <a:pt x="3150" y="932"/>
                  </a:lnTo>
                  <a:lnTo>
                    <a:pt x="2318" y="621"/>
                  </a:lnTo>
                  <a:lnTo>
                    <a:pt x="2180" y="567"/>
                  </a:lnTo>
                  <a:lnTo>
                    <a:pt x="2035" y="509"/>
                  </a:lnTo>
                  <a:lnTo>
                    <a:pt x="1731" y="382"/>
                  </a:lnTo>
                  <a:lnTo>
                    <a:pt x="1580" y="321"/>
                  </a:lnTo>
                  <a:lnTo>
                    <a:pt x="1429" y="265"/>
                  </a:lnTo>
                  <a:lnTo>
                    <a:pt x="1357" y="237"/>
                  </a:lnTo>
                  <a:lnTo>
                    <a:pt x="1286" y="214"/>
                  </a:lnTo>
                  <a:lnTo>
                    <a:pt x="1218" y="192"/>
                  </a:lnTo>
                  <a:lnTo>
                    <a:pt x="1153" y="172"/>
                  </a:lnTo>
                  <a:lnTo>
                    <a:pt x="1022" y="138"/>
                  </a:lnTo>
                  <a:lnTo>
                    <a:pt x="957" y="120"/>
                  </a:lnTo>
                  <a:lnTo>
                    <a:pt x="890" y="105"/>
                  </a:lnTo>
                  <a:lnTo>
                    <a:pt x="823" y="91"/>
                  </a:lnTo>
                  <a:lnTo>
                    <a:pt x="756" y="78"/>
                  </a:lnTo>
                  <a:lnTo>
                    <a:pt x="686" y="69"/>
                  </a:lnTo>
                  <a:lnTo>
                    <a:pt x="617" y="60"/>
                  </a:lnTo>
                  <a:lnTo>
                    <a:pt x="545" y="55"/>
                  </a:lnTo>
                  <a:lnTo>
                    <a:pt x="472" y="51"/>
                  </a:lnTo>
                  <a:lnTo>
                    <a:pt x="398" y="49"/>
                  </a:lnTo>
                  <a:lnTo>
                    <a:pt x="322" y="53"/>
                  </a:lnTo>
                  <a:lnTo>
                    <a:pt x="244" y="58"/>
                  </a:lnTo>
                  <a:lnTo>
                    <a:pt x="165" y="67"/>
                  </a:lnTo>
                  <a:lnTo>
                    <a:pt x="83" y="82"/>
                  </a:lnTo>
                  <a:lnTo>
                    <a:pt x="0" y="1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자유형 7"/>
            <p:cNvSpPr>
              <a:spLocks/>
            </p:cNvSpPr>
            <p:nvPr userDrawn="1"/>
          </p:nvSpPr>
          <p:spPr bwMode="auto">
            <a:xfrm>
              <a:off x="-15219" y="2717575"/>
              <a:ext cx="3835718" cy="3058120"/>
            </a:xfrm>
            <a:custGeom>
              <a:avLst/>
              <a:gdLst>
                <a:gd name="T0" fmla="*/ 0 w 3790623"/>
                <a:gd name="T1" fmla="*/ 0 h 2538214"/>
                <a:gd name="T2" fmla="*/ 61434 w 3790623"/>
                <a:gd name="T3" fmla="*/ 52714 h 2538214"/>
                <a:gd name="T4" fmla="*/ 261371 w 3790623"/>
                <a:gd name="T5" fmla="*/ 243983 h 2538214"/>
                <a:gd name="T6" fmla="*/ 532828 w 3790623"/>
                <a:gd name="T7" fmla="*/ 506691 h 2538214"/>
                <a:gd name="T8" fmla="*/ 831920 w 3790623"/>
                <a:gd name="T9" fmla="*/ 808572 h 2538214"/>
                <a:gd name="T10" fmla="*/ 1387838 w 3790623"/>
                <a:gd name="T11" fmla="*/ 1366248 h 2538214"/>
                <a:gd name="T12" fmla="*/ 1638165 w 3790623"/>
                <a:gd name="T13" fmla="*/ 1617433 h 2538214"/>
                <a:gd name="T14" fmla="*/ 2776012 w 3790623"/>
                <a:gd name="T15" fmla="*/ 2804221 h 2538214"/>
                <a:gd name="T16" fmla="*/ 2917431 w 3790623"/>
                <a:gd name="T17" fmla="*/ 2958620 h 2538214"/>
                <a:gd name="T18" fmla="*/ 3045845 w 3790623"/>
                <a:gd name="T19" fmla="*/ 3096887 h 2538214"/>
                <a:gd name="T20" fmla="*/ 3164506 w 3790623"/>
                <a:gd name="T21" fmla="*/ 3212108 h 2538214"/>
                <a:gd name="T22" fmla="*/ 3275040 w 3790623"/>
                <a:gd name="T23" fmla="*/ 3313505 h 2538214"/>
                <a:gd name="T24" fmla="*/ 3375821 w 3790623"/>
                <a:gd name="T25" fmla="*/ 3391856 h 2538214"/>
                <a:gd name="T26" fmla="*/ 3466848 w 3790623"/>
                <a:gd name="T27" fmla="*/ 3463293 h 2538214"/>
                <a:gd name="T28" fmla="*/ 3546498 w 3790623"/>
                <a:gd name="T29" fmla="*/ 3516296 h 2538214"/>
                <a:gd name="T30" fmla="*/ 3619645 w 3790623"/>
                <a:gd name="T31" fmla="*/ 3560079 h 2538214"/>
                <a:gd name="T32" fmla="*/ 3681414 w 3790623"/>
                <a:gd name="T33" fmla="*/ 3587733 h 2538214"/>
                <a:gd name="T34" fmla="*/ 3735055 w 3790623"/>
                <a:gd name="T35" fmla="*/ 3613082 h 2538214"/>
                <a:gd name="T36" fmla="*/ 3782195 w 3790623"/>
                <a:gd name="T37" fmla="*/ 3624604 h 2538214"/>
                <a:gd name="T38" fmla="*/ 3816330 w 3790623"/>
                <a:gd name="T39" fmla="*/ 3638431 h 2538214"/>
                <a:gd name="T40" fmla="*/ 3845589 w 3790623"/>
                <a:gd name="T41" fmla="*/ 3643039 h 2538214"/>
                <a:gd name="T42" fmla="*/ 3866720 w 3790623"/>
                <a:gd name="T43" fmla="*/ 3643039 h 2538214"/>
                <a:gd name="T44" fmla="*/ 3881349 w 3790623"/>
                <a:gd name="T45" fmla="*/ 3643039 h 2538214"/>
                <a:gd name="T46" fmla="*/ 3843964 w 3790623"/>
                <a:gd name="T47" fmla="*/ 3663780 h 2538214"/>
                <a:gd name="T48" fmla="*/ 3801701 w 3790623"/>
                <a:gd name="T49" fmla="*/ 3675301 h 2538214"/>
                <a:gd name="T50" fmla="*/ 3757812 w 3790623"/>
                <a:gd name="T51" fmla="*/ 3684519 h 2538214"/>
                <a:gd name="T52" fmla="*/ 3713924 w 3790623"/>
                <a:gd name="T53" fmla="*/ 3684519 h 2538214"/>
                <a:gd name="T54" fmla="*/ 3670035 w 3790623"/>
                <a:gd name="T55" fmla="*/ 3679911 h 2538214"/>
                <a:gd name="T56" fmla="*/ 3626147 w 3790623"/>
                <a:gd name="T57" fmla="*/ 3670692 h 2538214"/>
                <a:gd name="T58" fmla="*/ 3579007 w 3790623"/>
                <a:gd name="T59" fmla="*/ 3659171 h 2538214"/>
                <a:gd name="T60" fmla="*/ 3531869 w 3790623"/>
                <a:gd name="T61" fmla="*/ 3638431 h 2538214"/>
                <a:gd name="T62" fmla="*/ 3484729 w 3790623"/>
                <a:gd name="T63" fmla="*/ 3617691 h 2538214"/>
                <a:gd name="T64" fmla="*/ 3437589 w 3790623"/>
                <a:gd name="T65" fmla="*/ 3592341 h 2538214"/>
                <a:gd name="T66" fmla="*/ 3390450 w 3790623"/>
                <a:gd name="T67" fmla="*/ 3562384 h 2538214"/>
                <a:gd name="T68" fmla="*/ 3340060 w 3790623"/>
                <a:gd name="T69" fmla="*/ 3534731 h 2538214"/>
                <a:gd name="T70" fmla="*/ 3249032 w 3790623"/>
                <a:gd name="T71" fmla="*/ 3463293 h 2538214"/>
                <a:gd name="T72" fmla="*/ 3158004 w 3790623"/>
                <a:gd name="T73" fmla="*/ 3387246 h 2538214"/>
                <a:gd name="T74" fmla="*/ 3075104 w 3790623"/>
                <a:gd name="T75" fmla="*/ 3313505 h 2538214"/>
                <a:gd name="T76" fmla="*/ 2997079 w 3790623"/>
                <a:gd name="T77" fmla="*/ 3232848 h 2538214"/>
                <a:gd name="T78" fmla="*/ 2925558 w 3790623"/>
                <a:gd name="T79" fmla="*/ 3159105 h 2538214"/>
                <a:gd name="T80" fmla="*/ 2863789 w 3790623"/>
                <a:gd name="T81" fmla="*/ 3092277 h 2538214"/>
                <a:gd name="T82" fmla="*/ 2776012 w 3790623"/>
                <a:gd name="T83" fmla="*/ 2988577 h 2538214"/>
                <a:gd name="T84" fmla="*/ 2743502 w 3790623"/>
                <a:gd name="T85" fmla="*/ 2949402 h 2538214"/>
                <a:gd name="T86" fmla="*/ 1747074 w 3790623"/>
                <a:gd name="T87" fmla="*/ 1792571 h 2538214"/>
                <a:gd name="T88" fmla="*/ 1522755 w 3790623"/>
                <a:gd name="T89" fmla="*/ 1562127 h 2538214"/>
                <a:gd name="T90" fmla="*/ 1314692 w 3790623"/>
                <a:gd name="T91" fmla="*/ 1350117 h 2538214"/>
                <a:gd name="T92" fmla="*/ 947329 w 3790623"/>
                <a:gd name="T93" fmla="*/ 986015 h 2538214"/>
                <a:gd name="T94" fmla="*/ 638485 w 3790623"/>
                <a:gd name="T95" fmla="*/ 691046 h 2538214"/>
                <a:gd name="T96" fmla="*/ 391411 w 3790623"/>
                <a:gd name="T97" fmla="*/ 462905 h 2538214"/>
                <a:gd name="T98" fmla="*/ 202853 w 3790623"/>
                <a:gd name="T99" fmla="*/ 294681 h 2538214"/>
                <a:gd name="T100" fmla="*/ 71187 w 3790623"/>
                <a:gd name="T101" fmla="*/ 179460 h 2538214"/>
                <a:gd name="T102" fmla="*/ 0 w 3790623"/>
                <a:gd name="T103" fmla="*/ 121114 h 2538214"/>
                <a:gd name="T104" fmla="*/ 0 w 3790623"/>
                <a:gd name="T105" fmla="*/ 0 h 253821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790623" h="2538214">
                  <a:moveTo>
                    <a:pt x="0" y="0"/>
                  </a:moveTo>
                  <a:lnTo>
                    <a:pt x="59998" y="36314"/>
                  </a:lnTo>
                  <a:lnTo>
                    <a:pt x="255261" y="168077"/>
                  </a:lnTo>
                  <a:lnTo>
                    <a:pt x="520373" y="349052"/>
                  </a:lnTo>
                  <a:lnTo>
                    <a:pt x="812473" y="557014"/>
                  </a:lnTo>
                  <a:lnTo>
                    <a:pt x="1355398" y="941189"/>
                  </a:lnTo>
                  <a:lnTo>
                    <a:pt x="1599873" y="1114227"/>
                  </a:lnTo>
                  <a:lnTo>
                    <a:pt x="2711123" y="1931789"/>
                  </a:lnTo>
                  <a:lnTo>
                    <a:pt x="2849236" y="2038152"/>
                  </a:lnTo>
                  <a:lnTo>
                    <a:pt x="2974648" y="2133402"/>
                  </a:lnTo>
                  <a:lnTo>
                    <a:pt x="3090536" y="2212777"/>
                  </a:lnTo>
                  <a:lnTo>
                    <a:pt x="3198486" y="2282627"/>
                  </a:lnTo>
                  <a:lnTo>
                    <a:pt x="3296911" y="2336602"/>
                  </a:lnTo>
                  <a:lnTo>
                    <a:pt x="3385811" y="2385814"/>
                  </a:lnTo>
                  <a:lnTo>
                    <a:pt x="3463598" y="2422327"/>
                  </a:lnTo>
                  <a:lnTo>
                    <a:pt x="3535036" y="2452489"/>
                  </a:lnTo>
                  <a:lnTo>
                    <a:pt x="3595361" y="2471539"/>
                  </a:lnTo>
                  <a:lnTo>
                    <a:pt x="3647748" y="2489002"/>
                  </a:lnTo>
                  <a:lnTo>
                    <a:pt x="3693786" y="2496939"/>
                  </a:lnTo>
                  <a:lnTo>
                    <a:pt x="3727123" y="2506464"/>
                  </a:lnTo>
                  <a:lnTo>
                    <a:pt x="3755698" y="2509639"/>
                  </a:lnTo>
                  <a:lnTo>
                    <a:pt x="3776336" y="2509639"/>
                  </a:lnTo>
                  <a:lnTo>
                    <a:pt x="3790623" y="2509639"/>
                  </a:lnTo>
                  <a:lnTo>
                    <a:pt x="3754111" y="2523927"/>
                  </a:lnTo>
                  <a:lnTo>
                    <a:pt x="3712836" y="2531864"/>
                  </a:lnTo>
                  <a:lnTo>
                    <a:pt x="3669973" y="2538214"/>
                  </a:lnTo>
                  <a:lnTo>
                    <a:pt x="3627111" y="2538214"/>
                  </a:lnTo>
                  <a:lnTo>
                    <a:pt x="3584248" y="2535039"/>
                  </a:lnTo>
                  <a:lnTo>
                    <a:pt x="3541386" y="2528689"/>
                  </a:lnTo>
                  <a:lnTo>
                    <a:pt x="3495348" y="2520752"/>
                  </a:lnTo>
                  <a:lnTo>
                    <a:pt x="3449311" y="2506464"/>
                  </a:lnTo>
                  <a:lnTo>
                    <a:pt x="3403273" y="2492177"/>
                  </a:lnTo>
                  <a:lnTo>
                    <a:pt x="3357236" y="2474714"/>
                  </a:lnTo>
                  <a:lnTo>
                    <a:pt x="3311198" y="2454077"/>
                  </a:lnTo>
                  <a:lnTo>
                    <a:pt x="3261986" y="2435027"/>
                  </a:lnTo>
                  <a:lnTo>
                    <a:pt x="3173086" y="2385814"/>
                  </a:lnTo>
                  <a:lnTo>
                    <a:pt x="3084186" y="2333427"/>
                  </a:lnTo>
                  <a:lnTo>
                    <a:pt x="3003223" y="2282627"/>
                  </a:lnTo>
                  <a:lnTo>
                    <a:pt x="2927023" y="2227064"/>
                  </a:lnTo>
                  <a:lnTo>
                    <a:pt x="2857173" y="2176264"/>
                  </a:lnTo>
                  <a:lnTo>
                    <a:pt x="2796848" y="2130227"/>
                  </a:lnTo>
                  <a:lnTo>
                    <a:pt x="2711123" y="2058789"/>
                  </a:lnTo>
                  <a:lnTo>
                    <a:pt x="2679373" y="2031802"/>
                  </a:lnTo>
                  <a:lnTo>
                    <a:pt x="1706236" y="1234877"/>
                  </a:lnTo>
                  <a:lnTo>
                    <a:pt x="1487161" y="1076127"/>
                  </a:lnTo>
                  <a:lnTo>
                    <a:pt x="1283961" y="930077"/>
                  </a:lnTo>
                  <a:lnTo>
                    <a:pt x="925186" y="679252"/>
                  </a:lnTo>
                  <a:lnTo>
                    <a:pt x="623561" y="476052"/>
                  </a:lnTo>
                  <a:lnTo>
                    <a:pt x="382261" y="318889"/>
                  </a:lnTo>
                  <a:lnTo>
                    <a:pt x="198111" y="203002"/>
                  </a:lnTo>
                  <a:lnTo>
                    <a:pt x="69523" y="123627"/>
                  </a:lnTo>
                  <a:lnTo>
                    <a:pt x="0" y="83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CB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자유형 8"/>
            <p:cNvSpPr>
              <a:spLocks/>
            </p:cNvSpPr>
            <p:nvPr userDrawn="1"/>
          </p:nvSpPr>
          <p:spPr bwMode="auto">
            <a:xfrm>
              <a:off x="3820499" y="3843899"/>
              <a:ext cx="5337441" cy="1897369"/>
            </a:xfrm>
            <a:custGeom>
              <a:avLst/>
              <a:gdLst>
                <a:gd name="T0" fmla="*/ 1436688 w 5274691"/>
                <a:gd name="T1" fmla="*/ 3175 h 1574800"/>
                <a:gd name="T2" fmla="*/ 1679575 w 5274691"/>
                <a:gd name="T3" fmla="*/ 20638 h 1574800"/>
                <a:gd name="T4" fmla="*/ 1935163 w 5274691"/>
                <a:gd name="T5" fmla="*/ 49213 h 1574800"/>
                <a:gd name="T6" fmla="*/ 2205038 w 5274691"/>
                <a:gd name="T7" fmla="*/ 95250 h 1574800"/>
                <a:gd name="T8" fmla="*/ 2492375 w 5274691"/>
                <a:gd name="T9" fmla="*/ 158750 h 1574800"/>
                <a:gd name="T10" fmla="*/ 2786063 w 5274691"/>
                <a:gd name="T11" fmla="*/ 236538 h 1574800"/>
                <a:gd name="T12" fmla="*/ 3346450 w 5274691"/>
                <a:gd name="T13" fmla="*/ 403225 h 1574800"/>
                <a:gd name="T14" fmla="*/ 3963988 w 5274691"/>
                <a:gd name="T15" fmla="*/ 603250 h 1574800"/>
                <a:gd name="T16" fmla="*/ 5274691 w 5274691"/>
                <a:gd name="T17" fmla="*/ 1011323 h 1574800"/>
                <a:gd name="T18" fmla="*/ 5253038 w 5274691"/>
                <a:gd name="T19" fmla="*/ 1230313 h 1574800"/>
                <a:gd name="T20" fmla="*/ 4710113 w 5274691"/>
                <a:gd name="T21" fmla="*/ 1042988 h 1574800"/>
                <a:gd name="T22" fmla="*/ 2822575 w 5274691"/>
                <a:gd name="T23" fmla="*/ 371475 h 1574800"/>
                <a:gd name="T24" fmla="*/ 2438400 w 5274691"/>
                <a:gd name="T25" fmla="*/ 255588 h 1574800"/>
                <a:gd name="T26" fmla="*/ 2097088 w 5274691"/>
                <a:gd name="T27" fmla="*/ 173038 h 1574800"/>
                <a:gd name="T28" fmla="*/ 1806575 w 5274691"/>
                <a:gd name="T29" fmla="*/ 119063 h 1574800"/>
                <a:gd name="T30" fmla="*/ 1562100 w 5274691"/>
                <a:gd name="T31" fmla="*/ 84138 h 1574800"/>
                <a:gd name="T32" fmla="*/ 1370013 w 5274691"/>
                <a:gd name="T33" fmla="*/ 66675 h 1574800"/>
                <a:gd name="T34" fmla="*/ 1231900 w 5274691"/>
                <a:gd name="T35" fmla="*/ 60325 h 1574800"/>
                <a:gd name="T36" fmla="*/ 1117600 w 5274691"/>
                <a:gd name="T37" fmla="*/ 63500 h 1574800"/>
                <a:gd name="T38" fmla="*/ 936625 w 5274691"/>
                <a:gd name="T39" fmla="*/ 77788 h 1574800"/>
                <a:gd name="T40" fmla="*/ 781050 w 5274691"/>
                <a:gd name="T41" fmla="*/ 106363 h 1574800"/>
                <a:gd name="T42" fmla="*/ 655638 w 5274691"/>
                <a:gd name="T43" fmla="*/ 144463 h 1574800"/>
                <a:gd name="T44" fmla="*/ 550863 w 5274691"/>
                <a:gd name="T45" fmla="*/ 190500 h 1574800"/>
                <a:gd name="T46" fmla="*/ 468313 w 5274691"/>
                <a:gd name="T47" fmla="*/ 241300 h 1574800"/>
                <a:gd name="T48" fmla="*/ 407988 w 5274691"/>
                <a:gd name="T49" fmla="*/ 300038 h 1574800"/>
                <a:gd name="T50" fmla="*/ 365125 w 5274691"/>
                <a:gd name="T51" fmla="*/ 357188 h 1574800"/>
                <a:gd name="T52" fmla="*/ 339725 w 5274691"/>
                <a:gd name="T53" fmla="*/ 417513 h 1574800"/>
                <a:gd name="T54" fmla="*/ 322263 w 5274691"/>
                <a:gd name="T55" fmla="*/ 485775 h 1574800"/>
                <a:gd name="T56" fmla="*/ 312738 w 5274691"/>
                <a:gd name="T57" fmla="*/ 571500 h 1574800"/>
                <a:gd name="T58" fmla="*/ 309563 w 5274691"/>
                <a:gd name="T59" fmla="*/ 769938 h 1574800"/>
                <a:gd name="T60" fmla="*/ 315913 w 5274691"/>
                <a:gd name="T61" fmla="*/ 1106488 h 1574800"/>
                <a:gd name="T62" fmla="*/ 304800 w 5274691"/>
                <a:gd name="T63" fmla="*/ 1266825 h 1574800"/>
                <a:gd name="T64" fmla="*/ 273050 w 5274691"/>
                <a:gd name="T65" fmla="*/ 1355725 h 1574800"/>
                <a:gd name="T66" fmla="*/ 230188 w 5274691"/>
                <a:gd name="T67" fmla="*/ 1425575 h 1574800"/>
                <a:gd name="T68" fmla="*/ 174625 w 5274691"/>
                <a:gd name="T69" fmla="*/ 1479550 h 1574800"/>
                <a:gd name="T70" fmla="*/ 120650 w 5274691"/>
                <a:gd name="T71" fmla="*/ 1519238 h 1574800"/>
                <a:gd name="T72" fmla="*/ 46038 w 5274691"/>
                <a:gd name="T73" fmla="*/ 1557338 h 1574800"/>
                <a:gd name="T74" fmla="*/ 0 w 5274691"/>
                <a:gd name="T75" fmla="*/ 1574800 h 1574800"/>
                <a:gd name="T76" fmla="*/ 23813 w 5274691"/>
                <a:gd name="T77" fmla="*/ 1557338 h 1574800"/>
                <a:gd name="T78" fmla="*/ 39688 w 5274691"/>
                <a:gd name="T79" fmla="*/ 1528763 h 1574800"/>
                <a:gd name="T80" fmla="*/ 71438 w 5274691"/>
                <a:gd name="T81" fmla="*/ 1454150 h 1574800"/>
                <a:gd name="T82" fmla="*/ 88900 w 5274691"/>
                <a:gd name="T83" fmla="*/ 1362075 h 1574800"/>
                <a:gd name="T84" fmla="*/ 103188 w 5274691"/>
                <a:gd name="T85" fmla="*/ 1258888 h 1574800"/>
                <a:gd name="T86" fmla="*/ 109538 w 5274691"/>
                <a:gd name="T87" fmla="*/ 1077913 h 1574800"/>
                <a:gd name="T88" fmla="*/ 106363 w 5274691"/>
                <a:gd name="T89" fmla="*/ 901700 h 1574800"/>
                <a:gd name="T90" fmla="*/ 114300 w 5274691"/>
                <a:gd name="T91" fmla="*/ 741363 h 1574800"/>
                <a:gd name="T92" fmla="*/ 138113 w 5274691"/>
                <a:gd name="T93" fmla="*/ 606425 h 1574800"/>
                <a:gd name="T94" fmla="*/ 173038 w 5274691"/>
                <a:gd name="T95" fmla="*/ 496888 h 1574800"/>
                <a:gd name="T96" fmla="*/ 212725 w 5274691"/>
                <a:gd name="T97" fmla="*/ 417513 h 1574800"/>
                <a:gd name="T98" fmla="*/ 249238 w 5274691"/>
                <a:gd name="T99" fmla="*/ 357188 h 1574800"/>
                <a:gd name="T100" fmla="*/ 293688 w 5274691"/>
                <a:gd name="T101" fmla="*/ 307975 h 1574800"/>
                <a:gd name="T102" fmla="*/ 333375 w 5274691"/>
                <a:gd name="T103" fmla="*/ 269875 h 1574800"/>
                <a:gd name="T104" fmla="*/ 401638 w 5274691"/>
                <a:gd name="T105" fmla="*/ 219075 h 1574800"/>
                <a:gd name="T106" fmla="*/ 476250 w 5274691"/>
                <a:gd name="T107" fmla="*/ 173038 h 1574800"/>
                <a:gd name="T108" fmla="*/ 557213 w 5274691"/>
                <a:gd name="T109" fmla="*/ 133350 h 1574800"/>
                <a:gd name="T110" fmla="*/ 642938 w 5274691"/>
                <a:gd name="T111" fmla="*/ 98425 h 1574800"/>
                <a:gd name="T112" fmla="*/ 784225 w 5274691"/>
                <a:gd name="T113" fmla="*/ 58738 h 1574800"/>
                <a:gd name="T114" fmla="*/ 985838 w 5274691"/>
                <a:gd name="T115" fmla="*/ 20638 h 1574800"/>
                <a:gd name="T116" fmla="*/ 1203325 w 5274691"/>
                <a:gd name="T117" fmla="*/ 3175 h 1574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74691" h="1574800">
                  <a:moveTo>
                    <a:pt x="1317625" y="0"/>
                  </a:moveTo>
                  <a:lnTo>
                    <a:pt x="1436688" y="3175"/>
                  </a:lnTo>
                  <a:lnTo>
                    <a:pt x="1557338" y="9525"/>
                  </a:lnTo>
                  <a:lnTo>
                    <a:pt x="1679575" y="20638"/>
                  </a:lnTo>
                  <a:lnTo>
                    <a:pt x="1806575" y="31750"/>
                  </a:lnTo>
                  <a:lnTo>
                    <a:pt x="1935163" y="49213"/>
                  </a:lnTo>
                  <a:lnTo>
                    <a:pt x="2068513" y="69850"/>
                  </a:lnTo>
                  <a:lnTo>
                    <a:pt x="2205038" y="95250"/>
                  </a:lnTo>
                  <a:lnTo>
                    <a:pt x="2346325" y="127000"/>
                  </a:lnTo>
                  <a:lnTo>
                    <a:pt x="2492375" y="158750"/>
                  </a:lnTo>
                  <a:lnTo>
                    <a:pt x="2640013" y="195263"/>
                  </a:lnTo>
                  <a:lnTo>
                    <a:pt x="2786063" y="236538"/>
                  </a:lnTo>
                  <a:lnTo>
                    <a:pt x="3073400" y="319088"/>
                  </a:lnTo>
                  <a:lnTo>
                    <a:pt x="3346450" y="403225"/>
                  </a:lnTo>
                  <a:lnTo>
                    <a:pt x="3589338" y="481013"/>
                  </a:lnTo>
                  <a:lnTo>
                    <a:pt x="3963988" y="603250"/>
                  </a:lnTo>
                  <a:lnTo>
                    <a:pt x="4773613" y="855663"/>
                  </a:lnTo>
                  <a:lnTo>
                    <a:pt x="5274691" y="1011323"/>
                  </a:lnTo>
                  <a:lnTo>
                    <a:pt x="5274691" y="1236376"/>
                  </a:lnTo>
                  <a:lnTo>
                    <a:pt x="5253038" y="1230313"/>
                  </a:lnTo>
                  <a:lnTo>
                    <a:pt x="5118101" y="1184275"/>
                  </a:lnTo>
                  <a:lnTo>
                    <a:pt x="4710113" y="1042988"/>
                  </a:lnTo>
                  <a:lnTo>
                    <a:pt x="4121151" y="836613"/>
                  </a:lnTo>
                  <a:lnTo>
                    <a:pt x="2822575" y="371475"/>
                  </a:lnTo>
                  <a:lnTo>
                    <a:pt x="2625725" y="307975"/>
                  </a:lnTo>
                  <a:lnTo>
                    <a:pt x="2438400" y="255588"/>
                  </a:lnTo>
                  <a:lnTo>
                    <a:pt x="2263775" y="209550"/>
                  </a:lnTo>
                  <a:lnTo>
                    <a:pt x="2097088" y="173038"/>
                  </a:lnTo>
                  <a:lnTo>
                    <a:pt x="1944688" y="144463"/>
                  </a:lnTo>
                  <a:lnTo>
                    <a:pt x="1806575" y="119063"/>
                  </a:lnTo>
                  <a:lnTo>
                    <a:pt x="1677988" y="98425"/>
                  </a:lnTo>
                  <a:lnTo>
                    <a:pt x="1562100" y="84138"/>
                  </a:lnTo>
                  <a:lnTo>
                    <a:pt x="1458913" y="74613"/>
                  </a:lnTo>
                  <a:lnTo>
                    <a:pt x="1370013" y="66675"/>
                  </a:lnTo>
                  <a:lnTo>
                    <a:pt x="1292225" y="63500"/>
                  </a:lnTo>
                  <a:lnTo>
                    <a:pt x="1231900" y="60325"/>
                  </a:lnTo>
                  <a:lnTo>
                    <a:pt x="1146175" y="60325"/>
                  </a:lnTo>
                  <a:lnTo>
                    <a:pt x="1117600" y="63500"/>
                  </a:lnTo>
                  <a:lnTo>
                    <a:pt x="1022350" y="69850"/>
                  </a:lnTo>
                  <a:lnTo>
                    <a:pt x="936625" y="77788"/>
                  </a:lnTo>
                  <a:lnTo>
                    <a:pt x="855663" y="92075"/>
                  </a:lnTo>
                  <a:lnTo>
                    <a:pt x="781050" y="106363"/>
                  </a:lnTo>
                  <a:lnTo>
                    <a:pt x="715963" y="123825"/>
                  </a:lnTo>
                  <a:lnTo>
                    <a:pt x="655638" y="144463"/>
                  </a:lnTo>
                  <a:lnTo>
                    <a:pt x="600075" y="166688"/>
                  </a:lnTo>
                  <a:lnTo>
                    <a:pt x="550863" y="190500"/>
                  </a:lnTo>
                  <a:lnTo>
                    <a:pt x="508000" y="215900"/>
                  </a:lnTo>
                  <a:lnTo>
                    <a:pt x="468313" y="241300"/>
                  </a:lnTo>
                  <a:lnTo>
                    <a:pt x="436563" y="269875"/>
                  </a:lnTo>
                  <a:lnTo>
                    <a:pt x="407988" y="300038"/>
                  </a:lnTo>
                  <a:lnTo>
                    <a:pt x="384175" y="328613"/>
                  </a:lnTo>
                  <a:lnTo>
                    <a:pt x="365125" y="357188"/>
                  </a:lnTo>
                  <a:lnTo>
                    <a:pt x="350838" y="385763"/>
                  </a:lnTo>
                  <a:lnTo>
                    <a:pt x="339725" y="417513"/>
                  </a:lnTo>
                  <a:lnTo>
                    <a:pt x="327025" y="449263"/>
                  </a:lnTo>
                  <a:lnTo>
                    <a:pt x="322263" y="485775"/>
                  </a:lnTo>
                  <a:lnTo>
                    <a:pt x="315913" y="528638"/>
                  </a:lnTo>
                  <a:lnTo>
                    <a:pt x="312738" y="571500"/>
                  </a:lnTo>
                  <a:lnTo>
                    <a:pt x="309563" y="666750"/>
                  </a:lnTo>
                  <a:lnTo>
                    <a:pt x="309563" y="769938"/>
                  </a:lnTo>
                  <a:lnTo>
                    <a:pt x="315913" y="990600"/>
                  </a:lnTo>
                  <a:lnTo>
                    <a:pt x="315913" y="1106488"/>
                  </a:lnTo>
                  <a:lnTo>
                    <a:pt x="309563" y="1216025"/>
                  </a:lnTo>
                  <a:lnTo>
                    <a:pt x="304800" y="1266825"/>
                  </a:lnTo>
                  <a:lnTo>
                    <a:pt x="290513" y="1312863"/>
                  </a:lnTo>
                  <a:lnTo>
                    <a:pt x="273050" y="1355725"/>
                  </a:lnTo>
                  <a:lnTo>
                    <a:pt x="252413" y="1393825"/>
                  </a:lnTo>
                  <a:lnTo>
                    <a:pt x="230188" y="1425575"/>
                  </a:lnTo>
                  <a:lnTo>
                    <a:pt x="204788" y="1454150"/>
                  </a:lnTo>
                  <a:lnTo>
                    <a:pt x="174625" y="1479550"/>
                  </a:lnTo>
                  <a:lnTo>
                    <a:pt x="146050" y="1501775"/>
                  </a:lnTo>
                  <a:lnTo>
                    <a:pt x="120650" y="1519238"/>
                  </a:lnTo>
                  <a:lnTo>
                    <a:pt x="92075" y="1536700"/>
                  </a:lnTo>
                  <a:lnTo>
                    <a:pt x="46038" y="1557338"/>
                  </a:lnTo>
                  <a:lnTo>
                    <a:pt x="11113" y="1571625"/>
                  </a:lnTo>
                  <a:lnTo>
                    <a:pt x="0" y="1574800"/>
                  </a:lnTo>
                  <a:lnTo>
                    <a:pt x="11113" y="1565275"/>
                  </a:lnTo>
                  <a:lnTo>
                    <a:pt x="23813" y="1557338"/>
                  </a:lnTo>
                  <a:lnTo>
                    <a:pt x="31750" y="1543050"/>
                  </a:lnTo>
                  <a:lnTo>
                    <a:pt x="39688" y="1528763"/>
                  </a:lnTo>
                  <a:lnTo>
                    <a:pt x="57150" y="1493838"/>
                  </a:lnTo>
                  <a:lnTo>
                    <a:pt x="71438" y="1454150"/>
                  </a:lnTo>
                  <a:lnTo>
                    <a:pt x="80963" y="1411288"/>
                  </a:lnTo>
                  <a:lnTo>
                    <a:pt x="88900" y="1362075"/>
                  </a:lnTo>
                  <a:lnTo>
                    <a:pt x="98425" y="1309688"/>
                  </a:lnTo>
                  <a:lnTo>
                    <a:pt x="103188" y="1258888"/>
                  </a:lnTo>
                  <a:lnTo>
                    <a:pt x="109538" y="1160463"/>
                  </a:lnTo>
                  <a:lnTo>
                    <a:pt x="109538" y="1077913"/>
                  </a:lnTo>
                  <a:lnTo>
                    <a:pt x="109538" y="996950"/>
                  </a:lnTo>
                  <a:lnTo>
                    <a:pt x="106363" y="901700"/>
                  </a:lnTo>
                  <a:lnTo>
                    <a:pt x="106363" y="819150"/>
                  </a:lnTo>
                  <a:lnTo>
                    <a:pt x="114300" y="741363"/>
                  </a:lnTo>
                  <a:lnTo>
                    <a:pt x="123825" y="669925"/>
                  </a:lnTo>
                  <a:lnTo>
                    <a:pt x="138113" y="606425"/>
                  </a:lnTo>
                  <a:lnTo>
                    <a:pt x="155575" y="549275"/>
                  </a:lnTo>
                  <a:lnTo>
                    <a:pt x="173038" y="496888"/>
                  </a:lnTo>
                  <a:lnTo>
                    <a:pt x="192088" y="454025"/>
                  </a:lnTo>
                  <a:lnTo>
                    <a:pt x="212725" y="417513"/>
                  </a:lnTo>
                  <a:lnTo>
                    <a:pt x="233363" y="382588"/>
                  </a:lnTo>
                  <a:lnTo>
                    <a:pt x="249238" y="357188"/>
                  </a:lnTo>
                  <a:lnTo>
                    <a:pt x="266700" y="336550"/>
                  </a:lnTo>
                  <a:lnTo>
                    <a:pt x="293688" y="307975"/>
                  </a:lnTo>
                  <a:lnTo>
                    <a:pt x="301625" y="300038"/>
                  </a:lnTo>
                  <a:lnTo>
                    <a:pt x="333375" y="269875"/>
                  </a:lnTo>
                  <a:lnTo>
                    <a:pt x="368300" y="244475"/>
                  </a:lnTo>
                  <a:lnTo>
                    <a:pt x="401638" y="219075"/>
                  </a:lnTo>
                  <a:lnTo>
                    <a:pt x="439738" y="193675"/>
                  </a:lnTo>
                  <a:lnTo>
                    <a:pt x="476250" y="173038"/>
                  </a:lnTo>
                  <a:lnTo>
                    <a:pt x="517525" y="152400"/>
                  </a:lnTo>
                  <a:lnTo>
                    <a:pt x="557213" y="133350"/>
                  </a:lnTo>
                  <a:lnTo>
                    <a:pt x="600075" y="115888"/>
                  </a:lnTo>
                  <a:lnTo>
                    <a:pt x="642938" y="98425"/>
                  </a:lnTo>
                  <a:lnTo>
                    <a:pt x="688975" y="84138"/>
                  </a:lnTo>
                  <a:lnTo>
                    <a:pt x="784225" y="58738"/>
                  </a:lnTo>
                  <a:lnTo>
                    <a:pt x="881063" y="38100"/>
                  </a:lnTo>
                  <a:lnTo>
                    <a:pt x="985838" y="20638"/>
                  </a:lnTo>
                  <a:lnTo>
                    <a:pt x="1092200" y="9525"/>
                  </a:lnTo>
                  <a:lnTo>
                    <a:pt x="1203325" y="3175"/>
                  </a:lnTo>
                  <a:lnTo>
                    <a:pt x="1317625" y="0"/>
                  </a:lnTo>
                  <a:close/>
                </a:path>
              </a:pathLst>
            </a:custGeom>
            <a:solidFill>
              <a:srgbClr val="92CB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자유형 9"/>
            <p:cNvSpPr>
              <a:spLocks/>
            </p:cNvSpPr>
            <p:nvPr userDrawn="1"/>
          </p:nvSpPr>
          <p:spPr bwMode="auto">
            <a:xfrm>
              <a:off x="-15219" y="2846382"/>
              <a:ext cx="4719231" cy="2711269"/>
            </a:xfrm>
            <a:custGeom>
              <a:avLst/>
              <a:gdLst>
                <a:gd name="T0" fmla="*/ 680711 w 4663749"/>
                <a:gd name="T1" fmla="*/ 397718 h 2250331"/>
                <a:gd name="T2" fmla="*/ 2136448 w 4663749"/>
                <a:gd name="T3" fmla="*/ 1262906 h 2250331"/>
                <a:gd name="T4" fmla="*/ 3400098 w 4663749"/>
                <a:gd name="T5" fmla="*/ 1994744 h 2250331"/>
                <a:gd name="T6" fmla="*/ 3558848 w 4663749"/>
                <a:gd name="T7" fmla="*/ 2080469 h 2250331"/>
                <a:gd name="T8" fmla="*/ 3679498 w 4663749"/>
                <a:gd name="T9" fmla="*/ 2132856 h 2250331"/>
                <a:gd name="T10" fmla="*/ 3814436 w 4663749"/>
                <a:gd name="T11" fmla="*/ 2180481 h 2250331"/>
                <a:gd name="T12" fmla="*/ 3960486 w 4663749"/>
                <a:gd name="T13" fmla="*/ 2212231 h 2250331"/>
                <a:gd name="T14" fmla="*/ 4070023 w 4663749"/>
                <a:gd name="T15" fmla="*/ 2221756 h 2250331"/>
                <a:gd name="T16" fmla="*/ 4138286 w 4663749"/>
                <a:gd name="T17" fmla="*/ 2218581 h 2250331"/>
                <a:gd name="T18" fmla="*/ 4206548 w 4663749"/>
                <a:gd name="T19" fmla="*/ 2207469 h 2250331"/>
                <a:gd name="T20" fmla="*/ 4247823 w 4663749"/>
                <a:gd name="T21" fmla="*/ 2194769 h 2250331"/>
                <a:gd name="T22" fmla="*/ 4284336 w 4663749"/>
                <a:gd name="T23" fmla="*/ 2172544 h 2250331"/>
                <a:gd name="T24" fmla="*/ 4322436 w 4663749"/>
                <a:gd name="T25" fmla="*/ 2132856 h 2250331"/>
                <a:gd name="T26" fmla="*/ 4347836 w 4663749"/>
                <a:gd name="T27" fmla="*/ 2089994 h 2250331"/>
                <a:gd name="T28" fmla="*/ 4368473 w 4663749"/>
                <a:gd name="T29" fmla="*/ 2031256 h 2250331"/>
                <a:gd name="T30" fmla="*/ 4382761 w 4663749"/>
                <a:gd name="T31" fmla="*/ 1956644 h 2250331"/>
                <a:gd name="T32" fmla="*/ 4387523 w 4663749"/>
                <a:gd name="T33" fmla="*/ 1862981 h 2250331"/>
                <a:gd name="T34" fmla="*/ 4376411 w 4663749"/>
                <a:gd name="T35" fmla="*/ 1664544 h 2250331"/>
                <a:gd name="T36" fmla="*/ 4365298 w 4663749"/>
                <a:gd name="T37" fmla="*/ 1512144 h 2250331"/>
                <a:gd name="T38" fmla="*/ 4365298 w 4663749"/>
                <a:gd name="T39" fmla="*/ 1348631 h 2250331"/>
                <a:gd name="T40" fmla="*/ 4379586 w 4663749"/>
                <a:gd name="T41" fmla="*/ 1231156 h 2250331"/>
                <a:gd name="T42" fmla="*/ 4397048 w 4663749"/>
                <a:gd name="T43" fmla="*/ 1153368 h 2250331"/>
                <a:gd name="T44" fmla="*/ 4419273 w 4663749"/>
                <a:gd name="T45" fmla="*/ 1081931 h 2250331"/>
                <a:gd name="T46" fmla="*/ 4454198 w 4663749"/>
                <a:gd name="T47" fmla="*/ 1015256 h 2250331"/>
                <a:gd name="T48" fmla="*/ 4500236 w 4663749"/>
                <a:gd name="T49" fmla="*/ 954931 h 2250331"/>
                <a:gd name="T50" fmla="*/ 4554211 w 4663749"/>
                <a:gd name="T51" fmla="*/ 900956 h 2250331"/>
                <a:gd name="T52" fmla="*/ 4624061 w 4663749"/>
                <a:gd name="T53" fmla="*/ 858093 h 2250331"/>
                <a:gd name="T54" fmla="*/ 4657399 w 4663749"/>
                <a:gd name="T55" fmla="*/ 851743 h 2250331"/>
                <a:gd name="T56" fmla="*/ 4617711 w 4663749"/>
                <a:gd name="T57" fmla="*/ 946993 h 2250331"/>
                <a:gd name="T58" fmla="*/ 4582786 w 4663749"/>
                <a:gd name="T59" fmla="*/ 1069231 h 2250331"/>
                <a:gd name="T60" fmla="*/ 4566911 w 4663749"/>
                <a:gd name="T61" fmla="*/ 1174006 h 2250331"/>
                <a:gd name="T62" fmla="*/ 4554211 w 4663749"/>
                <a:gd name="T63" fmla="*/ 1293068 h 2250331"/>
                <a:gd name="T64" fmla="*/ 4557386 w 4663749"/>
                <a:gd name="T65" fmla="*/ 1428006 h 2250331"/>
                <a:gd name="T66" fmla="*/ 4574849 w 4663749"/>
                <a:gd name="T67" fmla="*/ 1566119 h 2250331"/>
                <a:gd name="T68" fmla="*/ 4581199 w 4663749"/>
                <a:gd name="T69" fmla="*/ 1693119 h 2250331"/>
                <a:gd name="T70" fmla="*/ 4574849 w 4663749"/>
                <a:gd name="T71" fmla="*/ 1810594 h 2250331"/>
                <a:gd name="T72" fmla="*/ 4551036 w 4663749"/>
                <a:gd name="T73" fmla="*/ 1920131 h 2250331"/>
                <a:gd name="T74" fmla="*/ 4517698 w 4663749"/>
                <a:gd name="T75" fmla="*/ 2012206 h 2250331"/>
                <a:gd name="T76" fmla="*/ 4462136 w 4663749"/>
                <a:gd name="T77" fmla="*/ 2091581 h 2250331"/>
                <a:gd name="T78" fmla="*/ 4393873 w 4663749"/>
                <a:gd name="T79" fmla="*/ 2158256 h 2250331"/>
                <a:gd name="T80" fmla="*/ 4304973 w 4663749"/>
                <a:gd name="T81" fmla="*/ 2207469 h 2250331"/>
                <a:gd name="T82" fmla="*/ 4230361 w 4663749"/>
                <a:gd name="T83" fmla="*/ 2229694 h 2250331"/>
                <a:gd name="T84" fmla="*/ 4160511 w 4663749"/>
                <a:gd name="T85" fmla="*/ 2240806 h 2250331"/>
                <a:gd name="T86" fmla="*/ 4052561 w 4663749"/>
                <a:gd name="T87" fmla="*/ 2250331 h 2250331"/>
                <a:gd name="T88" fmla="*/ 3903336 w 4663749"/>
                <a:gd name="T89" fmla="*/ 2243981 h 2250331"/>
                <a:gd name="T90" fmla="*/ 3719186 w 4663749"/>
                <a:gd name="T91" fmla="*/ 2212231 h 2250331"/>
                <a:gd name="T92" fmla="*/ 3612823 w 4663749"/>
                <a:gd name="T93" fmla="*/ 2183656 h 2250331"/>
                <a:gd name="T94" fmla="*/ 3500111 w 4663749"/>
                <a:gd name="T95" fmla="*/ 2147144 h 2250331"/>
                <a:gd name="T96" fmla="*/ 3379461 w 4663749"/>
                <a:gd name="T97" fmla="*/ 2097931 h 2250331"/>
                <a:gd name="T98" fmla="*/ 3254048 w 4663749"/>
                <a:gd name="T99" fmla="*/ 2037606 h 2250331"/>
                <a:gd name="T100" fmla="*/ 3119111 w 4663749"/>
                <a:gd name="T101" fmla="*/ 1962994 h 2250331"/>
                <a:gd name="T102" fmla="*/ 2977823 w 4663749"/>
                <a:gd name="T103" fmla="*/ 1874094 h 2250331"/>
                <a:gd name="T104" fmla="*/ 2466648 w 4663749"/>
                <a:gd name="T105" fmla="*/ 1532781 h 2250331"/>
                <a:gd name="T106" fmla="*/ 1852286 w 4663749"/>
                <a:gd name="T107" fmla="*/ 1135906 h 2250331"/>
                <a:gd name="T108" fmla="*/ 1572886 w 4663749"/>
                <a:gd name="T109" fmla="*/ 961281 h 2250331"/>
                <a:gd name="T110" fmla="*/ 1091873 w 4663749"/>
                <a:gd name="T111" fmla="*/ 673943 h 2250331"/>
                <a:gd name="T112" fmla="*/ 798186 w 4663749"/>
                <a:gd name="T113" fmla="*/ 504081 h 2250331"/>
                <a:gd name="T114" fmla="*/ 499736 w 4663749"/>
                <a:gd name="T115" fmla="*/ 343743 h 2250331"/>
                <a:gd name="T116" fmla="*/ 218748 w 4663749"/>
                <a:gd name="T117" fmla="*/ 202456 h 2250331"/>
                <a:gd name="T118" fmla="*/ 0 w 4663749"/>
                <a:gd name="T119" fmla="*/ 112806 h 2250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63749" h="2250331">
                  <a:moveTo>
                    <a:pt x="0" y="0"/>
                  </a:moveTo>
                  <a:lnTo>
                    <a:pt x="680711" y="397718"/>
                  </a:lnTo>
                  <a:lnTo>
                    <a:pt x="1376036" y="808881"/>
                  </a:lnTo>
                  <a:lnTo>
                    <a:pt x="2136448" y="1262906"/>
                  </a:lnTo>
                  <a:lnTo>
                    <a:pt x="3377873" y="1980456"/>
                  </a:lnTo>
                  <a:lnTo>
                    <a:pt x="3400098" y="1994744"/>
                  </a:lnTo>
                  <a:lnTo>
                    <a:pt x="3463598" y="2029669"/>
                  </a:lnTo>
                  <a:lnTo>
                    <a:pt x="3558848" y="2080469"/>
                  </a:lnTo>
                  <a:lnTo>
                    <a:pt x="3615998" y="2105869"/>
                  </a:lnTo>
                  <a:lnTo>
                    <a:pt x="3679498" y="2132856"/>
                  </a:lnTo>
                  <a:lnTo>
                    <a:pt x="3744586" y="2158256"/>
                  </a:lnTo>
                  <a:lnTo>
                    <a:pt x="3814436" y="2180481"/>
                  </a:lnTo>
                  <a:lnTo>
                    <a:pt x="3885873" y="2197944"/>
                  </a:lnTo>
                  <a:lnTo>
                    <a:pt x="3960486" y="2212231"/>
                  </a:lnTo>
                  <a:lnTo>
                    <a:pt x="4031923" y="2221756"/>
                  </a:lnTo>
                  <a:lnTo>
                    <a:pt x="4070023" y="2221756"/>
                  </a:lnTo>
                  <a:lnTo>
                    <a:pt x="4103361" y="2221756"/>
                  </a:lnTo>
                  <a:lnTo>
                    <a:pt x="4138286" y="2218581"/>
                  </a:lnTo>
                  <a:lnTo>
                    <a:pt x="4174798" y="2215406"/>
                  </a:lnTo>
                  <a:lnTo>
                    <a:pt x="4206548" y="2207469"/>
                  </a:lnTo>
                  <a:lnTo>
                    <a:pt x="4241473" y="2197944"/>
                  </a:lnTo>
                  <a:lnTo>
                    <a:pt x="4247823" y="2194769"/>
                  </a:lnTo>
                  <a:lnTo>
                    <a:pt x="4262111" y="2186831"/>
                  </a:lnTo>
                  <a:lnTo>
                    <a:pt x="4284336" y="2172544"/>
                  </a:lnTo>
                  <a:lnTo>
                    <a:pt x="4308148" y="2150319"/>
                  </a:lnTo>
                  <a:lnTo>
                    <a:pt x="4322436" y="2132856"/>
                  </a:lnTo>
                  <a:lnTo>
                    <a:pt x="4333548" y="2112219"/>
                  </a:lnTo>
                  <a:lnTo>
                    <a:pt x="4347836" y="2089994"/>
                  </a:lnTo>
                  <a:lnTo>
                    <a:pt x="4358948" y="2063006"/>
                  </a:lnTo>
                  <a:lnTo>
                    <a:pt x="4368473" y="2031256"/>
                  </a:lnTo>
                  <a:lnTo>
                    <a:pt x="4376411" y="1997919"/>
                  </a:lnTo>
                  <a:lnTo>
                    <a:pt x="4382761" y="1956644"/>
                  </a:lnTo>
                  <a:lnTo>
                    <a:pt x="4387523" y="1913781"/>
                  </a:lnTo>
                  <a:lnTo>
                    <a:pt x="4387523" y="1862981"/>
                  </a:lnTo>
                  <a:lnTo>
                    <a:pt x="4387523" y="1802656"/>
                  </a:lnTo>
                  <a:lnTo>
                    <a:pt x="4376411" y="1664544"/>
                  </a:lnTo>
                  <a:lnTo>
                    <a:pt x="4371648" y="1589931"/>
                  </a:lnTo>
                  <a:lnTo>
                    <a:pt x="4365298" y="1512144"/>
                  </a:lnTo>
                  <a:lnTo>
                    <a:pt x="4365298" y="1431181"/>
                  </a:lnTo>
                  <a:lnTo>
                    <a:pt x="4365298" y="1348631"/>
                  </a:lnTo>
                  <a:lnTo>
                    <a:pt x="4373236" y="1270843"/>
                  </a:lnTo>
                  <a:lnTo>
                    <a:pt x="4379586" y="1231156"/>
                  </a:lnTo>
                  <a:lnTo>
                    <a:pt x="4385936" y="1189881"/>
                  </a:lnTo>
                  <a:lnTo>
                    <a:pt x="4397048" y="1153368"/>
                  </a:lnTo>
                  <a:lnTo>
                    <a:pt x="4408161" y="1118443"/>
                  </a:lnTo>
                  <a:lnTo>
                    <a:pt x="4419273" y="1081931"/>
                  </a:lnTo>
                  <a:lnTo>
                    <a:pt x="4436736" y="1047006"/>
                  </a:lnTo>
                  <a:lnTo>
                    <a:pt x="4454198" y="1015256"/>
                  </a:lnTo>
                  <a:lnTo>
                    <a:pt x="4474836" y="983506"/>
                  </a:lnTo>
                  <a:lnTo>
                    <a:pt x="4500236" y="954931"/>
                  </a:lnTo>
                  <a:lnTo>
                    <a:pt x="4525636" y="926356"/>
                  </a:lnTo>
                  <a:lnTo>
                    <a:pt x="4554211" y="900956"/>
                  </a:lnTo>
                  <a:lnTo>
                    <a:pt x="4589136" y="877143"/>
                  </a:lnTo>
                  <a:lnTo>
                    <a:pt x="4624061" y="858093"/>
                  </a:lnTo>
                  <a:lnTo>
                    <a:pt x="4663749" y="840631"/>
                  </a:lnTo>
                  <a:lnTo>
                    <a:pt x="4657399" y="851743"/>
                  </a:lnTo>
                  <a:lnTo>
                    <a:pt x="4641524" y="888256"/>
                  </a:lnTo>
                  <a:lnTo>
                    <a:pt x="4617711" y="946993"/>
                  </a:lnTo>
                  <a:lnTo>
                    <a:pt x="4595486" y="1023193"/>
                  </a:lnTo>
                  <a:lnTo>
                    <a:pt x="4582786" y="1069231"/>
                  </a:lnTo>
                  <a:lnTo>
                    <a:pt x="4574849" y="1118443"/>
                  </a:lnTo>
                  <a:lnTo>
                    <a:pt x="4566911" y="1174006"/>
                  </a:lnTo>
                  <a:lnTo>
                    <a:pt x="4557386" y="1231156"/>
                  </a:lnTo>
                  <a:lnTo>
                    <a:pt x="4554211" y="1293068"/>
                  </a:lnTo>
                  <a:lnTo>
                    <a:pt x="4554211" y="1359743"/>
                  </a:lnTo>
                  <a:lnTo>
                    <a:pt x="4557386" y="1428006"/>
                  </a:lnTo>
                  <a:lnTo>
                    <a:pt x="4566911" y="1501031"/>
                  </a:lnTo>
                  <a:lnTo>
                    <a:pt x="4574849" y="1566119"/>
                  </a:lnTo>
                  <a:lnTo>
                    <a:pt x="4578024" y="1632794"/>
                  </a:lnTo>
                  <a:lnTo>
                    <a:pt x="4581199" y="1693119"/>
                  </a:lnTo>
                  <a:lnTo>
                    <a:pt x="4578024" y="1753444"/>
                  </a:lnTo>
                  <a:lnTo>
                    <a:pt x="4574849" y="1810594"/>
                  </a:lnTo>
                  <a:lnTo>
                    <a:pt x="4566911" y="1864569"/>
                  </a:lnTo>
                  <a:lnTo>
                    <a:pt x="4551036" y="1920131"/>
                  </a:lnTo>
                  <a:lnTo>
                    <a:pt x="4536748" y="1966169"/>
                  </a:lnTo>
                  <a:lnTo>
                    <a:pt x="4517698" y="2012206"/>
                  </a:lnTo>
                  <a:lnTo>
                    <a:pt x="4490711" y="2055069"/>
                  </a:lnTo>
                  <a:lnTo>
                    <a:pt x="4462136" y="2091581"/>
                  </a:lnTo>
                  <a:lnTo>
                    <a:pt x="4430386" y="2126506"/>
                  </a:lnTo>
                  <a:lnTo>
                    <a:pt x="4393873" y="2158256"/>
                  </a:lnTo>
                  <a:lnTo>
                    <a:pt x="4351011" y="2183656"/>
                  </a:lnTo>
                  <a:lnTo>
                    <a:pt x="4304973" y="2207469"/>
                  </a:lnTo>
                  <a:lnTo>
                    <a:pt x="4252586" y="2224931"/>
                  </a:lnTo>
                  <a:lnTo>
                    <a:pt x="4230361" y="2229694"/>
                  </a:lnTo>
                  <a:lnTo>
                    <a:pt x="4201786" y="2236044"/>
                  </a:lnTo>
                  <a:lnTo>
                    <a:pt x="4160511" y="2240806"/>
                  </a:lnTo>
                  <a:lnTo>
                    <a:pt x="4112886" y="2247156"/>
                  </a:lnTo>
                  <a:lnTo>
                    <a:pt x="4052561" y="2250331"/>
                  </a:lnTo>
                  <a:lnTo>
                    <a:pt x="3982711" y="2250331"/>
                  </a:lnTo>
                  <a:lnTo>
                    <a:pt x="3903336" y="2243981"/>
                  </a:lnTo>
                  <a:lnTo>
                    <a:pt x="3814436" y="2232869"/>
                  </a:lnTo>
                  <a:lnTo>
                    <a:pt x="3719186" y="2212231"/>
                  </a:lnTo>
                  <a:lnTo>
                    <a:pt x="3666798" y="2197944"/>
                  </a:lnTo>
                  <a:lnTo>
                    <a:pt x="3612823" y="2183656"/>
                  </a:lnTo>
                  <a:lnTo>
                    <a:pt x="3558848" y="2166194"/>
                  </a:lnTo>
                  <a:lnTo>
                    <a:pt x="3500111" y="2147144"/>
                  </a:lnTo>
                  <a:lnTo>
                    <a:pt x="3439786" y="2123331"/>
                  </a:lnTo>
                  <a:lnTo>
                    <a:pt x="3379461" y="2097931"/>
                  </a:lnTo>
                  <a:lnTo>
                    <a:pt x="3317548" y="2069356"/>
                  </a:lnTo>
                  <a:lnTo>
                    <a:pt x="3254048" y="2037606"/>
                  </a:lnTo>
                  <a:lnTo>
                    <a:pt x="3187373" y="2002681"/>
                  </a:lnTo>
                  <a:lnTo>
                    <a:pt x="3119111" y="1962994"/>
                  </a:lnTo>
                  <a:lnTo>
                    <a:pt x="3049261" y="1920131"/>
                  </a:lnTo>
                  <a:lnTo>
                    <a:pt x="2977823" y="1874094"/>
                  </a:lnTo>
                  <a:lnTo>
                    <a:pt x="2704773" y="1689944"/>
                  </a:lnTo>
                  <a:lnTo>
                    <a:pt x="2466648" y="1532781"/>
                  </a:lnTo>
                  <a:lnTo>
                    <a:pt x="2087236" y="1285131"/>
                  </a:lnTo>
                  <a:lnTo>
                    <a:pt x="1852286" y="1135906"/>
                  </a:lnTo>
                  <a:lnTo>
                    <a:pt x="1771323" y="1086693"/>
                  </a:lnTo>
                  <a:lnTo>
                    <a:pt x="1572886" y="961281"/>
                  </a:lnTo>
                  <a:lnTo>
                    <a:pt x="1355398" y="827931"/>
                  </a:lnTo>
                  <a:lnTo>
                    <a:pt x="1091873" y="673943"/>
                  </a:lnTo>
                  <a:lnTo>
                    <a:pt x="947411" y="589806"/>
                  </a:lnTo>
                  <a:lnTo>
                    <a:pt x="798186" y="504081"/>
                  </a:lnTo>
                  <a:lnTo>
                    <a:pt x="648961" y="423118"/>
                  </a:lnTo>
                  <a:lnTo>
                    <a:pt x="499736" y="343743"/>
                  </a:lnTo>
                  <a:lnTo>
                    <a:pt x="355273" y="269131"/>
                  </a:lnTo>
                  <a:lnTo>
                    <a:pt x="218748" y="202456"/>
                  </a:lnTo>
                  <a:lnTo>
                    <a:pt x="88573" y="148481"/>
                  </a:lnTo>
                  <a:lnTo>
                    <a:pt x="0" y="112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7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자유형 10"/>
            <p:cNvSpPr>
              <a:spLocks/>
            </p:cNvSpPr>
            <p:nvPr userDrawn="1"/>
          </p:nvSpPr>
          <p:spPr bwMode="auto">
            <a:xfrm>
              <a:off x="4704012" y="3585689"/>
              <a:ext cx="4453928" cy="1290805"/>
            </a:xfrm>
            <a:custGeom>
              <a:avLst/>
              <a:gdLst>
                <a:gd name="T0" fmla="*/ 894023 w 4401565"/>
                <a:gd name="T1" fmla="*/ 0 h 1071357"/>
                <a:gd name="T2" fmla="*/ 959043 w 4401565"/>
                <a:gd name="T3" fmla="*/ 0 h 1071357"/>
                <a:gd name="T4" fmla="*/ 1025688 w 4401565"/>
                <a:gd name="T5" fmla="*/ 0 h 1071357"/>
                <a:gd name="T6" fmla="*/ 1093958 w 4401565"/>
                <a:gd name="T7" fmla="*/ 0 h 1071357"/>
                <a:gd name="T8" fmla="*/ 1163855 w 4401565"/>
                <a:gd name="T9" fmla="*/ 6915 h 1071357"/>
                <a:gd name="T10" fmla="*/ 1238628 w 4401565"/>
                <a:gd name="T11" fmla="*/ 16131 h 1071357"/>
                <a:gd name="T12" fmla="*/ 1311775 w 4401565"/>
                <a:gd name="T13" fmla="*/ 27653 h 1071357"/>
                <a:gd name="T14" fmla="*/ 1329655 w 4401565"/>
                <a:gd name="T15" fmla="*/ 27653 h 1071357"/>
                <a:gd name="T16" fmla="*/ 1394676 w 4401565"/>
                <a:gd name="T17" fmla="*/ 36871 h 1071357"/>
                <a:gd name="T18" fmla="*/ 1508460 w 4401565"/>
                <a:gd name="T19" fmla="*/ 62221 h 1071357"/>
                <a:gd name="T20" fmla="*/ 1690516 w 4401565"/>
                <a:gd name="T21" fmla="*/ 112918 h 1071357"/>
                <a:gd name="T22" fmla="*/ 1809177 w 4401565"/>
                <a:gd name="T23" fmla="*/ 149790 h 1071357"/>
                <a:gd name="T24" fmla="*/ 1947344 w 4401565"/>
                <a:gd name="T25" fmla="*/ 195879 h 1071357"/>
                <a:gd name="T26" fmla="*/ 2105017 w 4401565"/>
                <a:gd name="T27" fmla="*/ 248880 h 1071357"/>
                <a:gd name="T28" fmla="*/ 2287072 w 4401565"/>
                <a:gd name="T29" fmla="*/ 315709 h 1071357"/>
                <a:gd name="T30" fmla="*/ 2493511 w 4401565"/>
                <a:gd name="T31" fmla="*/ 391756 h 1071357"/>
                <a:gd name="T32" fmla="*/ 2722705 w 4401565"/>
                <a:gd name="T33" fmla="*/ 483934 h 1071357"/>
                <a:gd name="T34" fmla="*/ 2979533 w 4401565"/>
                <a:gd name="T35" fmla="*/ 587635 h 1071357"/>
                <a:gd name="T36" fmla="*/ 3263995 w 4401565"/>
                <a:gd name="T37" fmla="*/ 707465 h 1071357"/>
                <a:gd name="T38" fmla="*/ 3857302 w 4401565"/>
                <a:gd name="T39" fmla="*/ 944823 h 1071357"/>
                <a:gd name="T40" fmla="*/ 4289683 w 4401565"/>
                <a:gd name="T41" fmla="*/ 1117657 h 1071357"/>
                <a:gd name="T42" fmla="*/ 4452233 w 4401565"/>
                <a:gd name="T43" fmla="*/ 1179879 h 1071357"/>
                <a:gd name="T44" fmla="*/ 4506914 w 4401565"/>
                <a:gd name="T45" fmla="*/ 1199258 h 1071357"/>
                <a:gd name="T46" fmla="*/ 4506914 w 4401565"/>
                <a:gd name="T47" fmla="*/ 1555203 h 1071357"/>
                <a:gd name="T48" fmla="*/ 3681748 w 4401565"/>
                <a:gd name="T49" fmla="*/ 1182182 h 1071357"/>
                <a:gd name="T50" fmla="*/ 3049430 w 4401565"/>
                <a:gd name="T51" fmla="*/ 903343 h 1071357"/>
                <a:gd name="T52" fmla="*/ 2685319 w 4401565"/>
                <a:gd name="T53" fmla="*/ 746640 h 1071357"/>
                <a:gd name="T54" fmla="*/ 2548778 w 4401565"/>
                <a:gd name="T55" fmla="*/ 682116 h 1071357"/>
                <a:gd name="T56" fmla="*/ 2300076 w 4401565"/>
                <a:gd name="T57" fmla="*/ 571502 h 1071357"/>
                <a:gd name="T58" fmla="*/ 2140777 w 4401565"/>
                <a:gd name="T59" fmla="*/ 504674 h 1071357"/>
                <a:gd name="T60" fmla="*/ 1961973 w 4401565"/>
                <a:gd name="T61" fmla="*/ 433236 h 1071357"/>
                <a:gd name="T62" fmla="*/ 1770164 w 4401565"/>
                <a:gd name="T63" fmla="*/ 361799 h 1071357"/>
                <a:gd name="T64" fmla="*/ 1566978 w 4401565"/>
                <a:gd name="T65" fmla="*/ 299578 h 1071357"/>
                <a:gd name="T66" fmla="*/ 1461320 w 4401565"/>
                <a:gd name="T67" fmla="*/ 267316 h 1071357"/>
                <a:gd name="T68" fmla="*/ 1355664 w 4401565"/>
                <a:gd name="T69" fmla="*/ 241968 h 1071357"/>
                <a:gd name="T70" fmla="*/ 1250006 w 4401565"/>
                <a:gd name="T71" fmla="*/ 216618 h 1071357"/>
                <a:gd name="T72" fmla="*/ 1144349 w 4401565"/>
                <a:gd name="T73" fmla="*/ 191269 h 1071357"/>
                <a:gd name="T74" fmla="*/ 1038691 w 4401565"/>
                <a:gd name="T75" fmla="*/ 175138 h 1071357"/>
                <a:gd name="T76" fmla="*/ 929784 w 4401565"/>
                <a:gd name="T77" fmla="*/ 159008 h 1071357"/>
                <a:gd name="T78" fmla="*/ 825752 w 4401565"/>
                <a:gd name="T79" fmla="*/ 149790 h 1071357"/>
                <a:gd name="T80" fmla="*/ 720094 w 4401565"/>
                <a:gd name="T81" fmla="*/ 145181 h 1071357"/>
                <a:gd name="T82" fmla="*/ 620939 w 4401565"/>
                <a:gd name="T83" fmla="*/ 145181 h 1071357"/>
                <a:gd name="T84" fmla="*/ 520158 w 4401565"/>
                <a:gd name="T85" fmla="*/ 149790 h 1071357"/>
                <a:gd name="T86" fmla="*/ 424254 w 4401565"/>
                <a:gd name="T87" fmla="*/ 161311 h 1071357"/>
                <a:gd name="T88" fmla="*/ 331602 w 4401565"/>
                <a:gd name="T89" fmla="*/ 179746 h 1071357"/>
                <a:gd name="T90" fmla="*/ 240573 w 4401565"/>
                <a:gd name="T91" fmla="*/ 202791 h 1071357"/>
                <a:gd name="T92" fmla="*/ 156048 w 4401565"/>
                <a:gd name="T93" fmla="*/ 237359 h 1071357"/>
                <a:gd name="T94" fmla="*/ 115410 w 4401565"/>
                <a:gd name="T95" fmla="*/ 258098 h 1071357"/>
                <a:gd name="T96" fmla="*/ 76398 w 4401565"/>
                <a:gd name="T97" fmla="*/ 278839 h 1071357"/>
                <a:gd name="T98" fmla="*/ 39012 w 4401565"/>
                <a:gd name="T99" fmla="*/ 304188 h 1071357"/>
                <a:gd name="T100" fmla="*/ 0 w 4401565"/>
                <a:gd name="T101" fmla="*/ 329536 h 1071357"/>
                <a:gd name="T102" fmla="*/ 22757 w 4401565"/>
                <a:gd name="T103" fmla="*/ 308796 h 1071357"/>
                <a:gd name="T104" fmla="*/ 94278 w 4401565"/>
                <a:gd name="T105" fmla="*/ 262706 h 1071357"/>
                <a:gd name="T106" fmla="*/ 144669 w 4401565"/>
                <a:gd name="T107" fmla="*/ 228141 h 1071357"/>
                <a:gd name="T108" fmla="*/ 206437 w 4401565"/>
                <a:gd name="T109" fmla="*/ 195879 h 1071357"/>
                <a:gd name="T110" fmla="*/ 276335 w 4401565"/>
                <a:gd name="T111" fmla="*/ 159008 h 1071357"/>
                <a:gd name="T112" fmla="*/ 359234 w 4401565"/>
                <a:gd name="T113" fmla="*/ 124440 h 1071357"/>
                <a:gd name="T114" fmla="*/ 447011 w 4401565"/>
                <a:gd name="T115" fmla="*/ 92178 h 1071357"/>
                <a:gd name="T116" fmla="*/ 547791 w 4401565"/>
                <a:gd name="T117" fmla="*/ 57611 h 1071357"/>
                <a:gd name="T118" fmla="*/ 655074 w 4401565"/>
                <a:gd name="T119" fmla="*/ 32262 h 1071357"/>
                <a:gd name="T120" fmla="*/ 770485 w 4401565"/>
                <a:gd name="T121" fmla="*/ 11523 h 1071357"/>
                <a:gd name="T122" fmla="*/ 894023 w 4401565"/>
                <a:gd name="T123" fmla="*/ 0 h 107135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401565" h="1071357">
                  <a:moveTo>
                    <a:pt x="873125" y="0"/>
                  </a:moveTo>
                  <a:lnTo>
                    <a:pt x="936625" y="0"/>
                  </a:lnTo>
                  <a:lnTo>
                    <a:pt x="1001712" y="0"/>
                  </a:lnTo>
                  <a:lnTo>
                    <a:pt x="1068387" y="0"/>
                  </a:lnTo>
                  <a:lnTo>
                    <a:pt x="1136650" y="4763"/>
                  </a:lnTo>
                  <a:lnTo>
                    <a:pt x="1209675" y="11113"/>
                  </a:lnTo>
                  <a:lnTo>
                    <a:pt x="1281112" y="19050"/>
                  </a:lnTo>
                  <a:lnTo>
                    <a:pt x="1298575" y="19050"/>
                  </a:lnTo>
                  <a:lnTo>
                    <a:pt x="1362075" y="25400"/>
                  </a:lnTo>
                  <a:lnTo>
                    <a:pt x="1473200" y="42863"/>
                  </a:lnTo>
                  <a:lnTo>
                    <a:pt x="1651000" y="77788"/>
                  </a:lnTo>
                  <a:lnTo>
                    <a:pt x="1766887" y="103188"/>
                  </a:lnTo>
                  <a:lnTo>
                    <a:pt x="1901825" y="134938"/>
                  </a:lnTo>
                  <a:lnTo>
                    <a:pt x="2055812" y="171450"/>
                  </a:lnTo>
                  <a:lnTo>
                    <a:pt x="2233612" y="217488"/>
                  </a:lnTo>
                  <a:lnTo>
                    <a:pt x="2435225" y="269875"/>
                  </a:lnTo>
                  <a:lnTo>
                    <a:pt x="2659062" y="333375"/>
                  </a:lnTo>
                  <a:lnTo>
                    <a:pt x="2909887" y="404813"/>
                  </a:lnTo>
                  <a:lnTo>
                    <a:pt x="3187700" y="487363"/>
                  </a:lnTo>
                  <a:lnTo>
                    <a:pt x="3767137" y="650875"/>
                  </a:lnTo>
                  <a:lnTo>
                    <a:pt x="4189412" y="769938"/>
                  </a:lnTo>
                  <a:lnTo>
                    <a:pt x="4348162" y="812801"/>
                  </a:lnTo>
                  <a:lnTo>
                    <a:pt x="4401565" y="826152"/>
                  </a:lnTo>
                  <a:lnTo>
                    <a:pt x="4401565" y="1071357"/>
                  </a:lnTo>
                  <a:lnTo>
                    <a:pt x="3595687" y="814388"/>
                  </a:lnTo>
                  <a:lnTo>
                    <a:pt x="2978150" y="622300"/>
                  </a:lnTo>
                  <a:lnTo>
                    <a:pt x="2622550" y="514350"/>
                  </a:lnTo>
                  <a:lnTo>
                    <a:pt x="2489200" y="469900"/>
                  </a:lnTo>
                  <a:lnTo>
                    <a:pt x="2246312" y="393700"/>
                  </a:lnTo>
                  <a:lnTo>
                    <a:pt x="2090737" y="347663"/>
                  </a:lnTo>
                  <a:lnTo>
                    <a:pt x="1916112" y="298450"/>
                  </a:lnTo>
                  <a:lnTo>
                    <a:pt x="1728787" y="249238"/>
                  </a:lnTo>
                  <a:lnTo>
                    <a:pt x="1530350" y="206375"/>
                  </a:lnTo>
                  <a:lnTo>
                    <a:pt x="1427162" y="184150"/>
                  </a:lnTo>
                  <a:lnTo>
                    <a:pt x="1323975" y="166688"/>
                  </a:lnTo>
                  <a:lnTo>
                    <a:pt x="1220787" y="149225"/>
                  </a:lnTo>
                  <a:lnTo>
                    <a:pt x="1117600" y="131763"/>
                  </a:lnTo>
                  <a:lnTo>
                    <a:pt x="1014412" y="120650"/>
                  </a:lnTo>
                  <a:lnTo>
                    <a:pt x="908050" y="109538"/>
                  </a:lnTo>
                  <a:lnTo>
                    <a:pt x="806450" y="103188"/>
                  </a:lnTo>
                  <a:lnTo>
                    <a:pt x="703262" y="100013"/>
                  </a:lnTo>
                  <a:lnTo>
                    <a:pt x="606425" y="100013"/>
                  </a:lnTo>
                  <a:lnTo>
                    <a:pt x="508000" y="103188"/>
                  </a:lnTo>
                  <a:lnTo>
                    <a:pt x="414337" y="111125"/>
                  </a:lnTo>
                  <a:lnTo>
                    <a:pt x="323850" y="123825"/>
                  </a:lnTo>
                  <a:lnTo>
                    <a:pt x="234950" y="139700"/>
                  </a:lnTo>
                  <a:lnTo>
                    <a:pt x="152400" y="163513"/>
                  </a:lnTo>
                  <a:lnTo>
                    <a:pt x="112712" y="177800"/>
                  </a:lnTo>
                  <a:lnTo>
                    <a:pt x="74612" y="192088"/>
                  </a:lnTo>
                  <a:lnTo>
                    <a:pt x="38100" y="209550"/>
                  </a:lnTo>
                  <a:lnTo>
                    <a:pt x="0" y="227013"/>
                  </a:lnTo>
                  <a:lnTo>
                    <a:pt x="22225" y="212725"/>
                  </a:lnTo>
                  <a:lnTo>
                    <a:pt x="92075" y="180975"/>
                  </a:lnTo>
                  <a:lnTo>
                    <a:pt x="141287" y="157163"/>
                  </a:lnTo>
                  <a:lnTo>
                    <a:pt x="201612" y="134938"/>
                  </a:lnTo>
                  <a:lnTo>
                    <a:pt x="269875" y="109538"/>
                  </a:lnTo>
                  <a:lnTo>
                    <a:pt x="350837" y="85725"/>
                  </a:lnTo>
                  <a:lnTo>
                    <a:pt x="436562" y="63500"/>
                  </a:lnTo>
                  <a:lnTo>
                    <a:pt x="534987" y="39688"/>
                  </a:lnTo>
                  <a:lnTo>
                    <a:pt x="639762" y="22225"/>
                  </a:lnTo>
                  <a:lnTo>
                    <a:pt x="752475" y="7938"/>
                  </a:lnTo>
                  <a:lnTo>
                    <a:pt x="873125" y="0"/>
                  </a:lnTo>
                  <a:close/>
                </a:path>
              </a:pathLst>
            </a:custGeom>
            <a:solidFill>
              <a:srgbClr val="FE7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자유형 11"/>
            <p:cNvSpPr>
              <a:spLocks/>
            </p:cNvSpPr>
            <p:nvPr userDrawn="1"/>
          </p:nvSpPr>
          <p:spPr bwMode="auto">
            <a:xfrm>
              <a:off x="-15220" y="2996314"/>
              <a:ext cx="4590719" cy="2429365"/>
            </a:xfrm>
            <a:custGeom>
              <a:avLst/>
              <a:gdLst>
                <a:gd name="T0" fmla="*/ 98098 w 4536748"/>
                <a:gd name="T1" fmla="*/ 41503 h 2016353"/>
                <a:gd name="T2" fmla="*/ 425123 w 4536748"/>
                <a:gd name="T3" fmla="*/ 184378 h 2016353"/>
                <a:gd name="T4" fmla="*/ 887086 w 4536748"/>
                <a:gd name="T5" fmla="*/ 405040 h 2016353"/>
                <a:gd name="T6" fmla="*/ 1145848 w 4536748"/>
                <a:gd name="T7" fmla="*/ 539978 h 2016353"/>
                <a:gd name="T8" fmla="*/ 1412548 w 4536748"/>
                <a:gd name="T9" fmla="*/ 689203 h 2016353"/>
                <a:gd name="T10" fmla="*/ 2338061 w 4536748"/>
                <a:gd name="T11" fmla="*/ 1171803 h 2016353"/>
                <a:gd name="T12" fmla="*/ 3027036 w 4536748"/>
                <a:gd name="T13" fmla="*/ 1528991 h 2016353"/>
                <a:gd name="T14" fmla="*/ 3385811 w 4536748"/>
                <a:gd name="T15" fmla="*/ 1706791 h 2016353"/>
                <a:gd name="T16" fmla="*/ 3552498 w 4536748"/>
                <a:gd name="T17" fmla="*/ 1778228 h 2016353"/>
                <a:gd name="T18" fmla="*/ 3801736 w 4536748"/>
                <a:gd name="T19" fmla="*/ 1875066 h 2016353"/>
                <a:gd name="T20" fmla="*/ 3943023 w 4536748"/>
                <a:gd name="T21" fmla="*/ 1921103 h 2016353"/>
                <a:gd name="T22" fmla="*/ 4089073 w 4536748"/>
                <a:gd name="T23" fmla="*/ 1956028 h 2016353"/>
                <a:gd name="T24" fmla="*/ 4241473 w 4536748"/>
                <a:gd name="T25" fmla="*/ 1981428 h 2016353"/>
                <a:gd name="T26" fmla="*/ 4390698 w 4536748"/>
                <a:gd name="T27" fmla="*/ 1987778 h 2016353"/>
                <a:gd name="T28" fmla="*/ 4536748 w 4536748"/>
                <a:gd name="T29" fmla="*/ 1970316 h 2016353"/>
                <a:gd name="T30" fmla="*/ 4493886 w 4536748"/>
                <a:gd name="T31" fmla="*/ 1984603 h 2016353"/>
                <a:gd name="T32" fmla="*/ 4416098 w 4536748"/>
                <a:gd name="T33" fmla="*/ 2002066 h 2016353"/>
                <a:gd name="T34" fmla="*/ 4301798 w 4536748"/>
                <a:gd name="T35" fmla="*/ 2013178 h 2016353"/>
                <a:gd name="T36" fmla="*/ 4152573 w 4536748"/>
                <a:gd name="T37" fmla="*/ 2010003 h 2016353"/>
                <a:gd name="T38" fmla="*/ 3968423 w 4536748"/>
                <a:gd name="T39" fmla="*/ 1987778 h 2016353"/>
                <a:gd name="T40" fmla="*/ 3808086 w 4536748"/>
                <a:gd name="T41" fmla="*/ 1948091 h 2016353"/>
                <a:gd name="T42" fmla="*/ 3693786 w 4536748"/>
                <a:gd name="T43" fmla="*/ 1909991 h 2016353"/>
                <a:gd name="T44" fmla="*/ 3566786 w 4536748"/>
                <a:gd name="T45" fmla="*/ 1860778 h 2016353"/>
                <a:gd name="T46" fmla="*/ 3435023 w 4536748"/>
                <a:gd name="T47" fmla="*/ 1800453 h 2016353"/>
                <a:gd name="T48" fmla="*/ 2806373 w 4536748"/>
                <a:gd name="T49" fmla="*/ 1454378 h 2016353"/>
                <a:gd name="T50" fmla="*/ 2236461 w 4536748"/>
                <a:gd name="T51" fmla="*/ 1140053 h 2016353"/>
                <a:gd name="T52" fmla="*/ 2142798 w 4536748"/>
                <a:gd name="T53" fmla="*/ 1094015 h 2016353"/>
                <a:gd name="T54" fmla="*/ 1515736 w 4536748"/>
                <a:gd name="T55" fmla="*/ 776515 h 2016353"/>
                <a:gd name="T56" fmla="*/ 987098 w 4536748"/>
                <a:gd name="T57" fmla="*/ 517753 h 2016353"/>
                <a:gd name="T58" fmla="*/ 528311 w 4536748"/>
                <a:gd name="T59" fmla="*/ 347890 h 2016353"/>
                <a:gd name="T60" fmla="*/ 183823 w 4536748"/>
                <a:gd name="T61" fmla="*/ 227240 h 2016353"/>
                <a:gd name="T62" fmla="*/ 6023 w 4536748"/>
                <a:gd name="T63" fmla="*/ 176440 h 2016353"/>
                <a:gd name="T64" fmla="*/ 0 w 4536748"/>
                <a:gd name="T65" fmla="*/ 0 h 2016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36748" h="2016353">
                  <a:moveTo>
                    <a:pt x="0" y="0"/>
                  </a:moveTo>
                  <a:lnTo>
                    <a:pt x="98098" y="41503"/>
                  </a:lnTo>
                  <a:lnTo>
                    <a:pt x="240973" y="101828"/>
                  </a:lnTo>
                  <a:lnTo>
                    <a:pt x="425123" y="184378"/>
                  </a:lnTo>
                  <a:lnTo>
                    <a:pt x="642611" y="284390"/>
                  </a:lnTo>
                  <a:lnTo>
                    <a:pt x="887086" y="405040"/>
                  </a:lnTo>
                  <a:lnTo>
                    <a:pt x="1014086" y="471715"/>
                  </a:lnTo>
                  <a:lnTo>
                    <a:pt x="1145848" y="539978"/>
                  </a:lnTo>
                  <a:lnTo>
                    <a:pt x="1277611" y="613003"/>
                  </a:lnTo>
                  <a:lnTo>
                    <a:pt x="1412548" y="689203"/>
                  </a:lnTo>
                  <a:lnTo>
                    <a:pt x="1696711" y="838428"/>
                  </a:lnTo>
                  <a:lnTo>
                    <a:pt x="2338061" y="1171803"/>
                  </a:lnTo>
                  <a:lnTo>
                    <a:pt x="2696836" y="1359128"/>
                  </a:lnTo>
                  <a:lnTo>
                    <a:pt x="3027036" y="1528991"/>
                  </a:lnTo>
                  <a:lnTo>
                    <a:pt x="3290561" y="1660753"/>
                  </a:lnTo>
                  <a:lnTo>
                    <a:pt x="3385811" y="1706791"/>
                  </a:lnTo>
                  <a:lnTo>
                    <a:pt x="3452486" y="1735366"/>
                  </a:lnTo>
                  <a:lnTo>
                    <a:pt x="3552498" y="1778228"/>
                  </a:lnTo>
                  <a:lnTo>
                    <a:pt x="3673148" y="1827441"/>
                  </a:lnTo>
                  <a:lnTo>
                    <a:pt x="3801736" y="1875066"/>
                  </a:lnTo>
                  <a:lnTo>
                    <a:pt x="3871586" y="1898878"/>
                  </a:lnTo>
                  <a:lnTo>
                    <a:pt x="3943023" y="1921103"/>
                  </a:lnTo>
                  <a:lnTo>
                    <a:pt x="4017636" y="1941741"/>
                  </a:lnTo>
                  <a:lnTo>
                    <a:pt x="4089073" y="1956028"/>
                  </a:lnTo>
                  <a:lnTo>
                    <a:pt x="4163686" y="1970316"/>
                  </a:lnTo>
                  <a:lnTo>
                    <a:pt x="4241473" y="1981428"/>
                  </a:lnTo>
                  <a:lnTo>
                    <a:pt x="4316086" y="1987778"/>
                  </a:lnTo>
                  <a:lnTo>
                    <a:pt x="4390698" y="1987778"/>
                  </a:lnTo>
                  <a:lnTo>
                    <a:pt x="4465311" y="1981428"/>
                  </a:lnTo>
                  <a:lnTo>
                    <a:pt x="4536748" y="1970316"/>
                  </a:lnTo>
                  <a:lnTo>
                    <a:pt x="4517698" y="1979841"/>
                  </a:lnTo>
                  <a:lnTo>
                    <a:pt x="4493886" y="1984603"/>
                  </a:lnTo>
                  <a:lnTo>
                    <a:pt x="4460548" y="1994128"/>
                  </a:lnTo>
                  <a:lnTo>
                    <a:pt x="4416098" y="2002066"/>
                  </a:lnTo>
                  <a:lnTo>
                    <a:pt x="4365298" y="2008416"/>
                  </a:lnTo>
                  <a:lnTo>
                    <a:pt x="4301798" y="2013178"/>
                  </a:lnTo>
                  <a:lnTo>
                    <a:pt x="4233536" y="2016353"/>
                  </a:lnTo>
                  <a:lnTo>
                    <a:pt x="4152573" y="2010003"/>
                  </a:lnTo>
                  <a:lnTo>
                    <a:pt x="4066848" y="2002066"/>
                  </a:lnTo>
                  <a:lnTo>
                    <a:pt x="3968423" y="1987778"/>
                  </a:lnTo>
                  <a:lnTo>
                    <a:pt x="3865236" y="1962378"/>
                  </a:lnTo>
                  <a:lnTo>
                    <a:pt x="3808086" y="1948091"/>
                  </a:lnTo>
                  <a:lnTo>
                    <a:pt x="3754111" y="1930628"/>
                  </a:lnTo>
                  <a:lnTo>
                    <a:pt x="3693786" y="1909991"/>
                  </a:lnTo>
                  <a:lnTo>
                    <a:pt x="3630286" y="1887766"/>
                  </a:lnTo>
                  <a:lnTo>
                    <a:pt x="3566786" y="1860778"/>
                  </a:lnTo>
                  <a:lnTo>
                    <a:pt x="3503286" y="1832203"/>
                  </a:lnTo>
                  <a:lnTo>
                    <a:pt x="3435023" y="1800453"/>
                  </a:lnTo>
                  <a:lnTo>
                    <a:pt x="3365173" y="1767116"/>
                  </a:lnTo>
                  <a:lnTo>
                    <a:pt x="2806373" y="1454378"/>
                  </a:lnTo>
                  <a:lnTo>
                    <a:pt x="2417436" y="1241653"/>
                  </a:lnTo>
                  <a:lnTo>
                    <a:pt x="2236461" y="1140053"/>
                  </a:lnTo>
                  <a:lnTo>
                    <a:pt x="2207886" y="1128940"/>
                  </a:lnTo>
                  <a:lnTo>
                    <a:pt x="2142798" y="1094015"/>
                  </a:lnTo>
                  <a:lnTo>
                    <a:pt x="1901498" y="971778"/>
                  </a:lnTo>
                  <a:lnTo>
                    <a:pt x="1515736" y="776515"/>
                  </a:lnTo>
                  <a:lnTo>
                    <a:pt x="1269673" y="655865"/>
                  </a:lnTo>
                  <a:lnTo>
                    <a:pt x="987098" y="517753"/>
                  </a:lnTo>
                  <a:lnTo>
                    <a:pt x="847398" y="465365"/>
                  </a:lnTo>
                  <a:lnTo>
                    <a:pt x="528311" y="347890"/>
                  </a:lnTo>
                  <a:lnTo>
                    <a:pt x="350511" y="282803"/>
                  </a:lnTo>
                  <a:lnTo>
                    <a:pt x="183823" y="227240"/>
                  </a:lnTo>
                  <a:lnTo>
                    <a:pt x="55236" y="187553"/>
                  </a:lnTo>
                  <a:lnTo>
                    <a:pt x="6023" y="176440"/>
                  </a:lnTo>
                  <a:lnTo>
                    <a:pt x="0" y="175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1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573892" y="3602903"/>
              <a:ext cx="507618" cy="1771133"/>
            </a:xfrm>
            <a:custGeom>
              <a:avLst/>
              <a:gdLst>
                <a:gd name="T0" fmla="*/ 0 w 316"/>
                <a:gd name="T1" fmla="*/ 2147483646 h 926"/>
                <a:gd name="T2" fmla="*/ 41287335 w 316"/>
                <a:gd name="T3" fmla="*/ 2147483646 h 926"/>
                <a:gd name="T4" fmla="*/ 82574670 w 316"/>
                <a:gd name="T5" fmla="*/ 2147483646 h 926"/>
                <a:gd name="T6" fmla="*/ 134184642 w 316"/>
                <a:gd name="T7" fmla="*/ 2147483646 h 926"/>
                <a:gd name="T8" fmla="*/ 185794614 w 316"/>
                <a:gd name="T9" fmla="*/ 2147483646 h 926"/>
                <a:gd name="T10" fmla="*/ 227081948 w 316"/>
                <a:gd name="T11" fmla="*/ 2147483646 h 926"/>
                <a:gd name="T12" fmla="*/ 265789427 w 316"/>
                <a:gd name="T13" fmla="*/ 2147483646 h 926"/>
                <a:gd name="T14" fmla="*/ 278691920 w 316"/>
                <a:gd name="T15" fmla="*/ 2147483646 h 926"/>
                <a:gd name="T16" fmla="*/ 289012951 w 316"/>
                <a:gd name="T17" fmla="*/ 1982802520 h 926"/>
                <a:gd name="T18" fmla="*/ 301915444 w 316"/>
                <a:gd name="T19" fmla="*/ 1620630686 h 926"/>
                <a:gd name="T20" fmla="*/ 335461604 w 316"/>
                <a:gd name="T21" fmla="*/ 1269433757 h 926"/>
                <a:gd name="T22" fmla="*/ 381910258 w 316"/>
                <a:gd name="T23" fmla="*/ 932868757 h 926"/>
                <a:gd name="T24" fmla="*/ 446422722 w 316"/>
                <a:gd name="T25" fmla="*/ 629228470 h 926"/>
                <a:gd name="T26" fmla="*/ 539320029 w 316"/>
                <a:gd name="T27" fmla="*/ 362171834 h 926"/>
                <a:gd name="T28" fmla="*/ 596089713 w 316"/>
                <a:gd name="T29" fmla="*/ 252422793 h 926"/>
                <a:gd name="T30" fmla="*/ 663182034 w 316"/>
                <a:gd name="T31" fmla="*/ 149989718 h 926"/>
                <a:gd name="T32" fmla="*/ 735435673 w 316"/>
                <a:gd name="T33" fmla="*/ 65849424 h 926"/>
                <a:gd name="T34" fmla="*/ 815430487 w 316"/>
                <a:gd name="T35" fmla="*/ 0 h 926"/>
                <a:gd name="T36" fmla="*/ 802527994 w 316"/>
                <a:gd name="T37" fmla="*/ 10974904 h 926"/>
                <a:gd name="T38" fmla="*/ 750918022 w 316"/>
                <a:gd name="T39" fmla="*/ 91458171 h 926"/>
                <a:gd name="T40" fmla="*/ 704469369 w 316"/>
                <a:gd name="T41" fmla="*/ 182916343 h 926"/>
                <a:gd name="T42" fmla="*/ 658020716 w 316"/>
                <a:gd name="T43" fmla="*/ 321931156 h 926"/>
                <a:gd name="T44" fmla="*/ 614153525 w 316"/>
                <a:gd name="T45" fmla="*/ 508504525 h 926"/>
                <a:gd name="T46" fmla="*/ 590928395 w 316"/>
                <a:gd name="T47" fmla="*/ 746295388 h 926"/>
                <a:gd name="T48" fmla="*/ 590928395 w 316"/>
                <a:gd name="T49" fmla="*/ 1038958859 h 926"/>
                <a:gd name="T50" fmla="*/ 606412350 w 316"/>
                <a:gd name="T51" fmla="*/ 1210900298 h 926"/>
                <a:gd name="T52" fmla="*/ 629635874 w 316"/>
                <a:gd name="T53" fmla="*/ 1569415105 h 926"/>
                <a:gd name="T54" fmla="*/ 637377048 w 316"/>
                <a:gd name="T55" fmla="*/ 1938902904 h 926"/>
                <a:gd name="T56" fmla="*/ 619314843 w 316"/>
                <a:gd name="T57" fmla="*/ 2147483646 h 926"/>
                <a:gd name="T58" fmla="*/ 578025902 w 316"/>
                <a:gd name="T59" fmla="*/ 2147483646 h 926"/>
                <a:gd name="T60" fmla="*/ 544479741 w 316"/>
                <a:gd name="T61" fmla="*/ 2147483646 h 926"/>
                <a:gd name="T62" fmla="*/ 503192406 w 316"/>
                <a:gd name="T63" fmla="*/ 2147483646 h 926"/>
                <a:gd name="T64" fmla="*/ 446422722 w 316"/>
                <a:gd name="T65" fmla="*/ 2147483646 h 926"/>
                <a:gd name="T66" fmla="*/ 381910258 w 316"/>
                <a:gd name="T67" fmla="*/ 2147483646 h 926"/>
                <a:gd name="T68" fmla="*/ 307076762 w 316"/>
                <a:gd name="T69" fmla="*/ 2147483646 h 926"/>
                <a:gd name="T70" fmla="*/ 219340774 w 316"/>
                <a:gd name="T71" fmla="*/ 2147483646 h 926"/>
                <a:gd name="T72" fmla="*/ 116120830 w 316"/>
                <a:gd name="T73" fmla="*/ 2147483646 h 926"/>
                <a:gd name="T74" fmla="*/ 0 w 316"/>
                <a:gd name="T75" fmla="*/ 2147483646 h 92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16" h="926">
                  <a:moveTo>
                    <a:pt x="0" y="926"/>
                  </a:moveTo>
                  <a:lnTo>
                    <a:pt x="0" y="926"/>
                  </a:lnTo>
                  <a:lnTo>
                    <a:pt x="3" y="924"/>
                  </a:lnTo>
                  <a:lnTo>
                    <a:pt x="16" y="917"/>
                  </a:lnTo>
                  <a:lnTo>
                    <a:pt x="23" y="911"/>
                  </a:lnTo>
                  <a:lnTo>
                    <a:pt x="32" y="904"/>
                  </a:lnTo>
                  <a:lnTo>
                    <a:pt x="41" y="893"/>
                  </a:lnTo>
                  <a:lnTo>
                    <a:pt x="52" y="881"/>
                  </a:lnTo>
                  <a:lnTo>
                    <a:pt x="61" y="864"/>
                  </a:lnTo>
                  <a:lnTo>
                    <a:pt x="72" y="845"/>
                  </a:lnTo>
                  <a:lnTo>
                    <a:pt x="81" y="821"/>
                  </a:lnTo>
                  <a:lnTo>
                    <a:pt x="88" y="794"/>
                  </a:lnTo>
                  <a:lnTo>
                    <a:pt x="95" y="763"/>
                  </a:lnTo>
                  <a:lnTo>
                    <a:pt x="103" y="727"/>
                  </a:lnTo>
                  <a:lnTo>
                    <a:pt x="106" y="685"/>
                  </a:lnTo>
                  <a:lnTo>
                    <a:pt x="108" y="640"/>
                  </a:lnTo>
                  <a:lnTo>
                    <a:pt x="112" y="542"/>
                  </a:lnTo>
                  <a:lnTo>
                    <a:pt x="114" y="492"/>
                  </a:lnTo>
                  <a:lnTo>
                    <a:pt x="117" y="443"/>
                  </a:lnTo>
                  <a:lnTo>
                    <a:pt x="123" y="394"/>
                  </a:lnTo>
                  <a:lnTo>
                    <a:pt x="130" y="347"/>
                  </a:lnTo>
                  <a:lnTo>
                    <a:pt x="137" y="300"/>
                  </a:lnTo>
                  <a:lnTo>
                    <a:pt x="148" y="255"/>
                  </a:lnTo>
                  <a:lnTo>
                    <a:pt x="159" y="211"/>
                  </a:lnTo>
                  <a:lnTo>
                    <a:pt x="173" y="172"/>
                  </a:lnTo>
                  <a:lnTo>
                    <a:pt x="191" y="134"/>
                  </a:lnTo>
                  <a:lnTo>
                    <a:pt x="209" y="99"/>
                  </a:lnTo>
                  <a:lnTo>
                    <a:pt x="220" y="83"/>
                  </a:lnTo>
                  <a:lnTo>
                    <a:pt x="231" y="69"/>
                  </a:lnTo>
                  <a:lnTo>
                    <a:pt x="244" y="54"/>
                  </a:lnTo>
                  <a:lnTo>
                    <a:pt x="257" y="41"/>
                  </a:lnTo>
                  <a:lnTo>
                    <a:pt x="271" y="31"/>
                  </a:lnTo>
                  <a:lnTo>
                    <a:pt x="285" y="18"/>
                  </a:lnTo>
                  <a:lnTo>
                    <a:pt x="300" y="9"/>
                  </a:lnTo>
                  <a:lnTo>
                    <a:pt x="316" y="0"/>
                  </a:lnTo>
                  <a:lnTo>
                    <a:pt x="311" y="3"/>
                  </a:lnTo>
                  <a:lnTo>
                    <a:pt x="298" y="16"/>
                  </a:lnTo>
                  <a:lnTo>
                    <a:pt x="291" y="25"/>
                  </a:lnTo>
                  <a:lnTo>
                    <a:pt x="282" y="36"/>
                  </a:lnTo>
                  <a:lnTo>
                    <a:pt x="273" y="50"/>
                  </a:lnTo>
                  <a:lnTo>
                    <a:pt x="264" y="69"/>
                  </a:lnTo>
                  <a:lnTo>
                    <a:pt x="255" y="88"/>
                  </a:lnTo>
                  <a:lnTo>
                    <a:pt x="246" y="112"/>
                  </a:lnTo>
                  <a:lnTo>
                    <a:pt x="238" y="139"/>
                  </a:lnTo>
                  <a:lnTo>
                    <a:pt x="233" y="170"/>
                  </a:lnTo>
                  <a:lnTo>
                    <a:pt x="229" y="204"/>
                  </a:lnTo>
                  <a:lnTo>
                    <a:pt x="229" y="242"/>
                  </a:lnTo>
                  <a:lnTo>
                    <a:pt x="229" y="284"/>
                  </a:lnTo>
                  <a:lnTo>
                    <a:pt x="235" y="331"/>
                  </a:lnTo>
                  <a:lnTo>
                    <a:pt x="240" y="380"/>
                  </a:lnTo>
                  <a:lnTo>
                    <a:pt x="244" y="429"/>
                  </a:lnTo>
                  <a:lnTo>
                    <a:pt x="246" y="479"/>
                  </a:lnTo>
                  <a:lnTo>
                    <a:pt x="247" y="530"/>
                  </a:lnTo>
                  <a:lnTo>
                    <a:pt x="246" y="580"/>
                  </a:lnTo>
                  <a:lnTo>
                    <a:pt x="240" y="629"/>
                  </a:lnTo>
                  <a:lnTo>
                    <a:pt x="235" y="676"/>
                  </a:lnTo>
                  <a:lnTo>
                    <a:pt x="224" y="720"/>
                  </a:lnTo>
                  <a:lnTo>
                    <a:pt x="219" y="741"/>
                  </a:lnTo>
                  <a:lnTo>
                    <a:pt x="211" y="761"/>
                  </a:lnTo>
                  <a:lnTo>
                    <a:pt x="202" y="781"/>
                  </a:lnTo>
                  <a:lnTo>
                    <a:pt x="195" y="799"/>
                  </a:lnTo>
                  <a:lnTo>
                    <a:pt x="184" y="817"/>
                  </a:lnTo>
                  <a:lnTo>
                    <a:pt x="173" y="834"/>
                  </a:lnTo>
                  <a:lnTo>
                    <a:pt x="161" y="850"/>
                  </a:lnTo>
                  <a:lnTo>
                    <a:pt x="148" y="864"/>
                  </a:lnTo>
                  <a:lnTo>
                    <a:pt x="133" y="877"/>
                  </a:lnTo>
                  <a:lnTo>
                    <a:pt x="119" y="888"/>
                  </a:lnTo>
                  <a:lnTo>
                    <a:pt x="103" y="899"/>
                  </a:lnTo>
                  <a:lnTo>
                    <a:pt x="85" y="908"/>
                  </a:lnTo>
                  <a:lnTo>
                    <a:pt x="65" y="915"/>
                  </a:lnTo>
                  <a:lnTo>
                    <a:pt x="45" y="921"/>
                  </a:lnTo>
                  <a:lnTo>
                    <a:pt x="23" y="924"/>
                  </a:lnTo>
                  <a:lnTo>
                    <a:pt x="0" y="926"/>
                  </a:lnTo>
                  <a:close/>
                </a:path>
              </a:pathLst>
            </a:custGeom>
            <a:solidFill>
              <a:srgbClr val="ED1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자유형 13"/>
            <p:cNvSpPr>
              <a:spLocks/>
            </p:cNvSpPr>
            <p:nvPr userDrawn="1"/>
          </p:nvSpPr>
          <p:spPr bwMode="auto">
            <a:xfrm>
              <a:off x="5076691" y="3329390"/>
              <a:ext cx="4081248" cy="1133767"/>
            </a:xfrm>
            <a:custGeom>
              <a:avLst/>
              <a:gdLst>
                <a:gd name="T0" fmla="*/ 846885 w 4033266"/>
                <a:gd name="T1" fmla="*/ 0 h 941018"/>
                <a:gd name="T2" fmla="*/ 924908 w 4033266"/>
                <a:gd name="T3" fmla="*/ 0 h 941018"/>
                <a:gd name="T4" fmla="*/ 1007807 w 4033266"/>
                <a:gd name="T5" fmla="*/ 0 h 941018"/>
                <a:gd name="T6" fmla="*/ 1093959 w 4033266"/>
                <a:gd name="T7" fmla="*/ 9218 h 941018"/>
                <a:gd name="T8" fmla="*/ 1181736 w 4033266"/>
                <a:gd name="T9" fmla="*/ 20741 h 941018"/>
                <a:gd name="T10" fmla="*/ 1276015 w 4033266"/>
                <a:gd name="T11" fmla="*/ 36871 h 941018"/>
                <a:gd name="T12" fmla="*/ 1370294 w 4033266"/>
                <a:gd name="T13" fmla="*/ 57611 h 941018"/>
                <a:gd name="T14" fmla="*/ 1472700 w 4033266"/>
                <a:gd name="T15" fmla="*/ 87568 h 941018"/>
                <a:gd name="T16" fmla="*/ 1575106 w 4033266"/>
                <a:gd name="T17" fmla="*/ 119831 h 941018"/>
                <a:gd name="T18" fmla="*/ 1684014 w 4033266"/>
                <a:gd name="T19" fmla="*/ 159007 h 941018"/>
                <a:gd name="T20" fmla="*/ 2487009 w 4033266"/>
                <a:gd name="T21" fmla="*/ 467802 h 941018"/>
                <a:gd name="T22" fmla="*/ 3148587 w 4033266"/>
                <a:gd name="T23" fmla="*/ 725899 h 941018"/>
                <a:gd name="T24" fmla="*/ 3696378 w 4033266"/>
                <a:gd name="T25" fmla="*/ 942517 h 941018"/>
                <a:gd name="T26" fmla="*/ 4129801 w 4033266"/>
                <a:gd name="T27" fmla="*/ 1112474 h 941018"/>
                <a:gd name="T28" fmla="*/ 4129801 w 4033266"/>
                <a:gd name="T29" fmla="*/ 1365997 h 941018"/>
                <a:gd name="T30" fmla="*/ 3948331 w 4033266"/>
                <a:gd name="T31" fmla="*/ 1295097 h 941018"/>
                <a:gd name="T32" fmla="*/ 3449303 w 4033266"/>
                <a:gd name="T33" fmla="*/ 1103828 h 941018"/>
                <a:gd name="T34" fmla="*/ 3140458 w 4033266"/>
                <a:gd name="T35" fmla="*/ 983997 h 941018"/>
                <a:gd name="T36" fmla="*/ 2821862 w 4033266"/>
                <a:gd name="T37" fmla="*/ 854948 h 941018"/>
                <a:gd name="T38" fmla="*/ 2513017 w 4033266"/>
                <a:gd name="T39" fmla="*/ 728203 h 941018"/>
                <a:gd name="T40" fmla="*/ 2239934 w 4033266"/>
                <a:gd name="T41" fmla="*/ 612982 h 941018"/>
                <a:gd name="T42" fmla="*/ 2109894 w 4033266"/>
                <a:gd name="T43" fmla="*/ 555371 h 941018"/>
                <a:gd name="T44" fmla="*/ 1970102 w 4033266"/>
                <a:gd name="T45" fmla="*/ 500065 h 941018"/>
                <a:gd name="T46" fmla="*/ 1822182 w 4033266"/>
                <a:gd name="T47" fmla="*/ 444758 h 941018"/>
                <a:gd name="T48" fmla="*/ 1672636 w 4033266"/>
                <a:gd name="T49" fmla="*/ 391755 h 941018"/>
                <a:gd name="T50" fmla="*/ 1513338 w 4033266"/>
                <a:gd name="T51" fmla="*/ 341057 h 941018"/>
                <a:gd name="T52" fmla="*/ 1357290 w 4033266"/>
                <a:gd name="T53" fmla="*/ 294969 h 941018"/>
                <a:gd name="T54" fmla="*/ 1196365 w 4033266"/>
                <a:gd name="T55" fmla="*/ 253488 h 941018"/>
                <a:gd name="T56" fmla="*/ 1040318 w 4033266"/>
                <a:gd name="T57" fmla="*/ 221226 h 941018"/>
                <a:gd name="T58" fmla="*/ 884270 w 4033266"/>
                <a:gd name="T59" fmla="*/ 195878 h 941018"/>
                <a:gd name="T60" fmla="*/ 731474 w 4033266"/>
                <a:gd name="T61" fmla="*/ 179746 h 941018"/>
                <a:gd name="T62" fmla="*/ 658327 w 4033266"/>
                <a:gd name="T63" fmla="*/ 175138 h 941018"/>
                <a:gd name="T64" fmla="*/ 585179 w 4033266"/>
                <a:gd name="T65" fmla="*/ 170528 h 941018"/>
                <a:gd name="T66" fmla="*/ 516908 w 4033266"/>
                <a:gd name="T67" fmla="*/ 175138 h 941018"/>
                <a:gd name="T68" fmla="*/ 447012 w 4033266"/>
                <a:gd name="T69" fmla="*/ 179746 h 941018"/>
                <a:gd name="T70" fmla="*/ 381992 w 4033266"/>
                <a:gd name="T71" fmla="*/ 186661 h 941018"/>
                <a:gd name="T72" fmla="*/ 316973 w 4033266"/>
                <a:gd name="T73" fmla="*/ 195878 h 941018"/>
                <a:gd name="T74" fmla="*/ 258455 w 4033266"/>
                <a:gd name="T75" fmla="*/ 212008 h 941018"/>
                <a:gd name="T76" fmla="*/ 199937 w 4033266"/>
                <a:gd name="T77" fmla="*/ 228141 h 941018"/>
                <a:gd name="T78" fmla="*/ 143044 w 4033266"/>
                <a:gd name="T79" fmla="*/ 248879 h 941018"/>
                <a:gd name="T80" fmla="*/ 92653 w 4033266"/>
                <a:gd name="T81" fmla="*/ 274229 h 941018"/>
                <a:gd name="T82" fmla="*/ 43889 w 4033266"/>
                <a:gd name="T83" fmla="*/ 304186 h 941018"/>
                <a:gd name="T84" fmla="*/ 0 w 4033266"/>
                <a:gd name="T85" fmla="*/ 336449 h 941018"/>
                <a:gd name="T86" fmla="*/ 22757 w 4033266"/>
                <a:gd name="T87" fmla="*/ 313404 h 941018"/>
                <a:gd name="T88" fmla="*/ 55267 w 4033266"/>
                <a:gd name="T89" fmla="*/ 283447 h 941018"/>
                <a:gd name="T90" fmla="*/ 95905 w 4033266"/>
                <a:gd name="T91" fmla="*/ 246576 h 941018"/>
                <a:gd name="T92" fmla="*/ 152796 w 4033266"/>
                <a:gd name="T93" fmla="*/ 207399 h 941018"/>
                <a:gd name="T94" fmla="*/ 222693 w 4033266"/>
                <a:gd name="T95" fmla="*/ 161311 h 941018"/>
                <a:gd name="T96" fmla="*/ 305594 w 4033266"/>
                <a:gd name="T97" fmla="*/ 119831 h 941018"/>
                <a:gd name="T98" fmla="*/ 401498 w 4033266"/>
                <a:gd name="T99" fmla="*/ 78351 h 941018"/>
                <a:gd name="T100" fmla="*/ 455139 w 4033266"/>
                <a:gd name="T101" fmla="*/ 62221 h 941018"/>
                <a:gd name="T102" fmla="*/ 510406 w 4033266"/>
                <a:gd name="T103" fmla="*/ 46088 h 941018"/>
                <a:gd name="T104" fmla="*/ 570550 w 4033266"/>
                <a:gd name="T105" fmla="*/ 32262 h 941018"/>
                <a:gd name="T106" fmla="*/ 633943 w 4033266"/>
                <a:gd name="T107" fmla="*/ 20741 h 941018"/>
                <a:gd name="T108" fmla="*/ 702215 w 4033266"/>
                <a:gd name="T109" fmla="*/ 9218 h 941018"/>
                <a:gd name="T110" fmla="*/ 772111 w 4033266"/>
                <a:gd name="T111" fmla="*/ 4608 h 941018"/>
                <a:gd name="T112" fmla="*/ 846885 w 4033266"/>
                <a:gd name="T113" fmla="*/ 0 h 94101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033266" h="941018">
                  <a:moveTo>
                    <a:pt x="827088" y="0"/>
                  </a:moveTo>
                  <a:lnTo>
                    <a:pt x="903288" y="0"/>
                  </a:lnTo>
                  <a:lnTo>
                    <a:pt x="984250" y="0"/>
                  </a:lnTo>
                  <a:lnTo>
                    <a:pt x="1068388" y="6350"/>
                  </a:lnTo>
                  <a:lnTo>
                    <a:pt x="1154113" y="14288"/>
                  </a:lnTo>
                  <a:lnTo>
                    <a:pt x="1246188" y="25400"/>
                  </a:lnTo>
                  <a:lnTo>
                    <a:pt x="1338263" y="39688"/>
                  </a:lnTo>
                  <a:lnTo>
                    <a:pt x="1438275" y="60325"/>
                  </a:lnTo>
                  <a:lnTo>
                    <a:pt x="1538288" y="82550"/>
                  </a:lnTo>
                  <a:lnTo>
                    <a:pt x="1644650" y="109538"/>
                  </a:lnTo>
                  <a:lnTo>
                    <a:pt x="2428875" y="322263"/>
                  </a:lnTo>
                  <a:lnTo>
                    <a:pt x="3074988" y="500063"/>
                  </a:lnTo>
                  <a:lnTo>
                    <a:pt x="3609975" y="649288"/>
                  </a:lnTo>
                  <a:lnTo>
                    <a:pt x="4033266" y="766369"/>
                  </a:lnTo>
                  <a:lnTo>
                    <a:pt x="4033266" y="941018"/>
                  </a:lnTo>
                  <a:lnTo>
                    <a:pt x="3856038" y="892176"/>
                  </a:lnTo>
                  <a:lnTo>
                    <a:pt x="3368675" y="760413"/>
                  </a:lnTo>
                  <a:lnTo>
                    <a:pt x="3067050" y="677863"/>
                  </a:lnTo>
                  <a:lnTo>
                    <a:pt x="2755900" y="588963"/>
                  </a:lnTo>
                  <a:lnTo>
                    <a:pt x="2454275" y="501650"/>
                  </a:lnTo>
                  <a:lnTo>
                    <a:pt x="2187575" y="422275"/>
                  </a:lnTo>
                  <a:lnTo>
                    <a:pt x="2060575" y="382588"/>
                  </a:lnTo>
                  <a:lnTo>
                    <a:pt x="1924050" y="344488"/>
                  </a:lnTo>
                  <a:lnTo>
                    <a:pt x="1779588" y="306388"/>
                  </a:lnTo>
                  <a:lnTo>
                    <a:pt x="1633538" y="269875"/>
                  </a:lnTo>
                  <a:lnTo>
                    <a:pt x="1477963" y="234950"/>
                  </a:lnTo>
                  <a:lnTo>
                    <a:pt x="1325563" y="203200"/>
                  </a:lnTo>
                  <a:lnTo>
                    <a:pt x="1168400" y="174625"/>
                  </a:lnTo>
                  <a:lnTo>
                    <a:pt x="1016000" y="152400"/>
                  </a:lnTo>
                  <a:lnTo>
                    <a:pt x="863600" y="134938"/>
                  </a:lnTo>
                  <a:lnTo>
                    <a:pt x="714375" y="123825"/>
                  </a:lnTo>
                  <a:lnTo>
                    <a:pt x="642938" y="120650"/>
                  </a:lnTo>
                  <a:lnTo>
                    <a:pt x="571500" y="117475"/>
                  </a:lnTo>
                  <a:lnTo>
                    <a:pt x="504825" y="120650"/>
                  </a:lnTo>
                  <a:lnTo>
                    <a:pt x="436563" y="123825"/>
                  </a:lnTo>
                  <a:lnTo>
                    <a:pt x="373063" y="128588"/>
                  </a:lnTo>
                  <a:lnTo>
                    <a:pt x="309563" y="134938"/>
                  </a:lnTo>
                  <a:lnTo>
                    <a:pt x="252413" y="146050"/>
                  </a:lnTo>
                  <a:lnTo>
                    <a:pt x="195263" y="157163"/>
                  </a:lnTo>
                  <a:lnTo>
                    <a:pt x="139700" y="171450"/>
                  </a:lnTo>
                  <a:lnTo>
                    <a:pt x="90488" y="188913"/>
                  </a:lnTo>
                  <a:lnTo>
                    <a:pt x="42863" y="209550"/>
                  </a:lnTo>
                  <a:lnTo>
                    <a:pt x="0" y="231775"/>
                  </a:lnTo>
                  <a:lnTo>
                    <a:pt x="22225" y="215900"/>
                  </a:lnTo>
                  <a:lnTo>
                    <a:pt x="53975" y="195263"/>
                  </a:lnTo>
                  <a:lnTo>
                    <a:pt x="93663" y="169863"/>
                  </a:lnTo>
                  <a:lnTo>
                    <a:pt x="149225" y="142875"/>
                  </a:lnTo>
                  <a:lnTo>
                    <a:pt x="217488" y="111125"/>
                  </a:lnTo>
                  <a:lnTo>
                    <a:pt x="298450" y="82550"/>
                  </a:lnTo>
                  <a:lnTo>
                    <a:pt x="392113" y="53975"/>
                  </a:lnTo>
                  <a:lnTo>
                    <a:pt x="444500" y="42863"/>
                  </a:lnTo>
                  <a:lnTo>
                    <a:pt x="498475" y="31750"/>
                  </a:lnTo>
                  <a:lnTo>
                    <a:pt x="557213" y="22225"/>
                  </a:lnTo>
                  <a:lnTo>
                    <a:pt x="619125" y="14288"/>
                  </a:lnTo>
                  <a:lnTo>
                    <a:pt x="685800" y="6350"/>
                  </a:lnTo>
                  <a:lnTo>
                    <a:pt x="754063" y="3175"/>
                  </a:lnTo>
                  <a:lnTo>
                    <a:pt x="827088" y="0"/>
                  </a:lnTo>
                  <a:close/>
                </a:path>
              </a:pathLst>
            </a:custGeom>
            <a:solidFill>
              <a:srgbClr val="ED1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auto">
            <a:xfrm>
              <a:off x="-15221" y="3222427"/>
              <a:ext cx="4942519" cy="2075148"/>
            </a:xfrm>
            <a:custGeom>
              <a:avLst/>
              <a:gdLst>
                <a:gd name="T0" fmla="*/ 31424 w 4884412"/>
                <a:gd name="T1" fmla="*/ 7856 h 1722356"/>
                <a:gd name="T2" fmla="*/ 442587 w 4884412"/>
                <a:gd name="T3" fmla="*/ 131681 h 1722356"/>
                <a:gd name="T4" fmla="*/ 763262 w 4884412"/>
                <a:gd name="T5" fmla="*/ 234868 h 1722356"/>
                <a:gd name="T6" fmla="*/ 1134737 w 4884412"/>
                <a:gd name="T7" fmla="*/ 366631 h 1722356"/>
                <a:gd name="T8" fmla="*/ 1544312 w 4884412"/>
                <a:gd name="T9" fmla="*/ 525381 h 1722356"/>
                <a:gd name="T10" fmla="*/ 1972937 w 4884412"/>
                <a:gd name="T11" fmla="*/ 706356 h 1722356"/>
                <a:gd name="T12" fmla="*/ 2403149 w 4884412"/>
                <a:gd name="T13" fmla="*/ 912731 h 1722356"/>
                <a:gd name="T14" fmla="*/ 2714299 w 4884412"/>
                <a:gd name="T15" fmla="*/ 1055606 h 1722356"/>
                <a:gd name="T16" fmla="*/ 3041324 w 4884412"/>
                <a:gd name="T17" fmla="*/ 1203244 h 1722356"/>
                <a:gd name="T18" fmla="*/ 3438199 w 4884412"/>
                <a:gd name="T19" fmla="*/ 1363581 h 1722356"/>
                <a:gd name="T20" fmla="*/ 3857300 w 4884412"/>
                <a:gd name="T21" fmla="*/ 1515981 h 1722356"/>
                <a:gd name="T22" fmla="*/ 4063675 w 4884412"/>
                <a:gd name="T23" fmla="*/ 1579481 h 1722356"/>
                <a:gd name="T24" fmla="*/ 4265287 w 4884412"/>
                <a:gd name="T25" fmla="*/ 1633456 h 1722356"/>
                <a:gd name="T26" fmla="*/ 4451025 w 4884412"/>
                <a:gd name="T27" fmla="*/ 1673144 h 1722356"/>
                <a:gd name="T28" fmla="*/ 4617712 w 4884412"/>
                <a:gd name="T29" fmla="*/ 1696956 h 1722356"/>
                <a:gd name="T30" fmla="*/ 4763762 w 4884412"/>
                <a:gd name="T31" fmla="*/ 1696956 h 1722356"/>
                <a:gd name="T32" fmla="*/ 4830437 w 4884412"/>
                <a:gd name="T33" fmla="*/ 1690606 h 1722356"/>
                <a:gd name="T34" fmla="*/ 4884412 w 4884412"/>
                <a:gd name="T35" fmla="*/ 1676319 h 1722356"/>
                <a:gd name="T36" fmla="*/ 4836787 w 4884412"/>
                <a:gd name="T37" fmla="*/ 1696956 h 1722356"/>
                <a:gd name="T38" fmla="*/ 4741537 w 4884412"/>
                <a:gd name="T39" fmla="*/ 1716006 h 1722356"/>
                <a:gd name="T40" fmla="*/ 4624062 w 4884412"/>
                <a:gd name="T41" fmla="*/ 1722356 h 1722356"/>
                <a:gd name="T42" fmla="*/ 4525637 w 4884412"/>
                <a:gd name="T43" fmla="*/ 1716006 h 1722356"/>
                <a:gd name="T44" fmla="*/ 4404987 w 4884412"/>
                <a:gd name="T45" fmla="*/ 1701719 h 1722356"/>
                <a:gd name="T46" fmla="*/ 4265287 w 4884412"/>
                <a:gd name="T47" fmla="*/ 1679494 h 1722356"/>
                <a:gd name="T48" fmla="*/ 4100187 w 4884412"/>
                <a:gd name="T49" fmla="*/ 1641394 h 1722356"/>
                <a:gd name="T50" fmla="*/ 3911275 w 4884412"/>
                <a:gd name="T51" fmla="*/ 1587419 h 1722356"/>
                <a:gd name="T52" fmla="*/ 3695375 w 4884412"/>
                <a:gd name="T53" fmla="*/ 1519156 h 1722356"/>
                <a:gd name="T54" fmla="*/ 3454074 w 4884412"/>
                <a:gd name="T55" fmla="*/ 1430256 h 1722356"/>
                <a:gd name="T56" fmla="*/ 3182612 w 4884412"/>
                <a:gd name="T57" fmla="*/ 1317544 h 1722356"/>
                <a:gd name="T58" fmla="*/ 2882574 w 4884412"/>
                <a:gd name="T59" fmla="*/ 1185781 h 1722356"/>
                <a:gd name="T60" fmla="*/ 2398387 w 4884412"/>
                <a:gd name="T61" fmla="*/ 958768 h 1722356"/>
                <a:gd name="T62" fmla="*/ 1820537 w 4884412"/>
                <a:gd name="T63" fmla="*/ 706356 h 1722356"/>
                <a:gd name="T64" fmla="*/ 1329999 w 4884412"/>
                <a:gd name="T65" fmla="*/ 515856 h 1722356"/>
                <a:gd name="T66" fmla="*/ 922012 w 4884412"/>
                <a:gd name="T67" fmla="*/ 376156 h 1722356"/>
                <a:gd name="T68" fmla="*/ 588637 w 4884412"/>
                <a:gd name="T69" fmla="*/ 277731 h 1722356"/>
                <a:gd name="T70" fmla="*/ 326699 w 4884412"/>
                <a:gd name="T71" fmla="*/ 214231 h 1722356"/>
                <a:gd name="T72" fmla="*/ 66349 w 4884412"/>
                <a:gd name="T73" fmla="*/ 166606 h 1722356"/>
                <a:gd name="T74" fmla="*/ 1 w 4884412"/>
                <a:gd name="T75" fmla="*/ 16177 h 1722356"/>
                <a:gd name="T76" fmla="*/ 0 w 4884412"/>
                <a:gd name="T77" fmla="*/ 0 h 172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84412" h="1722356">
                  <a:moveTo>
                    <a:pt x="0" y="0"/>
                  </a:moveTo>
                  <a:lnTo>
                    <a:pt x="31424" y="7856"/>
                  </a:lnTo>
                  <a:lnTo>
                    <a:pt x="194937" y="57068"/>
                  </a:lnTo>
                  <a:lnTo>
                    <a:pt x="442587" y="131681"/>
                  </a:lnTo>
                  <a:lnTo>
                    <a:pt x="594987" y="180893"/>
                  </a:lnTo>
                  <a:lnTo>
                    <a:pt x="763262" y="234868"/>
                  </a:lnTo>
                  <a:lnTo>
                    <a:pt x="942649" y="298368"/>
                  </a:lnTo>
                  <a:lnTo>
                    <a:pt x="1134737" y="366631"/>
                  </a:lnTo>
                  <a:lnTo>
                    <a:pt x="1334762" y="441243"/>
                  </a:lnTo>
                  <a:lnTo>
                    <a:pt x="1544312" y="525381"/>
                  </a:lnTo>
                  <a:lnTo>
                    <a:pt x="1757037" y="611106"/>
                  </a:lnTo>
                  <a:lnTo>
                    <a:pt x="1972937" y="706356"/>
                  </a:lnTo>
                  <a:lnTo>
                    <a:pt x="2188837" y="806368"/>
                  </a:lnTo>
                  <a:lnTo>
                    <a:pt x="2403149" y="912731"/>
                  </a:lnTo>
                  <a:lnTo>
                    <a:pt x="2487287" y="952418"/>
                  </a:lnTo>
                  <a:lnTo>
                    <a:pt x="2714299" y="1055606"/>
                  </a:lnTo>
                  <a:lnTo>
                    <a:pt x="2868287" y="1125456"/>
                  </a:lnTo>
                  <a:lnTo>
                    <a:pt x="3041324" y="1203244"/>
                  </a:lnTo>
                  <a:lnTo>
                    <a:pt x="3233412" y="1282619"/>
                  </a:lnTo>
                  <a:lnTo>
                    <a:pt x="3438199" y="1363581"/>
                  </a:lnTo>
                  <a:lnTo>
                    <a:pt x="3644574" y="1441369"/>
                  </a:lnTo>
                  <a:lnTo>
                    <a:pt x="3857300" y="1515981"/>
                  </a:lnTo>
                  <a:lnTo>
                    <a:pt x="3960487" y="1547731"/>
                  </a:lnTo>
                  <a:lnTo>
                    <a:pt x="4063675" y="1579481"/>
                  </a:lnTo>
                  <a:lnTo>
                    <a:pt x="4163687" y="1608056"/>
                  </a:lnTo>
                  <a:lnTo>
                    <a:pt x="4265287" y="1633456"/>
                  </a:lnTo>
                  <a:lnTo>
                    <a:pt x="4358950" y="1655681"/>
                  </a:lnTo>
                  <a:lnTo>
                    <a:pt x="4451025" y="1673144"/>
                  </a:lnTo>
                  <a:lnTo>
                    <a:pt x="4536750" y="1687431"/>
                  </a:lnTo>
                  <a:lnTo>
                    <a:pt x="4617712" y="1696956"/>
                  </a:lnTo>
                  <a:lnTo>
                    <a:pt x="4695500" y="1700131"/>
                  </a:lnTo>
                  <a:lnTo>
                    <a:pt x="4763762" y="1696956"/>
                  </a:lnTo>
                  <a:lnTo>
                    <a:pt x="4798687" y="1693781"/>
                  </a:lnTo>
                  <a:lnTo>
                    <a:pt x="4830437" y="1690606"/>
                  </a:lnTo>
                  <a:lnTo>
                    <a:pt x="4859012" y="1685844"/>
                  </a:lnTo>
                  <a:lnTo>
                    <a:pt x="4884412" y="1676319"/>
                  </a:lnTo>
                  <a:lnTo>
                    <a:pt x="4865362" y="1687431"/>
                  </a:lnTo>
                  <a:lnTo>
                    <a:pt x="4836787" y="1696956"/>
                  </a:lnTo>
                  <a:lnTo>
                    <a:pt x="4795512" y="1708069"/>
                  </a:lnTo>
                  <a:lnTo>
                    <a:pt x="4741537" y="1716006"/>
                  </a:lnTo>
                  <a:lnTo>
                    <a:pt x="4666925" y="1719181"/>
                  </a:lnTo>
                  <a:lnTo>
                    <a:pt x="4624062" y="1722356"/>
                  </a:lnTo>
                  <a:lnTo>
                    <a:pt x="4578025" y="1719181"/>
                  </a:lnTo>
                  <a:lnTo>
                    <a:pt x="4525637" y="1716006"/>
                  </a:lnTo>
                  <a:lnTo>
                    <a:pt x="4468487" y="1711244"/>
                  </a:lnTo>
                  <a:lnTo>
                    <a:pt x="4404987" y="1701719"/>
                  </a:lnTo>
                  <a:lnTo>
                    <a:pt x="4336725" y="1690606"/>
                  </a:lnTo>
                  <a:lnTo>
                    <a:pt x="4265287" y="1679494"/>
                  </a:lnTo>
                  <a:lnTo>
                    <a:pt x="4184325" y="1662031"/>
                  </a:lnTo>
                  <a:lnTo>
                    <a:pt x="4100187" y="1641394"/>
                  </a:lnTo>
                  <a:lnTo>
                    <a:pt x="4009700" y="1615994"/>
                  </a:lnTo>
                  <a:lnTo>
                    <a:pt x="3911275" y="1587419"/>
                  </a:lnTo>
                  <a:lnTo>
                    <a:pt x="3808087" y="1555669"/>
                  </a:lnTo>
                  <a:lnTo>
                    <a:pt x="3695375" y="1519156"/>
                  </a:lnTo>
                  <a:lnTo>
                    <a:pt x="3577899" y="1476294"/>
                  </a:lnTo>
                  <a:lnTo>
                    <a:pt x="3454074" y="1430256"/>
                  </a:lnTo>
                  <a:lnTo>
                    <a:pt x="3322312" y="1374694"/>
                  </a:lnTo>
                  <a:lnTo>
                    <a:pt x="3182612" y="1317544"/>
                  </a:lnTo>
                  <a:lnTo>
                    <a:pt x="3034974" y="1254044"/>
                  </a:lnTo>
                  <a:lnTo>
                    <a:pt x="2882574" y="1185781"/>
                  </a:lnTo>
                  <a:lnTo>
                    <a:pt x="2719062" y="1107994"/>
                  </a:lnTo>
                  <a:lnTo>
                    <a:pt x="2398387" y="958768"/>
                  </a:lnTo>
                  <a:lnTo>
                    <a:pt x="2099937" y="823831"/>
                  </a:lnTo>
                  <a:lnTo>
                    <a:pt x="1820537" y="706356"/>
                  </a:lnTo>
                  <a:lnTo>
                    <a:pt x="1564949" y="604756"/>
                  </a:lnTo>
                  <a:lnTo>
                    <a:pt x="1329999" y="515856"/>
                  </a:lnTo>
                  <a:lnTo>
                    <a:pt x="1117274" y="439656"/>
                  </a:lnTo>
                  <a:lnTo>
                    <a:pt x="922012" y="376156"/>
                  </a:lnTo>
                  <a:lnTo>
                    <a:pt x="745799" y="320593"/>
                  </a:lnTo>
                  <a:lnTo>
                    <a:pt x="588637" y="277731"/>
                  </a:lnTo>
                  <a:lnTo>
                    <a:pt x="447349" y="244393"/>
                  </a:lnTo>
                  <a:lnTo>
                    <a:pt x="326699" y="214231"/>
                  </a:lnTo>
                  <a:lnTo>
                    <a:pt x="223512" y="195181"/>
                  </a:lnTo>
                  <a:lnTo>
                    <a:pt x="66349" y="166606"/>
                  </a:lnTo>
                  <a:lnTo>
                    <a:pt x="1" y="154834"/>
                  </a:lnTo>
                  <a:lnTo>
                    <a:pt x="1" y="16177"/>
                  </a:lnTo>
                  <a:lnTo>
                    <a:pt x="0" y="16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D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4925691" y="3166863"/>
              <a:ext cx="745363" cy="2079073"/>
            </a:xfrm>
            <a:custGeom>
              <a:avLst/>
              <a:gdLst>
                <a:gd name="T0" fmla="*/ 0 w 464"/>
                <a:gd name="T1" fmla="*/ 2147483646 h 1087"/>
                <a:gd name="T2" fmla="*/ 64512453 w 464"/>
                <a:gd name="T3" fmla="*/ 2147483646 h 1087"/>
                <a:gd name="T4" fmla="*/ 134184617 w 464"/>
                <a:gd name="T5" fmla="*/ 2147483646 h 1087"/>
                <a:gd name="T6" fmla="*/ 214179415 w 464"/>
                <a:gd name="T7" fmla="*/ 2147483646 h 1087"/>
                <a:gd name="T8" fmla="*/ 289012897 w 464"/>
                <a:gd name="T9" fmla="*/ 2147483646 h 1087"/>
                <a:gd name="T10" fmla="*/ 348364032 w 464"/>
                <a:gd name="T11" fmla="*/ 2147483646 h 1087"/>
                <a:gd name="T12" fmla="*/ 389651359 w 464"/>
                <a:gd name="T13" fmla="*/ 2147483646 h 1087"/>
                <a:gd name="T14" fmla="*/ 394812677 w 464"/>
                <a:gd name="T15" fmla="*/ 2129135242 h 1087"/>
                <a:gd name="T16" fmla="*/ 389651359 w 464"/>
                <a:gd name="T17" fmla="*/ 1891346288 h 1087"/>
                <a:gd name="T18" fmla="*/ 394812677 w 464"/>
                <a:gd name="T19" fmla="*/ 1466982050 h 1087"/>
                <a:gd name="T20" fmla="*/ 433520148 w 464"/>
                <a:gd name="T21" fmla="*/ 1112126177 h 1087"/>
                <a:gd name="T22" fmla="*/ 492871284 w 464"/>
                <a:gd name="T23" fmla="*/ 808485885 h 1087"/>
                <a:gd name="T24" fmla="*/ 562543448 w 464"/>
                <a:gd name="T25" fmla="*/ 614596548 h 1087"/>
                <a:gd name="T26" fmla="*/ 619314727 w 464"/>
                <a:gd name="T27" fmla="*/ 493872602 h 1087"/>
                <a:gd name="T28" fmla="*/ 683825574 w 464"/>
                <a:gd name="T29" fmla="*/ 395096551 h 1087"/>
                <a:gd name="T30" fmla="*/ 797366527 w 464"/>
                <a:gd name="T31" fmla="*/ 256081736 h 1087"/>
                <a:gd name="T32" fmla="*/ 977999788 w 464"/>
                <a:gd name="T33" fmla="*/ 113407981 h 1087"/>
                <a:gd name="T34" fmla="*/ 1197340521 w 464"/>
                <a:gd name="T35" fmla="*/ 0 h 1087"/>
                <a:gd name="T36" fmla="*/ 1174117002 w 464"/>
                <a:gd name="T37" fmla="*/ 10974904 h 1087"/>
                <a:gd name="T38" fmla="*/ 1073476933 w 464"/>
                <a:gd name="T39" fmla="*/ 113407981 h 1087"/>
                <a:gd name="T40" fmla="*/ 977999788 w 464"/>
                <a:gd name="T41" fmla="*/ 237790866 h 1087"/>
                <a:gd name="T42" fmla="*/ 885102499 w 464"/>
                <a:gd name="T43" fmla="*/ 417046360 h 1087"/>
                <a:gd name="T44" fmla="*/ 797366527 w 464"/>
                <a:gd name="T45" fmla="*/ 669471069 h 1087"/>
                <a:gd name="T46" fmla="*/ 745756565 w 464"/>
                <a:gd name="T47" fmla="*/ 899944058 h 1087"/>
                <a:gd name="T48" fmla="*/ 722533045 w 464"/>
                <a:gd name="T49" fmla="*/ 1079201464 h 1087"/>
                <a:gd name="T50" fmla="*/ 707050699 w 464"/>
                <a:gd name="T51" fmla="*/ 1284065705 h 1087"/>
                <a:gd name="T52" fmla="*/ 707050699 w 464"/>
                <a:gd name="T53" fmla="*/ 1507222728 h 1087"/>
                <a:gd name="T54" fmla="*/ 712210410 w 464"/>
                <a:gd name="T55" fmla="*/ 1627946674 h 1087"/>
                <a:gd name="T56" fmla="*/ 732855680 w 464"/>
                <a:gd name="T57" fmla="*/ 1807204081 h 1087"/>
                <a:gd name="T58" fmla="*/ 745756565 w 464"/>
                <a:gd name="T59" fmla="*/ 2088894564 h 1087"/>
                <a:gd name="T60" fmla="*/ 740596853 w 464"/>
                <a:gd name="T61" fmla="*/ 2147483646 h 1087"/>
                <a:gd name="T62" fmla="*/ 712210410 w 464"/>
                <a:gd name="T63" fmla="*/ 2147483646 h 1087"/>
                <a:gd name="T64" fmla="*/ 681245718 w 464"/>
                <a:gd name="T65" fmla="*/ 2147483646 h 1087"/>
                <a:gd name="T66" fmla="*/ 634797073 w 464"/>
                <a:gd name="T67" fmla="*/ 2147483646 h 1087"/>
                <a:gd name="T68" fmla="*/ 567704765 w 464"/>
                <a:gd name="T69" fmla="*/ 2147483646 h 1087"/>
                <a:gd name="T70" fmla="*/ 485130111 w 464"/>
                <a:gd name="T71" fmla="*/ 2147483646 h 1087"/>
                <a:gd name="T72" fmla="*/ 376748869 w 464"/>
                <a:gd name="T73" fmla="*/ 2147483646 h 1087"/>
                <a:gd name="T74" fmla="*/ 245145714 w 464"/>
                <a:gd name="T75" fmla="*/ 2147483646 h 1087"/>
                <a:gd name="T76" fmla="*/ 87735972 w 464"/>
                <a:gd name="T77" fmla="*/ 2147483646 h 1087"/>
                <a:gd name="T78" fmla="*/ 0 w 464"/>
                <a:gd name="T79" fmla="*/ 2147483646 h 108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64" h="1087">
                  <a:moveTo>
                    <a:pt x="0" y="1087"/>
                  </a:moveTo>
                  <a:lnTo>
                    <a:pt x="0" y="1087"/>
                  </a:lnTo>
                  <a:lnTo>
                    <a:pt x="7" y="1080"/>
                  </a:lnTo>
                  <a:lnTo>
                    <a:pt x="25" y="1058"/>
                  </a:lnTo>
                  <a:lnTo>
                    <a:pt x="38" y="1042"/>
                  </a:lnTo>
                  <a:lnTo>
                    <a:pt x="52" y="1020"/>
                  </a:lnTo>
                  <a:lnTo>
                    <a:pt x="66" y="996"/>
                  </a:lnTo>
                  <a:lnTo>
                    <a:pt x="83" y="968"/>
                  </a:lnTo>
                  <a:lnTo>
                    <a:pt x="97" y="935"/>
                  </a:lnTo>
                  <a:lnTo>
                    <a:pt x="112" y="899"/>
                  </a:lnTo>
                  <a:lnTo>
                    <a:pt x="124" y="857"/>
                  </a:lnTo>
                  <a:lnTo>
                    <a:pt x="135" y="810"/>
                  </a:lnTo>
                  <a:lnTo>
                    <a:pt x="144" y="761"/>
                  </a:lnTo>
                  <a:lnTo>
                    <a:pt x="151" y="705"/>
                  </a:lnTo>
                  <a:lnTo>
                    <a:pt x="153" y="646"/>
                  </a:lnTo>
                  <a:lnTo>
                    <a:pt x="153" y="582"/>
                  </a:lnTo>
                  <a:lnTo>
                    <a:pt x="151" y="517"/>
                  </a:lnTo>
                  <a:lnTo>
                    <a:pt x="151" y="457"/>
                  </a:lnTo>
                  <a:lnTo>
                    <a:pt x="153" y="401"/>
                  </a:lnTo>
                  <a:lnTo>
                    <a:pt x="159" y="351"/>
                  </a:lnTo>
                  <a:lnTo>
                    <a:pt x="168" y="304"/>
                  </a:lnTo>
                  <a:lnTo>
                    <a:pt x="179" y="260"/>
                  </a:lnTo>
                  <a:lnTo>
                    <a:pt x="191" y="221"/>
                  </a:lnTo>
                  <a:lnTo>
                    <a:pt x="209" y="184"/>
                  </a:lnTo>
                  <a:lnTo>
                    <a:pt x="218" y="168"/>
                  </a:lnTo>
                  <a:lnTo>
                    <a:pt x="229" y="152"/>
                  </a:lnTo>
                  <a:lnTo>
                    <a:pt x="240" y="135"/>
                  </a:lnTo>
                  <a:lnTo>
                    <a:pt x="251" y="121"/>
                  </a:lnTo>
                  <a:lnTo>
                    <a:pt x="265" y="108"/>
                  </a:lnTo>
                  <a:lnTo>
                    <a:pt x="278" y="96"/>
                  </a:lnTo>
                  <a:lnTo>
                    <a:pt x="309" y="70"/>
                  </a:lnTo>
                  <a:lnTo>
                    <a:pt x="341" y="50"/>
                  </a:lnTo>
                  <a:lnTo>
                    <a:pt x="379" y="31"/>
                  </a:lnTo>
                  <a:lnTo>
                    <a:pt x="419" y="14"/>
                  </a:lnTo>
                  <a:lnTo>
                    <a:pt x="464" y="0"/>
                  </a:lnTo>
                  <a:lnTo>
                    <a:pt x="455" y="3"/>
                  </a:lnTo>
                  <a:lnTo>
                    <a:pt x="432" y="18"/>
                  </a:lnTo>
                  <a:lnTo>
                    <a:pt x="416" y="31"/>
                  </a:lnTo>
                  <a:lnTo>
                    <a:pt x="399" y="45"/>
                  </a:lnTo>
                  <a:lnTo>
                    <a:pt x="379" y="65"/>
                  </a:lnTo>
                  <a:lnTo>
                    <a:pt x="361" y="88"/>
                  </a:lnTo>
                  <a:lnTo>
                    <a:pt x="343" y="114"/>
                  </a:lnTo>
                  <a:lnTo>
                    <a:pt x="325" y="146"/>
                  </a:lnTo>
                  <a:lnTo>
                    <a:pt x="309" y="183"/>
                  </a:lnTo>
                  <a:lnTo>
                    <a:pt x="294" y="224"/>
                  </a:lnTo>
                  <a:lnTo>
                    <a:pt x="289" y="246"/>
                  </a:lnTo>
                  <a:lnTo>
                    <a:pt x="284" y="269"/>
                  </a:lnTo>
                  <a:lnTo>
                    <a:pt x="280" y="295"/>
                  </a:lnTo>
                  <a:lnTo>
                    <a:pt x="276" y="322"/>
                  </a:lnTo>
                  <a:lnTo>
                    <a:pt x="274" y="351"/>
                  </a:lnTo>
                  <a:lnTo>
                    <a:pt x="274" y="380"/>
                  </a:lnTo>
                  <a:lnTo>
                    <a:pt x="274" y="412"/>
                  </a:lnTo>
                  <a:lnTo>
                    <a:pt x="276" y="445"/>
                  </a:lnTo>
                  <a:lnTo>
                    <a:pt x="280" y="467"/>
                  </a:lnTo>
                  <a:lnTo>
                    <a:pt x="284" y="494"/>
                  </a:lnTo>
                  <a:lnTo>
                    <a:pt x="287" y="530"/>
                  </a:lnTo>
                  <a:lnTo>
                    <a:pt x="289" y="571"/>
                  </a:lnTo>
                  <a:lnTo>
                    <a:pt x="289" y="618"/>
                  </a:lnTo>
                  <a:lnTo>
                    <a:pt x="287" y="669"/>
                  </a:lnTo>
                  <a:lnTo>
                    <a:pt x="282" y="723"/>
                  </a:lnTo>
                  <a:lnTo>
                    <a:pt x="276" y="752"/>
                  </a:lnTo>
                  <a:lnTo>
                    <a:pt x="271" y="779"/>
                  </a:lnTo>
                  <a:lnTo>
                    <a:pt x="264" y="807"/>
                  </a:lnTo>
                  <a:lnTo>
                    <a:pt x="255" y="836"/>
                  </a:lnTo>
                  <a:lnTo>
                    <a:pt x="246" y="863"/>
                  </a:lnTo>
                  <a:lnTo>
                    <a:pt x="233" y="888"/>
                  </a:lnTo>
                  <a:lnTo>
                    <a:pt x="220" y="915"/>
                  </a:lnTo>
                  <a:lnTo>
                    <a:pt x="204" y="940"/>
                  </a:lnTo>
                  <a:lnTo>
                    <a:pt x="188" y="964"/>
                  </a:lnTo>
                  <a:lnTo>
                    <a:pt x="168" y="986"/>
                  </a:lnTo>
                  <a:lnTo>
                    <a:pt x="146" y="1007"/>
                  </a:lnTo>
                  <a:lnTo>
                    <a:pt x="121" y="1027"/>
                  </a:lnTo>
                  <a:lnTo>
                    <a:pt x="95" y="1045"/>
                  </a:lnTo>
                  <a:lnTo>
                    <a:pt x="66" y="1062"/>
                  </a:lnTo>
                  <a:lnTo>
                    <a:pt x="34" y="1074"/>
                  </a:lnTo>
                  <a:lnTo>
                    <a:pt x="0" y="1087"/>
                  </a:lnTo>
                  <a:close/>
                </a:path>
              </a:pathLst>
            </a:custGeom>
            <a:solidFill>
              <a:srgbClr val="FCD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auto">
            <a:xfrm>
              <a:off x="5659809" y="3027238"/>
              <a:ext cx="3498130" cy="971358"/>
            </a:xfrm>
            <a:custGeom>
              <a:avLst/>
              <a:gdLst>
                <a:gd name="T0" fmla="*/ 609561 w 3457004"/>
                <a:gd name="T1" fmla="*/ 0 h 806219"/>
                <a:gd name="T2" fmla="*/ 676206 w 3457004"/>
                <a:gd name="T3" fmla="*/ 0 h 806219"/>
                <a:gd name="T4" fmla="*/ 747728 w 3457004"/>
                <a:gd name="T5" fmla="*/ 0 h 806219"/>
                <a:gd name="T6" fmla="*/ 820876 w 3457004"/>
                <a:gd name="T7" fmla="*/ 9218 h 806219"/>
                <a:gd name="T8" fmla="*/ 897274 w 3457004"/>
                <a:gd name="T9" fmla="*/ 18435 h 806219"/>
                <a:gd name="T10" fmla="*/ 980174 w 3457004"/>
                <a:gd name="T11" fmla="*/ 29958 h 806219"/>
                <a:gd name="T12" fmla="*/ 1064700 w 3457004"/>
                <a:gd name="T13" fmla="*/ 43785 h 806219"/>
                <a:gd name="T14" fmla="*/ 1155728 w 3457004"/>
                <a:gd name="T15" fmla="*/ 64525 h 806219"/>
                <a:gd name="T16" fmla="*/ 1250007 w 3457004"/>
                <a:gd name="T17" fmla="*/ 85265 h 806219"/>
                <a:gd name="T18" fmla="*/ 1347536 w 3457004"/>
                <a:gd name="T19" fmla="*/ 112918 h 806219"/>
                <a:gd name="T20" fmla="*/ 1449942 w 3457004"/>
                <a:gd name="T21" fmla="*/ 142876 h 806219"/>
                <a:gd name="T22" fmla="*/ 1555601 w 3457004"/>
                <a:gd name="T23" fmla="*/ 179746 h 806219"/>
                <a:gd name="T24" fmla="*/ 1667759 w 3457004"/>
                <a:gd name="T25" fmla="*/ 221226 h 806219"/>
                <a:gd name="T26" fmla="*/ 2093639 w 3457004"/>
                <a:gd name="T27" fmla="*/ 384842 h 806219"/>
                <a:gd name="T28" fmla="*/ 2467502 w 3457004"/>
                <a:gd name="T29" fmla="*/ 525414 h 806219"/>
                <a:gd name="T30" fmla="*/ 2787726 w 3457004"/>
                <a:gd name="T31" fmla="*/ 642941 h 806219"/>
                <a:gd name="T32" fmla="*/ 3055932 w 3457004"/>
                <a:gd name="T33" fmla="*/ 739728 h 806219"/>
                <a:gd name="T34" fmla="*/ 3263995 w 3457004"/>
                <a:gd name="T35" fmla="*/ 813470 h 806219"/>
                <a:gd name="T36" fmla="*/ 3416794 w 3457004"/>
                <a:gd name="T37" fmla="*/ 864168 h 806219"/>
                <a:gd name="T38" fmla="*/ 3514323 w 3457004"/>
                <a:gd name="T39" fmla="*/ 894125 h 806219"/>
                <a:gd name="T40" fmla="*/ 3537079 w 3457004"/>
                <a:gd name="T41" fmla="*/ 896430 h 806219"/>
                <a:gd name="T42" fmla="*/ 3539745 w 3457004"/>
                <a:gd name="T43" fmla="*/ 896430 h 806219"/>
                <a:gd name="T44" fmla="*/ 3539745 w 3457004"/>
                <a:gd name="T45" fmla="*/ 1170323 h 806219"/>
                <a:gd name="T46" fmla="*/ 3459056 w 3457004"/>
                <a:gd name="T47" fmla="*/ 1143004 h 806219"/>
                <a:gd name="T48" fmla="*/ 3325766 w 3457004"/>
                <a:gd name="T49" fmla="*/ 1096916 h 806219"/>
                <a:gd name="T50" fmla="*/ 3146959 w 3457004"/>
                <a:gd name="T51" fmla="*/ 1030088 h 806219"/>
                <a:gd name="T52" fmla="*/ 2922642 w 3457004"/>
                <a:gd name="T53" fmla="*/ 942519 h 806219"/>
                <a:gd name="T54" fmla="*/ 2660937 w 3457004"/>
                <a:gd name="T55" fmla="*/ 834210 h 806219"/>
                <a:gd name="T56" fmla="*/ 2361846 w 3457004"/>
                <a:gd name="T57" fmla="*/ 705160 h 806219"/>
                <a:gd name="T58" fmla="*/ 2026993 w 3457004"/>
                <a:gd name="T59" fmla="*/ 550763 h 806219"/>
                <a:gd name="T60" fmla="*/ 1827057 w 3457004"/>
                <a:gd name="T61" fmla="*/ 463194 h 806219"/>
                <a:gd name="T62" fmla="*/ 1638500 w 3457004"/>
                <a:gd name="T63" fmla="*/ 384842 h 806219"/>
                <a:gd name="T64" fmla="*/ 1458070 w 3457004"/>
                <a:gd name="T65" fmla="*/ 318013 h 806219"/>
                <a:gd name="T66" fmla="*/ 1289018 w 3457004"/>
                <a:gd name="T67" fmla="*/ 262706 h 806219"/>
                <a:gd name="T68" fmla="*/ 1126469 w 3457004"/>
                <a:gd name="T69" fmla="*/ 214314 h 806219"/>
                <a:gd name="T70" fmla="*/ 976923 w 3457004"/>
                <a:gd name="T71" fmla="*/ 175138 h 806219"/>
                <a:gd name="T72" fmla="*/ 835505 w 3457004"/>
                <a:gd name="T73" fmla="*/ 152093 h 806219"/>
                <a:gd name="T74" fmla="*/ 705465 w 3457004"/>
                <a:gd name="T75" fmla="*/ 131354 h 806219"/>
                <a:gd name="T76" fmla="*/ 581927 w 3457004"/>
                <a:gd name="T77" fmla="*/ 112918 h 806219"/>
                <a:gd name="T78" fmla="*/ 471394 w 3457004"/>
                <a:gd name="T79" fmla="*/ 110613 h 806219"/>
                <a:gd name="T80" fmla="*/ 370613 w 3457004"/>
                <a:gd name="T81" fmla="*/ 110613 h 806219"/>
                <a:gd name="T82" fmla="*/ 276335 w 3457004"/>
                <a:gd name="T83" fmla="*/ 112918 h 806219"/>
                <a:gd name="T84" fmla="*/ 195059 w 3457004"/>
                <a:gd name="T85" fmla="*/ 122136 h 806219"/>
                <a:gd name="T86" fmla="*/ 120287 w 3457004"/>
                <a:gd name="T87" fmla="*/ 133658 h 806219"/>
                <a:gd name="T88" fmla="*/ 56893 w 3457004"/>
                <a:gd name="T89" fmla="*/ 152093 h 806219"/>
                <a:gd name="T90" fmla="*/ 0 w 3457004"/>
                <a:gd name="T91" fmla="*/ 172834 h 806219"/>
                <a:gd name="T92" fmla="*/ 24383 w 3457004"/>
                <a:gd name="T93" fmla="*/ 154398 h 806219"/>
                <a:gd name="T94" fmla="*/ 50390 w 3457004"/>
                <a:gd name="T95" fmla="*/ 133658 h 806219"/>
                <a:gd name="T96" fmla="*/ 91028 w 3457004"/>
                <a:gd name="T97" fmla="*/ 112918 h 806219"/>
                <a:gd name="T98" fmla="*/ 144670 w 3457004"/>
                <a:gd name="T99" fmla="*/ 87568 h 806219"/>
                <a:gd name="T100" fmla="*/ 209689 w 3457004"/>
                <a:gd name="T101" fmla="*/ 64525 h 806219"/>
                <a:gd name="T102" fmla="*/ 287714 w 3457004"/>
                <a:gd name="T103" fmla="*/ 43785 h 806219"/>
                <a:gd name="T104" fmla="*/ 381992 w 3457004"/>
                <a:gd name="T105" fmla="*/ 23045 h 806219"/>
                <a:gd name="T106" fmla="*/ 489275 w 3457004"/>
                <a:gd name="T107" fmla="*/ 4608 h 806219"/>
                <a:gd name="T108" fmla="*/ 609561 w 3457004"/>
                <a:gd name="T109" fmla="*/ 0 h 80621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457004" h="806219">
                  <a:moveTo>
                    <a:pt x="595313" y="0"/>
                  </a:moveTo>
                  <a:lnTo>
                    <a:pt x="660400" y="0"/>
                  </a:lnTo>
                  <a:lnTo>
                    <a:pt x="730250" y="0"/>
                  </a:lnTo>
                  <a:lnTo>
                    <a:pt x="801688" y="6350"/>
                  </a:lnTo>
                  <a:lnTo>
                    <a:pt x="876300" y="12700"/>
                  </a:lnTo>
                  <a:lnTo>
                    <a:pt x="957263" y="20638"/>
                  </a:lnTo>
                  <a:lnTo>
                    <a:pt x="1039813" y="30163"/>
                  </a:lnTo>
                  <a:lnTo>
                    <a:pt x="1128713" y="44450"/>
                  </a:lnTo>
                  <a:lnTo>
                    <a:pt x="1220788" y="58738"/>
                  </a:lnTo>
                  <a:lnTo>
                    <a:pt x="1316038" y="77788"/>
                  </a:lnTo>
                  <a:lnTo>
                    <a:pt x="1416050" y="98425"/>
                  </a:lnTo>
                  <a:lnTo>
                    <a:pt x="1519238" y="123825"/>
                  </a:lnTo>
                  <a:lnTo>
                    <a:pt x="1628775" y="152400"/>
                  </a:lnTo>
                  <a:lnTo>
                    <a:pt x="2044700" y="265113"/>
                  </a:lnTo>
                  <a:lnTo>
                    <a:pt x="2409825" y="361950"/>
                  </a:lnTo>
                  <a:lnTo>
                    <a:pt x="2722563" y="442913"/>
                  </a:lnTo>
                  <a:lnTo>
                    <a:pt x="2984500" y="509588"/>
                  </a:lnTo>
                  <a:lnTo>
                    <a:pt x="3187700" y="560388"/>
                  </a:lnTo>
                  <a:lnTo>
                    <a:pt x="3336926" y="595313"/>
                  </a:lnTo>
                  <a:lnTo>
                    <a:pt x="3432176" y="615950"/>
                  </a:lnTo>
                  <a:lnTo>
                    <a:pt x="3454400" y="617538"/>
                  </a:lnTo>
                  <a:lnTo>
                    <a:pt x="3457004" y="617538"/>
                  </a:lnTo>
                  <a:lnTo>
                    <a:pt x="3457004" y="806219"/>
                  </a:lnTo>
                  <a:lnTo>
                    <a:pt x="3378200" y="787400"/>
                  </a:lnTo>
                  <a:lnTo>
                    <a:pt x="3248026" y="755650"/>
                  </a:lnTo>
                  <a:lnTo>
                    <a:pt x="3073400" y="709613"/>
                  </a:lnTo>
                  <a:lnTo>
                    <a:pt x="2854326" y="649288"/>
                  </a:lnTo>
                  <a:lnTo>
                    <a:pt x="2598738" y="574675"/>
                  </a:lnTo>
                  <a:lnTo>
                    <a:pt x="2306638" y="485775"/>
                  </a:lnTo>
                  <a:lnTo>
                    <a:pt x="1979613" y="379413"/>
                  </a:lnTo>
                  <a:lnTo>
                    <a:pt x="1784350" y="319088"/>
                  </a:lnTo>
                  <a:lnTo>
                    <a:pt x="1600200" y="265113"/>
                  </a:lnTo>
                  <a:lnTo>
                    <a:pt x="1423988" y="219075"/>
                  </a:lnTo>
                  <a:lnTo>
                    <a:pt x="1258888" y="180975"/>
                  </a:lnTo>
                  <a:lnTo>
                    <a:pt x="1100138" y="147638"/>
                  </a:lnTo>
                  <a:lnTo>
                    <a:pt x="954088" y="120650"/>
                  </a:lnTo>
                  <a:lnTo>
                    <a:pt x="815975" y="104775"/>
                  </a:lnTo>
                  <a:lnTo>
                    <a:pt x="688975" y="90488"/>
                  </a:lnTo>
                  <a:lnTo>
                    <a:pt x="568325" y="77788"/>
                  </a:lnTo>
                  <a:lnTo>
                    <a:pt x="460375" y="76200"/>
                  </a:lnTo>
                  <a:lnTo>
                    <a:pt x="361950" y="76200"/>
                  </a:lnTo>
                  <a:lnTo>
                    <a:pt x="269875" y="77788"/>
                  </a:lnTo>
                  <a:lnTo>
                    <a:pt x="190500" y="84138"/>
                  </a:lnTo>
                  <a:lnTo>
                    <a:pt x="117475" y="92075"/>
                  </a:lnTo>
                  <a:lnTo>
                    <a:pt x="55563" y="104775"/>
                  </a:lnTo>
                  <a:lnTo>
                    <a:pt x="0" y="119063"/>
                  </a:lnTo>
                  <a:lnTo>
                    <a:pt x="23813" y="106363"/>
                  </a:lnTo>
                  <a:lnTo>
                    <a:pt x="49213" y="92075"/>
                  </a:lnTo>
                  <a:lnTo>
                    <a:pt x="88900" y="77788"/>
                  </a:lnTo>
                  <a:lnTo>
                    <a:pt x="141288" y="60325"/>
                  </a:lnTo>
                  <a:lnTo>
                    <a:pt x="204788" y="44450"/>
                  </a:lnTo>
                  <a:lnTo>
                    <a:pt x="280988" y="30163"/>
                  </a:lnTo>
                  <a:lnTo>
                    <a:pt x="373063" y="15875"/>
                  </a:lnTo>
                  <a:lnTo>
                    <a:pt x="477838" y="3175"/>
                  </a:lnTo>
                  <a:lnTo>
                    <a:pt x="595313" y="0"/>
                  </a:lnTo>
                  <a:close/>
                </a:path>
              </a:pathLst>
            </a:custGeom>
            <a:solidFill>
              <a:srgbClr val="FCD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auto">
            <a:xfrm>
              <a:off x="-15387" y="3431182"/>
              <a:ext cx="5344280" cy="1720112"/>
            </a:xfrm>
            <a:custGeom>
              <a:avLst/>
              <a:gdLst>
                <a:gd name="T0" fmla="*/ 6188 w 5281450"/>
                <a:gd name="T1" fmla="*/ 516 h 1427679"/>
                <a:gd name="T2" fmla="*/ 191925 w 5281450"/>
                <a:gd name="T3" fmla="*/ 25916 h 1427679"/>
                <a:gd name="T4" fmla="*/ 399888 w 5281450"/>
                <a:gd name="T5" fmla="*/ 62429 h 1427679"/>
                <a:gd name="T6" fmla="*/ 666588 w 5281450"/>
                <a:gd name="T7" fmla="*/ 121166 h 1427679"/>
                <a:gd name="T8" fmla="*/ 990438 w 5281450"/>
                <a:gd name="T9" fmla="*/ 206891 h 1427679"/>
                <a:gd name="T10" fmla="*/ 1366675 w 5281450"/>
                <a:gd name="T11" fmla="*/ 324366 h 1427679"/>
                <a:gd name="T12" fmla="*/ 1788950 w 5281450"/>
                <a:gd name="T13" fmla="*/ 473591 h 1427679"/>
                <a:gd name="T14" fmla="*/ 2214400 w 5281450"/>
                <a:gd name="T15" fmla="*/ 633929 h 1427679"/>
                <a:gd name="T16" fmla="*/ 2938300 w 5281450"/>
                <a:gd name="T17" fmla="*/ 889516 h 1427679"/>
                <a:gd name="T18" fmla="*/ 3420900 w 5281450"/>
                <a:gd name="T19" fmla="*/ 1045092 h 1427679"/>
                <a:gd name="T20" fmla="*/ 3587588 w 5281450"/>
                <a:gd name="T21" fmla="*/ 1094304 h 1427679"/>
                <a:gd name="T22" fmla="*/ 3744750 w 5281450"/>
                <a:gd name="T23" fmla="*/ 1137167 h 1427679"/>
                <a:gd name="T24" fmla="*/ 4178138 w 5281450"/>
                <a:gd name="T25" fmla="*/ 1268929 h 1427679"/>
                <a:gd name="T26" fmla="*/ 4425788 w 5281450"/>
                <a:gd name="T27" fmla="*/ 1332429 h 1427679"/>
                <a:gd name="T28" fmla="*/ 4671850 w 5281450"/>
                <a:gd name="T29" fmla="*/ 1378467 h 1427679"/>
                <a:gd name="T30" fmla="*/ 4792500 w 5281450"/>
                <a:gd name="T31" fmla="*/ 1392754 h 1427679"/>
                <a:gd name="T32" fmla="*/ 4908388 w 5281450"/>
                <a:gd name="T33" fmla="*/ 1399104 h 1427679"/>
                <a:gd name="T34" fmla="*/ 5017925 w 5281450"/>
                <a:gd name="T35" fmla="*/ 1395929 h 1427679"/>
                <a:gd name="T36" fmla="*/ 5114763 w 5281450"/>
                <a:gd name="T37" fmla="*/ 1381642 h 1427679"/>
                <a:gd name="T38" fmla="*/ 5203663 w 5281450"/>
                <a:gd name="T39" fmla="*/ 1353067 h 1427679"/>
                <a:gd name="T40" fmla="*/ 5281450 w 5281450"/>
                <a:gd name="T41" fmla="*/ 1311792 h 1427679"/>
                <a:gd name="T42" fmla="*/ 5256050 w 5281450"/>
                <a:gd name="T43" fmla="*/ 1338779 h 1427679"/>
                <a:gd name="T44" fmla="*/ 5198900 w 5281450"/>
                <a:gd name="T45" fmla="*/ 1368942 h 1427679"/>
                <a:gd name="T46" fmla="*/ 5100475 w 5281450"/>
                <a:gd name="T47" fmla="*/ 1403867 h 1427679"/>
                <a:gd name="T48" fmla="*/ 4951250 w 5281450"/>
                <a:gd name="T49" fmla="*/ 1424504 h 1427679"/>
                <a:gd name="T50" fmla="*/ 4852825 w 5281450"/>
                <a:gd name="T51" fmla="*/ 1427679 h 1427679"/>
                <a:gd name="T52" fmla="*/ 4741700 w 5281450"/>
                <a:gd name="T53" fmla="*/ 1424504 h 1427679"/>
                <a:gd name="T54" fmla="*/ 4609938 w 5281450"/>
                <a:gd name="T55" fmla="*/ 1413392 h 1427679"/>
                <a:gd name="T56" fmla="*/ 4460713 w 5281450"/>
                <a:gd name="T57" fmla="*/ 1389579 h 1427679"/>
                <a:gd name="T58" fmla="*/ 4294025 w 5281450"/>
                <a:gd name="T59" fmla="*/ 1354654 h 1427679"/>
                <a:gd name="T60" fmla="*/ 4103525 w 5281450"/>
                <a:gd name="T61" fmla="*/ 1308617 h 1427679"/>
                <a:gd name="T62" fmla="*/ 3890800 w 5281450"/>
                <a:gd name="T63" fmla="*/ 1248292 h 1427679"/>
                <a:gd name="T64" fmla="*/ 3446300 w 5281450"/>
                <a:gd name="T65" fmla="*/ 1111767 h 1427679"/>
                <a:gd name="T66" fmla="*/ 2604925 w 5281450"/>
                <a:gd name="T67" fmla="*/ 829191 h 1427679"/>
                <a:gd name="T68" fmla="*/ 1919125 w 5281450"/>
                <a:gd name="T69" fmla="*/ 586304 h 1427679"/>
                <a:gd name="T70" fmla="*/ 1490500 w 5281450"/>
                <a:gd name="T71" fmla="*/ 427554 h 1427679"/>
                <a:gd name="T72" fmla="*/ 1203163 w 5281450"/>
                <a:gd name="T73" fmla="*/ 345004 h 1427679"/>
                <a:gd name="T74" fmla="*/ 741200 w 5281450"/>
                <a:gd name="T75" fmla="*/ 243404 h 1427679"/>
                <a:gd name="T76" fmla="*/ 358613 w 5281450"/>
                <a:gd name="T77" fmla="*/ 171966 h 1427679"/>
                <a:gd name="T78" fmla="*/ 145888 w 5281450"/>
                <a:gd name="T79" fmla="*/ 140216 h 1427679"/>
                <a:gd name="T80" fmla="*/ 165 w 5281450"/>
                <a:gd name="T81" fmla="*/ 129271 h 1427679"/>
                <a:gd name="T82" fmla="*/ 0 w 5281450"/>
                <a:gd name="T83" fmla="*/ 3003 h 1427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81450" h="1427679">
                  <a:moveTo>
                    <a:pt x="0" y="0"/>
                  </a:moveTo>
                  <a:lnTo>
                    <a:pt x="6188" y="516"/>
                  </a:lnTo>
                  <a:lnTo>
                    <a:pt x="114138" y="14804"/>
                  </a:lnTo>
                  <a:lnTo>
                    <a:pt x="191925" y="25916"/>
                  </a:lnTo>
                  <a:lnTo>
                    <a:pt x="287175" y="43379"/>
                  </a:lnTo>
                  <a:lnTo>
                    <a:pt x="399888" y="62429"/>
                  </a:lnTo>
                  <a:lnTo>
                    <a:pt x="525300" y="89416"/>
                  </a:lnTo>
                  <a:lnTo>
                    <a:pt x="666588" y="121166"/>
                  </a:lnTo>
                  <a:lnTo>
                    <a:pt x="822163" y="160854"/>
                  </a:lnTo>
                  <a:lnTo>
                    <a:pt x="990438" y="206891"/>
                  </a:lnTo>
                  <a:lnTo>
                    <a:pt x="1171413" y="260866"/>
                  </a:lnTo>
                  <a:lnTo>
                    <a:pt x="1366675" y="324366"/>
                  </a:lnTo>
                  <a:lnTo>
                    <a:pt x="1573050" y="392629"/>
                  </a:lnTo>
                  <a:lnTo>
                    <a:pt x="1788950" y="473591"/>
                  </a:lnTo>
                  <a:lnTo>
                    <a:pt x="2019138" y="565666"/>
                  </a:lnTo>
                  <a:lnTo>
                    <a:pt x="2214400" y="633929"/>
                  </a:lnTo>
                  <a:lnTo>
                    <a:pt x="2671600" y="797441"/>
                  </a:lnTo>
                  <a:lnTo>
                    <a:pt x="2938300" y="889516"/>
                  </a:lnTo>
                  <a:lnTo>
                    <a:pt x="3193888" y="976829"/>
                  </a:lnTo>
                  <a:lnTo>
                    <a:pt x="3420900" y="1045092"/>
                  </a:lnTo>
                  <a:lnTo>
                    <a:pt x="3512975" y="1073667"/>
                  </a:lnTo>
                  <a:lnTo>
                    <a:pt x="3587588" y="1094304"/>
                  </a:lnTo>
                  <a:lnTo>
                    <a:pt x="3659025" y="1113354"/>
                  </a:lnTo>
                  <a:lnTo>
                    <a:pt x="3744750" y="1137167"/>
                  </a:lnTo>
                  <a:lnTo>
                    <a:pt x="3946363" y="1200667"/>
                  </a:lnTo>
                  <a:lnTo>
                    <a:pt x="4178138" y="1268929"/>
                  </a:lnTo>
                  <a:lnTo>
                    <a:pt x="4301963" y="1300679"/>
                  </a:lnTo>
                  <a:lnTo>
                    <a:pt x="4425788" y="1332429"/>
                  </a:lnTo>
                  <a:lnTo>
                    <a:pt x="4549613" y="1357829"/>
                  </a:lnTo>
                  <a:lnTo>
                    <a:pt x="4671850" y="1378467"/>
                  </a:lnTo>
                  <a:lnTo>
                    <a:pt x="4732175" y="1386404"/>
                  </a:lnTo>
                  <a:lnTo>
                    <a:pt x="4792500" y="1392754"/>
                  </a:lnTo>
                  <a:lnTo>
                    <a:pt x="4851238" y="1399104"/>
                  </a:lnTo>
                  <a:lnTo>
                    <a:pt x="4908388" y="1399104"/>
                  </a:lnTo>
                  <a:lnTo>
                    <a:pt x="4962363" y="1399104"/>
                  </a:lnTo>
                  <a:lnTo>
                    <a:pt x="5017925" y="1395929"/>
                  </a:lnTo>
                  <a:lnTo>
                    <a:pt x="5065550" y="1389579"/>
                  </a:lnTo>
                  <a:lnTo>
                    <a:pt x="5114763" y="1381642"/>
                  </a:lnTo>
                  <a:lnTo>
                    <a:pt x="5160800" y="1368942"/>
                  </a:lnTo>
                  <a:lnTo>
                    <a:pt x="5203663" y="1353067"/>
                  </a:lnTo>
                  <a:lnTo>
                    <a:pt x="5243350" y="1335604"/>
                  </a:lnTo>
                  <a:lnTo>
                    <a:pt x="5281450" y="1311792"/>
                  </a:lnTo>
                  <a:lnTo>
                    <a:pt x="5270338" y="1324492"/>
                  </a:lnTo>
                  <a:lnTo>
                    <a:pt x="5256050" y="1338779"/>
                  </a:lnTo>
                  <a:lnTo>
                    <a:pt x="5232238" y="1353067"/>
                  </a:lnTo>
                  <a:lnTo>
                    <a:pt x="5198900" y="1368942"/>
                  </a:lnTo>
                  <a:lnTo>
                    <a:pt x="5154450" y="1386404"/>
                  </a:lnTo>
                  <a:lnTo>
                    <a:pt x="5100475" y="1403867"/>
                  </a:lnTo>
                  <a:lnTo>
                    <a:pt x="5032213" y="1414979"/>
                  </a:lnTo>
                  <a:lnTo>
                    <a:pt x="4951250" y="1424504"/>
                  </a:lnTo>
                  <a:lnTo>
                    <a:pt x="4905213" y="1427679"/>
                  </a:lnTo>
                  <a:lnTo>
                    <a:pt x="4852825" y="1427679"/>
                  </a:lnTo>
                  <a:lnTo>
                    <a:pt x="4798850" y="1427679"/>
                  </a:lnTo>
                  <a:lnTo>
                    <a:pt x="4741700" y="1424504"/>
                  </a:lnTo>
                  <a:lnTo>
                    <a:pt x="4678200" y="1418154"/>
                  </a:lnTo>
                  <a:lnTo>
                    <a:pt x="4609938" y="1413392"/>
                  </a:lnTo>
                  <a:lnTo>
                    <a:pt x="4536913" y="1400692"/>
                  </a:lnTo>
                  <a:lnTo>
                    <a:pt x="4460713" y="1389579"/>
                  </a:lnTo>
                  <a:lnTo>
                    <a:pt x="4379750" y="1372117"/>
                  </a:lnTo>
                  <a:lnTo>
                    <a:pt x="4294025" y="1354654"/>
                  </a:lnTo>
                  <a:lnTo>
                    <a:pt x="4201950" y="1335604"/>
                  </a:lnTo>
                  <a:lnTo>
                    <a:pt x="4103525" y="1308617"/>
                  </a:lnTo>
                  <a:lnTo>
                    <a:pt x="4000338" y="1280042"/>
                  </a:lnTo>
                  <a:lnTo>
                    <a:pt x="3890800" y="1248292"/>
                  </a:lnTo>
                  <a:lnTo>
                    <a:pt x="3666963" y="1180029"/>
                  </a:lnTo>
                  <a:lnTo>
                    <a:pt x="3446300" y="1111767"/>
                  </a:lnTo>
                  <a:lnTo>
                    <a:pt x="3012913" y="967304"/>
                  </a:lnTo>
                  <a:lnTo>
                    <a:pt x="2604925" y="829191"/>
                  </a:lnTo>
                  <a:lnTo>
                    <a:pt x="2235038" y="700604"/>
                  </a:lnTo>
                  <a:lnTo>
                    <a:pt x="1919125" y="586304"/>
                  </a:lnTo>
                  <a:lnTo>
                    <a:pt x="1665125" y="494229"/>
                  </a:lnTo>
                  <a:lnTo>
                    <a:pt x="1490500" y="427554"/>
                  </a:lnTo>
                  <a:lnTo>
                    <a:pt x="1409538" y="392629"/>
                  </a:lnTo>
                  <a:lnTo>
                    <a:pt x="1203163" y="345004"/>
                  </a:lnTo>
                  <a:lnTo>
                    <a:pt x="990438" y="298966"/>
                  </a:lnTo>
                  <a:lnTo>
                    <a:pt x="741200" y="243404"/>
                  </a:lnTo>
                  <a:lnTo>
                    <a:pt x="482438" y="192604"/>
                  </a:lnTo>
                  <a:lnTo>
                    <a:pt x="358613" y="171966"/>
                  </a:lnTo>
                  <a:lnTo>
                    <a:pt x="247488" y="152916"/>
                  </a:lnTo>
                  <a:lnTo>
                    <a:pt x="145888" y="140216"/>
                  </a:lnTo>
                  <a:lnTo>
                    <a:pt x="63338" y="132279"/>
                  </a:lnTo>
                  <a:lnTo>
                    <a:pt x="165" y="129271"/>
                  </a:lnTo>
                  <a:lnTo>
                    <a:pt x="165" y="3032"/>
                  </a:lnTo>
                  <a:lnTo>
                    <a:pt x="0" y="3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3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5320862" y="3047358"/>
              <a:ext cx="597575" cy="1971963"/>
            </a:xfrm>
            <a:custGeom>
              <a:avLst/>
              <a:gdLst>
                <a:gd name="T0" fmla="*/ 0 w 372"/>
                <a:gd name="T1" fmla="*/ 2147483646 h 1031"/>
                <a:gd name="T2" fmla="*/ 49028459 w 372"/>
                <a:gd name="T3" fmla="*/ 2147483646 h 1031"/>
                <a:gd name="T4" fmla="*/ 100638377 w 372"/>
                <a:gd name="T5" fmla="*/ 2147483646 h 1031"/>
                <a:gd name="T6" fmla="*/ 162569315 w 372"/>
                <a:gd name="T7" fmla="*/ 2147483646 h 1031"/>
                <a:gd name="T8" fmla="*/ 221920400 w 372"/>
                <a:gd name="T9" fmla="*/ 2147483646 h 1031"/>
                <a:gd name="T10" fmla="*/ 273530318 w 372"/>
                <a:gd name="T11" fmla="*/ 2147483646 h 1031"/>
                <a:gd name="T12" fmla="*/ 312237757 w 372"/>
                <a:gd name="T13" fmla="*/ 2147483646 h 1031"/>
                <a:gd name="T14" fmla="*/ 319978923 w 372"/>
                <a:gd name="T15" fmla="*/ 2147483646 h 1031"/>
                <a:gd name="T16" fmla="*/ 319978923 w 372"/>
                <a:gd name="T17" fmla="*/ 1774278969 h 1031"/>
                <a:gd name="T18" fmla="*/ 325138630 w 372"/>
                <a:gd name="T19" fmla="*/ 1390157408 h 1031"/>
                <a:gd name="T20" fmla="*/ 343202423 w 372"/>
                <a:gd name="T21" fmla="*/ 1057251418 h 1031"/>
                <a:gd name="T22" fmla="*/ 387071174 w 372"/>
                <a:gd name="T23" fmla="*/ 768245034 h 1031"/>
                <a:gd name="T24" fmla="*/ 438679486 w 372"/>
                <a:gd name="T25" fmla="*/ 574353829 h 1031"/>
                <a:gd name="T26" fmla="*/ 487709551 w 372"/>
                <a:gd name="T27" fmla="*/ 460945873 h 1031"/>
                <a:gd name="T28" fmla="*/ 544479176 w 372"/>
                <a:gd name="T29" fmla="*/ 358514732 h 1031"/>
                <a:gd name="T30" fmla="*/ 614151281 w 372"/>
                <a:gd name="T31" fmla="*/ 256081678 h 1031"/>
                <a:gd name="T32" fmla="*/ 694146011 w 372"/>
                <a:gd name="T33" fmla="*/ 171941402 h 1031"/>
                <a:gd name="T34" fmla="*/ 787043222 w 372"/>
                <a:gd name="T35" fmla="*/ 98774116 h 1031"/>
                <a:gd name="T36" fmla="*/ 959935163 w 372"/>
                <a:gd name="T37" fmla="*/ 0 h 1031"/>
                <a:gd name="T38" fmla="*/ 947032683 w 372"/>
                <a:gd name="T39" fmla="*/ 18290865 h 1031"/>
                <a:gd name="T40" fmla="*/ 879940432 w 372"/>
                <a:gd name="T41" fmla="*/ 139014784 h 1031"/>
                <a:gd name="T42" fmla="*/ 820589347 w 372"/>
                <a:gd name="T43" fmla="*/ 289006383 h 1031"/>
                <a:gd name="T44" fmla="*/ 758658409 w 372"/>
                <a:gd name="T45" fmla="*/ 490213553 h 1031"/>
                <a:gd name="T46" fmla="*/ 699307325 w 372"/>
                <a:gd name="T47" fmla="*/ 760927158 h 1031"/>
                <a:gd name="T48" fmla="*/ 658020033 w 372"/>
                <a:gd name="T49" fmla="*/ 1090176123 h 1031"/>
                <a:gd name="T50" fmla="*/ 634796533 w 372"/>
                <a:gd name="T51" fmla="*/ 1496247487 h 1031"/>
                <a:gd name="T52" fmla="*/ 634796533 w 372"/>
                <a:gd name="T53" fmla="*/ 1726720424 h 1031"/>
                <a:gd name="T54" fmla="*/ 629635220 w 372"/>
                <a:gd name="T55" fmla="*/ 1964511237 h 1031"/>
                <a:gd name="T56" fmla="*/ 614151281 w 372"/>
                <a:gd name="T57" fmla="*/ 2147483646 h 1031"/>
                <a:gd name="T58" fmla="*/ 559961509 w 372"/>
                <a:gd name="T59" fmla="*/ 2147483646 h 1031"/>
                <a:gd name="T60" fmla="*/ 474807072 w 372"/>
                <a:gd name="T61" fmla="*/ 2147483646 h 1031"/>
                <a:gd name="T62" fmla="*/ 371587235 w 372"/>
                <a:gd name="T63" fmla="*/ 2147483646 h 1031"/>
                <a:gd name="T64" fmla="*/ 260627838 w 372"/>
                <a:gd name="T65" fmla="*/ 2147483646 h 1031"/>
                <a:gd name="T66" fmla="*/ 157408002 w 372"/>
                <a:gd name="T67" fmla="*/ 2147483646 h 1031"/>
                <a:gd name="T68" fmla="*/ 64512398 w 372"/>
                <a:gd name="T69" fmla="*/ 2147483646 h 1031"/>
                <a:gd name="T70" fmla="*/ 0 w 372"/>
                <a:gd name="T71" fmla="*/ 2147483646 h 103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72" h="1031">
                  <a:moveTo>
                    <a:pt x="0" y="1031"/>
                  </a:moveTo>
                  <a:lnTo>
                    <a:pt x="0" y="1031"/>
                  </a:lnTo>
                  <a:lnTo>
                    <a:pt x="5" y="1025"/>
                  </a:lnTo>
                  <a:lnTo>
                    <a:pt x="19" y="1011"/>
                  </a:lnTo>
                  <a:lnTo>
                    <a:pt x="28" y="998"/>
                  </a:lnTo>
                  <a:lnTo>
                    <a:pt x="39" y="984"/>
                  </a:lnTo>
                  <a:lnTo>
                    <a:pt x="52" y="964"/>
                  </a:lnTo>
                  <a:lnTo>
                    <a:pt x="63" y="942"/>
                  </a:lnTo>
                  <a:lnTo>
                    <a:pt x="76" y="915"/>
                  </a:lnTo>
                  <a:lnTo>
                    <a:pt x="86" y="884"/>
                  </a:lnTo>
                  <a:lnTo>
                    <a:pt x="97" y="850"/>
                  </a:lnTo>
                  <a:lnTo>
                    <a:pt x="106" y="810"/>
                  </a:lnTo>
                  <a:lnTo>
                    <a:pt x="115" y="765"/>
                  </a:lnTo>
                  <a:lnTo>
                    <a:pt x="121" y="716"/>
                  </a:lnTo>
                  <a:lnTo>
                    <a:pt x="124" y="662"/>
                  </a:lnTo>
                  <a:lnTo>
                    <a:pt x="124" y="602"/>
                  </a:lnTo>
                  <a:lnTo>
                    <a:pt x="124" y="485"/>
                  </a:lnTo>
                  <a:lnTo>
                    <a:pt x="124" y="430"/>
                  </a:lnTo>
                  <a:lnTo>
                    <a:pt x="126" y="380"/>
                  </a:lnTo>
                  <a:lnTo>
                    <a:pt x="128" y="333"/>
                  </a:lnTo>
                  <a:lnTo>
                    <a:pt x="133" y="289"/>
                  </a:lnTo>
                  <a:lnTo>
                    <a:pt x="141" y="248"/>
                  </a:lnTo>
                  <a:lnTo>
                    <a:pt x="150" y="210"/>
                  </a:lnTo>
                  <a:lnTo>
                    <a:pt x="162" y="174"/>
                  </a:lnTo>
                  <a:lnTo>
                    <a:pt x="170" y="157"/>
                  </a:lnTo>
                  <a:lnTo>
                    <a:pt x="179" y="141"/>
                  </a:lnTo>
                  <a:lnTo>
                    <a:pt x="189" y="126"/>
                  </a:lnTo>
                  <a:lnTo>
                    <a:pt x="199" y="110"/>
                  </a:lnTo>
                  <a:lnTo>
                    <a:pt x="211" y="98"/>
                  </a:lnTo>
                  <a:lnTo>
                    <a:pt x="224" y="83"/>
                  </a:lnTo>
                  <a:lnTo>
                    <a:pt x="238" y="70"/>
                  </a:lnTo>
                  <a:lnTo>
                    <a:pt x="253" y="60"/>
                  </a:lnTo>
                  <a:lnTo>
                    <a:pt x="269" y="47"/>
                  </a:lnTo>
                  <a:lnTo>
                    <a:pt x="287" y="36"/>
                  </a:lnTo>
                  <a:lnTo>
                    <a:pt x="305" y="27"/>
                  </a:lnTo>
                  <a:lnTo>
                    <a:pt x="327" y="18"/>
                  </a:lnTo>
                  <a:lnTo>
                    <a:pt x="372" y="0"/>
                  </a:lnTo>
                  <a:lnTo>
                    <a:pt x="367" y="5"/>
                  </a:lnTo>
                  <a:lnTo>
                    <a:pt x="352" y="23"/>
                  </a:lnTo>
                  <a:lnTo>
                    <a:pt x="341" y="38"/>
                  </a:lnTo>
                  <a:lnTo>
                    <a:pt x="331" y="56"/>
                  </a:lnTo>
                  <a:lnTo>
                    <a:pt x="318" y="79"/>
                  </a:lnTo>
                  <a:lnTo>
                    <a:pt x="307" y="105"/>
                  </a:lnTo>
                  <a:lnTo>
                    <a:pt x="294" y="134"/>
                  </a:lnTo>
                  <a:lnTo>
                    <a:pt x="282" y="168"/>
                  </a:lnTo>
                  <a:lnTo>
                    <a:pt x="271" y="208"/>
                  </a:lnTo>
                  <a:lnTo>
                    <a:pt x="262" y="251"/>
                  </a:lnTo>
                  <a:lnTo>
                    <a:pt x="255" y="298"/>
                  </a:lnTo>
                  <a:lnTo>
                    <a:pt x="249" y="351"/>
                  </a:lnTo>
                  <a:lnTo>
                    <a:pt x="246" y="409"/>
                  </a:lnTo>
                  <a:lnTo>
                    <a:pt x="246" y="472"/>
                  </a:lnTo>
                  <a:lnTo>
                    <a:pt x="246" y="505"/>
                  </a:lnTo>
                  <a:lnTo>
                    <a:pt x="244" y="537"/>
                  </a:lnTo>
                  <a:lnTo>
                    <a:pt x="242" y="568"/>
                  </a:lnTo>
                  <a:lnTo>
                    <a:pt x="238" y="597"/>
                  </a:lnTo>
                  <a:lnTo>
                    <a:pt x="229" y="653"/>
                  </a:lnTo>
                  <a:lnTo>
                    <a:pt x="217" y="705"/>
                  </a:lnTo>
                  <a:lnTo>
                    <a:pt x="202" y="754"/>
                  </a:lnTo>
                  <a:lnTo>
                    <a:pt x="184" y="799"/>
                  </a:lnTo>
                  <a:lnTo>
                    <a:pt x="164" y="839"/>
                  </a:lnTo>
                  <a:lnTo>
                    <a:pt x="144" y="877"/>
                  </a:lnTo>
                  <a:lnTo>
                    <a:pt x="123" y="910"/>
                  </a:lnTo>
                  <a:lnTo>
                    <a:pt x="101" y="939"/>
                  </a:lnTo>
                  <a:lnTo>
                    <a:pt x="81" y="964"/>
                  </a:lnTo>
                  <a:lnTo>
                    <a:pt x="61" y="986"/>
                  </a:lnTo>
                  <a:lnTo>
                    <a:pt x="41" y="1002"/>
                  </a:lnTo>
                  <a:lnTo>
                    <a:pt x="25" y="1016"/>
                  </a:lnTo>
                  <a:lnTo>
                    <a:pt x="10" y="1025"/>
                  </a:lnTo>
                  <a:lnTo>
                    <a:pt x="0" y="1031"/>
                  </a:lnTo>
                  <a:close/>
                </a:path>
              </a:pathLst>
            </a:custGeom>
            <a:solidFill>
              <a:srgbClr val="8E3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auto">
            <a:xfrm>
              <a:off x="5913618" y="2936423"/>
              <a:ext cx="3244321" cy="771373"/>
            </a:xfrm>
            <a:custGeom>
              <a:avLst/>
              <a:gdLst>
                <a:gd name="T0" fmla="*/ 632318 w 3206179"/>
                <a:gd name="T1" fmla="*/ 0 h 640233"/>
                <a:gd name="T2" fmla="*/ 778613 w 3206179"/>
                <a:gd name="T3" fmla="*/ 0 h 640233"/>
                <a:gd name="T4" fmla="*/ 939537 w 3206179"/>
                <a:gd name="T5" fmla="*/ 9218 h 640233"/>
                <a:gd name="T6" fmla="*/ 1025689 w 3206179"/>
                <a:gd name="T7" fmla="*/ 16131 h 640233"/>
                <a:gd name="T8" fmla="*/ 1116716 w 3206179"/>
                <a:gd name="T9" fmla="*/ 25350 h 640233"/>
                <a:gd name="T10" fmla="*/ 1210995 w 3206179"/>
                <a:gd name="T11" fmla="*/ 41480 h 640233"/>
                <a:gd name="T12" fmla="*/ 1308525 w 3206179"/>
                <a:gd name="T13" fmla="*/ 57611 h 640233"/>
                <a:gd name="T14" fmla="*/ 1410931 w 3206179"/>
                <a:gd name="T15" fmla="*/ 78351 h 640233"/>
                <a:gd name="T16" fmla="*/ 1516588 w 3206179"/>
                <a:gd name="T17" fmla="*/ 103701 h 640233"/>
                <a:gd name="T18" fmla="*/ 1625496 w 3206179"/>
                <a:gd name="T19" fmla="*/ 133658 h 640233"/>
                <a:gd name="T20" fmla="*/ 1740906 w 3206179"/>
                <a:gd name="T21" fmla="*/ 165920 h 640233"/>
                <a:gd name="T22" fmla="*/ 1854691 w 3206179"/>
                <a:gd name="T23" fmla="*/ 205096 h 640233"/>
                <a:gd name="T24" fmla="*/ 1974978 w 3206179"/>
                <a:gd name="T25" fmla="*/ 251186 h 640233"/>
                <a:gd name="T26" fmla="*/ 2157033 w 3206179"/>
                <a:gd name="T27" fmla="*/ 308796 h 640233"/>
                <a:gd name="T28" fmla="*/ 2566658 w 3206179"/>
                <a:gd name="T29" fmla="*/ 447062 h 640233"/>
                <a:gd name="T30" fmla="*/ 2795853 w 3206179"/>
                <a:gd name="T31" fmla="*/ 516196 h 640233"/>
                <a:gd name="T32" fmla="*/ 3010418 w 3206179"/>
                <a:gd name="T33" fmla="*/ 583025 h 640233"/>
                <a:gd name="T34" fmla="*/ 3184347 w 3206179"/>
                <a:gd name="T35" fmla="*/ 629115 h 640233"/>
                <a:gd name="T36" fmla="*/ 3249366 w 3206179"/>
                <a:gd name="T37" fmla="*/ 642942 h 640233"/>
                <a:gd name="T38" fmla="*/ 3282917 w 3206179"/>
                <a:gd name="T39" fmla="*/ 648225 h 640233"/>
                <a:gd name="T40" fmla="*/ 3282917 w 3206179"/>
                <a:gd name="T41" fmla="*/ 929375 h 640233"/>
                <a:gd name="T42" fmla="*/ 2613797 w 3206179"/>
                <a:gd name="T43" fmla="*/ 675203 h 640233"/>
                <a:gd name="T44" fmla="*/ 2113144 w 3206179"/>
                <a:gd name="T45" fmla="*/ 488542 h 640233"/>
                <a:gd name="T46" fmla="*/ 1818930 w 3206179"/>
                <a:gd name="T47" fmla="*/ 375626 h 640233"/>
                <a:gd name="T48" fmla="*/ 1723026 w 3206179"/>
                <a:gd name="T49" fmla="*/ 334146 h 640233"/>
                <a:gd name="T50" fmla="*/ 1560476 w 3206179"/>
                <a:gd name="T51" fmla="*/ 271924 h 640233"/>
                <a:gd name="T52" fmla="*/ 1462946 w 3206179"/>
                <a:gd name="T53" fmla="*/ 237359 h 640233"/>
                <a:gd name="T54" fmla="*/ 1355664 w 3206179"/>
                <a:gd name="T55" fmla="*/ 200488 h 640233"/>
                <a:gd name="T56" fmla="*/ 1237003 w 3206179"/>
                <a:gd name="T57" fmla="*/ 165920 h 640233"/>
                <a:gd name="T58" fmla="*/ 1110214 w 3206179"/>
                <a:gd name="T59" fmla="*/ 133658 h 640233"/>
                <a:gd name="T60" fmla="*/ 978548 w 3206179"/>
                <a:gd name="T61" fmla="*/ 103701 h 640233"/>
                <a:gd name="T62" fmla="*/ 840382 w 3206179"/>
                <a:gd name="T63" fmla="*/ 78351 h 640233"/>
                <a:gd name="T64" fmla="*/ 698963 w 3206179"/>
                <a:gd name="T65" fmla="*/ 62221 h 640233"/>
                <a:gd name="T66" fmla="*/ 557546 w 3206179"/>
                <a:gd name="T67" fmla="*/ 53003 h 640233"/>
                <a:gd name="T68" fmla="*/ 487649 w 3206179"/>
                <a:gd name="T69" fmla="*/ 53003 h 640233"/>
                <a:gd name="T70" fmla="*/ 416127 w 3206179"/>
                <a:gd name="T71" fmla="*/ 53003 h 640233"/>
                <a:gd name="T72" fmla="*/ 342980 w 3206179"/>
                <a:gd name="T73" fmla="*/ 57611 h 640233"/>
                <a:gd name="T74" fmla="*/ 273084 w 3206179"/>
                <a:gd name="T75" fmla="*/ 66830 h 640233"/>
                <a:gd name="T76" fmla="*/ 204813 w 3206179"/>
                <a:gd name="T77" fmla="*/ 78351 h 640233"/>
                <a:gd name="T78" fmla="*/ 134917 w 3206179"/>
                <a:gd name="T79" fmla="*/ 92178 h 640233"/>
                <a:gd name="T80" fmla="*/ 66646 w 3206179"/>
                <a:gd name="T81" fmla="*/ 108310 h 640233"/>
                <a:gd name="T82" fmla="*/ 0 w 3206179"/>
                <a:gd name="T83" fmla="*/ 133658 h 640233"/>
                <a:gd name="T84" fmla="*/ 30885 w 3206179"/>
                <a:gd name="T85" fmla="*/ 117528 h 640233"/>
                <a:gd name="T86" fmla="*/ 69897 w 3206179"/>
                <a:gd name="T87" fmla="*/ 99091 h 640233"/>
                <a:gd name="T88" fmla="*/ 125163 w 3206179"/>
                <a:gd name="T89" fmla="*/ 82960 h 640233"/>
                <a:gd name="T90" fmla="*/ 196685 w 3206179"/>
                <a:gd name="T91" fmla="*/ 62221 h 640233"/>
                <a:gd name="T92" fmla="*/ 281211 w 3206179"/>
                <a:gd name="T93" fmla="*/ 41480 h 640233"/>
                <a:gd name="T94" fmla="*/ 381992 w 3206179"/>
                <a:gd name="T95" fmla="*/ 25350 h 640233"/>
                <a:gd name="T96" fmla="*/ 499028 w 3206179"/>
                <a:gd name="T97" fmla="*/ 9218 h 640233"/>
                <a:gd name="T98" fmla="*/ 632318 w 3206179"/>
                <a:gd name="T99" fmla="*/ 0 h 64023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206179" h="640233">
                  <a:moveTo>
                    <a:pt x="617538" y="0"/>
                  </a:moveTo>
                  <a:lnTo>
                    <a:pt x="760413" y="0"/>
                  </a:lnTo>
                  <a:lnTo>
                    <a:pt x="917575" y="6350"/>
                  </a:lnTo>
                  <a:lnTo>
                    <a:pt x="1001713" y="11113"/>
                  </a:lnTo>
                  <a:lnTo>
                    <a:pt x="1090613" y="17463"/>
                  </a:lnTo>
                  <a:lnTo>
                    <a:pt x="1182688" y="28575"/>
                  </a:lnTo>
                  <a:lnTo>
                    <a:pt x="1277938" y="39688"/>
                  </a:lnTo>
                  <a:lnTo>
                    <a:pt x="1377950" y="53975"/>
                  </a:lnTo>
                  <a:lnTo>
                    <a:pt x="1481138" y="71438"/>
                  </a:lnTo>
                  <a:lnTo>
                    <a:pt x="1587500" y="92075"/>
                  </a:lnTo>
                  <a:lnTo>
                    <a:pt x="1700213" y="114300"/>
                  </a:lnTo>
                  <a:lnTo>
                    <a:pt x="1811338" y="141288"/>
                  </a:lnTo>
                  <a:lnTo>
                    <a:pt x="1928813" y="173038"/>
                  </a:lnTo>
                  <a:lnTo>
                    <a:pt x="2106613" y="212725"/>
                  </a:lnTo>
                  <a:lnTo>
                    <a:pt x="2506663" y="307975"/>
                  </a:lnTo>
                  <a:lnTo>
                    <a:pt x="2730500" y="355600"/>
                  </a:lnTo>
                  <a:lnTo>
                    <a:pt x="2940050" y="401638"/>
                  </a:lnTo>
                  <a:lnTo>
                    <a:pt x="3109913" y="433388"/>
                  </a:lnTo>
                  <a:lnTo>
                    <a:pt x="3173413" y="442913"/>
                  </a:lnTo>
                  <a:lnTo>
                    <a:pt x="3206179" y="446553"/>
                  </a:lnTo>
                  <a:lnTo>
                    <a:pt x="3206179" y="640233"/>
                  </a:lnTo>
                  <a:lnTo>
                    <a:pt x="2552700" y="465138"/>
                  </a:lnTo>
                  <a:lnTo>
                    <a:pt x="2063750" y="336550"/>
                  </a:lnTo>
                  <a:lnTo>
                    <a:pt x="1776413" y="258763"/>
                  </a:lnTo>
                  <a:lnTo>
                    <a:pt x="1682750" y="230188"/>
                  </a:lnTo>
                  <a:lnTo>
                    <a:pt x="1524000" y="187325"/>
                  </a:lnTo>
                  <a:lnTo>
                    <a:pt x="1428750" y="163513"/>
                  </a:lnTo>
                  <a:lnTo>
                    <a:pt x="1323975" y="138113"/>
                  </a:lnTo>
                  <a:lnTo>
                    <a:pt x="1208088" y="114300"/>
                  </a:lnTo>
                  <a:lnTo>
                    <a:pt x="1084263" y="92075"/>
                  </a:lnTo>
                  <a:lnTo>
                    <a:pt x="955675" y="71438"/>
                  </a:lnTo>
                  <a:lnTo>
                    <a:pt x="820738" y="53975"/>
                  </a:lnTo>
                  <a:lnTo>
                    <a:pt x="682625" y="42863"/>
                  </a:lnTo>
                  <a:lnTo>
                    <a:pt x="544513" y="36513"/>
                  </a:lnTo>
                  <a:lnTo>
                    <a:pt x="476250" y="36513"/>
                  </a:lnTo>
                  <a:lnTo>
                    <a:pt x="406400" y="36513"/>
                  </a:lnTo>
                  <a:lnTo>
                    <a:pt x="334963" y="39688"/>
                  </a:lnTo>
                  <a:lnTo>
                    <a:pt x="266700" y="46038"/>
                  </a:lnTo>
                  <a:lnTo>
                    <a:pt x="200025" y="53975"/>
                  </a:lnTo>
                  <a:lnTo>
                    <a:pt x="131763" y="63500"/>
                  </a:lnTo>
                  <a:lnTo>
                    <a:pt x="65088" y="74613"/>
                  </a:lnTo>
                  <a:lnTo>
                    <a:pt x="0" y="92075"/>
                  </a:lnTo>
                  <a:lnTo>
                    <a:pt x="30163" y="80963"/>
                  </a:lnTo>
                  <a:lnTo>
                    <a:pt x="68263" y="68263"/>
                  </a:lnTo>
                  <a:lnTo>
                    <a:pt x="122238" y="57150"/>
                  </a:lnTo>
                  <a:lnTo>
                    <a:pt x="192088" y="42863"/>
                  </a:lnTo>
                  <a:lnTo>
                    <a:pt x="274638" y="28575"/>
                  </a:lnTo>
                  <a:lnTo>
                    <a:pt x="373063" y="17463"/>
                  </a:lnTo>
                  <a:lnTo>
                    <a:pt x="487363" y="6350"/>
                  </a:lnTo>
                  <a:lnTo>
                    <a:pt x="617538" y="0"/>
                  </a:lnTo>
                  <a:close/>
                </a:path>
              </a:pathLst>
            </a:custGeom>
            <a:solidFill>
              <a:srgbClr val="8E3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자유형 20"/>
            <p:cNvSpPr/>
            <p:nvPr userDrawn="1"/>
          </p:nvSpPr>
          <p:spPr>
            <a:xfrm>
              <a:off x="1251441" y="3829785"/>
              <a:ext cx="2287594" cy="2031980"/>
            </a:xfrm>
            <a:custGeom>
              <a:avLst/>
              <a:gdLst>
                <a:gd name="connsiteX0" fmla="*/ 0 w 2260799"/>
                <a:gd name="connsiteY0" fmla="*/ 0 h 1686162"/>
                <a:gd name="connsiteX1" fmla="*/ 338336 w 2260799"/>
                <a:gd name="connsiteY1" fmla="*/ 276462 h 1686162"/>
                <a:gd name="connsiteX2" fmla="*/ 724099 w 2260799"/>
                <a:gd name="connsiteY2" fmla="*/ 600312 h 1686162"/>
                <a:gd name="connsiteX3" fmla="*/ 901899 w 2260799"/>
                <a:gd name="connsiteY3" fmla="*/ 749537 h 1686162"/>
                <a:gd name="connsiteX4" fmla="*/ 1059061 w 2260799"/>
                <a:gd name="connsiteY4" fmla="*/ 890825 h 1686162"/>
                <a:gd name="connsiteX5" fmla="*/ 1200349 w 2260799"/>
                <a:gd name="connsiteY5" fmla="*/ 1017825 h 1686162"/>
                <a:gd name="connsiteX6" fmla="*/ 1317824 w 2260799"/>
                <a:gd name="connsiteY6" fmla="*/ 1125775 h 1686162"/>
                <a:gd name="connsiteX7" fmla="*/ 1419424 w 2260799"/>
                <a:gd name="connsiteY7" fmla="*/ 1221025 h 1686162"/>
                <a:gd name="connsiteX8" fmla="*/ 1519437 w 2260799"/>
                <a:gd name="connsiteY8" fmla="*/ 1301987 h 1686162"/>
                <a:gd name="connsiteX9" fmla="*/ 1611512 w 2260799"/>
                <a:gd name="connsiteY9" fmla="*/ 1373425 h 1686162"/>
                <a:gd name="connsiteX10" fmla="*/ 1700412 w 2260799"/>
                <a:gd name="connsiteY10" fmla="*/ 1433750 h 1686162"/>
                <a:gd name="connsiteX11" fmla="*/ 1782962 w 2260799"/>
                <a:gd name="connsiteY11" fmla="*/ 1484550 h 1686162"/>
                <a:gd name="connsiteX12" fmla="*/ 1860749 w 2260799"/>
                <a:gd name="connsiteY12" fmla="*/ 1529000 h 1686162"/>
                <a:gd name="connsiteX13" fmla="*/ 1932187 w 2260799"/>
                <a:gd name="connsiteY13" fmla="*/ 1562337 h 1686162"/>
                <a:gd name="connsiteX14" fmla="*/ 1995687 w 2260799"/>
                <a:gd name="connsiteY14" fmla="*/ 1590912 h 1686162"/>
                <a:gd name="connsiteX15" fmla="*/ 2056012 w 2260799"/>
                <a:gd name="connsiteY15" fmla="*/ 1611550 h 1686162"/>
                <a:gd name="connsiteX16" fmla="*/ 2108399 w 2260799"/>
                <a:gd name="connsiteY16" fmla="*/ 1629012 h 1686162"/>
                <a:gd name="connsiteX17" fmla="*/ 2154437 w 2260799"/>
                <a:gd name="connsiteY17" fmla="*/ 1640125 h 1686162"/>
                <a:gd name="connsiteX18" fmla="*/ 2190949 w 2260799"/>
                <a:gd name="connsiteY18" fmla="*/ 1646475 h 1686162"/>
                <a:gd name="connsiteX19" fmla="*/ 2243337 w 2260799"/>
                <a:gd name="connsiteY19" fmla="*/ 1654412 h 1686162"/>
                <a:gd name="connsiteX20" fmla="*/ 2260799 w 2260799"/>
                <a:gd name="connsiteY20" fmla="*/ 1654412 h 1686162"/>
                <a:gd name="connsiteX21" fmla="*/ 2225874 w 2260799"/>
                <a:gd name="connsiteY21" fmla="*/ 1668700 h 1686162"/>
                <a:gd name="connsiteX22" fmla="*/ 2187774 w 2260799"/>
                <a:gd name="connsiteY22" fmla="*/ 1679812 h 1686162"/>
                <a:gd name="connsiteX23" fmla="*/ 2151262 w 2260799"/>
                <a:gd name="connsiteY23" fmla="*/ 1686162 h 1686162"/>
                <a:gd name="connsiteX24" fmla="*/ 2113162 w 2260799"/>
                <a:gd name="connsiteY24" fmla="*/ 1686162 h 1686162"/>
                <a:gd name="connsiteX25" fmla="*/ 2073474 w 2260799"/>
                <a:gd name="connsiteY25" fmla="*/ 1686162 h 1686162"/>
                <a:gd name="connsiteX26" fmla="*/ 2033787 w 2260799"/>
                <a:gd name="connsiteY26" fmla="*/ 1679812 h 1686162"/>
                <a:gd name="connsiteX27" fmla="*/ 1992512 w 2260799"/>
                <a:gd name="connsiteY27" fmla="*/ 1671875 h 1686162"/>
                <a:gd name="connsiteX28" fmla="*/ 1952824 w 2260799"/>
                <a:gd name="connsiteY28" fmla="*/ 1660762 h 1686162"/>
                <a:gd name="connsiteX29" fmla="*/ 1913137 w 2260799"/>
                <a:gd name="connsiteY29" fmla="*/ 1646475 h 1686162"/>
                <a:gd name="connsiteX30" fmla="*/ 1870274 w 2260799"/>
                <a:gd name="connsiteY30" fmla="*/ 1632187 h 1686162"/>
                <a:gd name="connsiteX31" fmla="*/ 1828999 w 2260799"/>
                <a:gd name="connsiteY31" fmla="*/ 1611550 h 1686162"/>
                <a:gd name="connsiteX32" fmla="*/ 1789312 w 2260799"/>
                <a:gd name="connsiteY32" fmla="*/ 1590912 h 1686162"/>
                <a:gd name="connsiteX33" fmla="*/ 1711524 w 2260799"/>
                <a:gd name="connsiteY33" fmla="*/ 1544875 h 1686162"/>
                <a:gd name="connsiteX34" fmla="*/ 1633737 w 2260799"/>
                <a:gd name="connsiteY34" fmla="*/ 1497250 h 1686162"/>
                <a:gd name="connsiteX35" fmla="*/ 1562299 w 2260799"/>
                <a:gd name="connsiteY35" fmla="*/ 1444862 h 1686162"/>
                <a:gd name="connsiteX36" fmla="*/ 1495624 w 2260799"/>
                <a:gd name="connsiteY36" fmla="*/ 1392475 h 1686162"/>
                <a:gd name="connsiteX37" fmla="*/ 1435299 w 2260799"/>
                <a:gd name="connsiteY37" fmla="*/ 1341675 h 1686162"/>
                <a:gd name="connsiteX38" fmla="*/ 1384499 w 2260799"/>
                <a:gd name="connsiteY38" fmla="*/ 1298812 h 1686162"/>
                <a:gd name="connsiteX39" fmla="*/ 1309886 w 2260799"/>
                <a:gd name="connsiteY39" fmla="*/ 1227375 h 1686162"/>
                <a:gd name="connsiteX40" fmla="*/ 1284486 w 2260799"/>
                <a:gd name="connsiteY40" fmla="*/ 1200387 h 1686162"/>
                <a:gd name="connsiteX41" fmla="*/ 1103511 w 2260799"/>
                <a:gd name="connsiteY41" fmla="*/ 1019412 h 1686162"/>
                <a:gd name="connsiteX42" fmla="*/ 909836 w 2260799"/>
                <a:gd name="connsiteY42" fmla="*/ 833675 h 1686162"/>
                <a:gd name="connsiteX43" fmla="*/ 706636 w 2260799"/>
                <a:gd name="connsiteY43" fmla="*/ 641587 h 1686162"/>
                <a:gd name="connsiteX44" fmla="*/ 493911 w 2260799"/>
                <a:gd name="connsiteY44" fmla="*/ 447912 h 1686162"/>
                <a:gd name="connsiteX45" fmla="*/ 281186 w 2260799"/>
                <a:gd name="connsiteY45" fmla="*/ 252650 h 1686162"/>
                <a:gd name="connsiteX46" fmla="*/ 68461 w 2260799"/>
                <a:gd name="connsiteY46" fmla="*/ 60562 h 1686162"/>
                <a:gd name="connsiteX47" fmla="*/ 0 w 2260799"/>
                <a:gd name="connsiteY47" fmla="*/ 0 h 168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260799" h="1686162">
                  <a:moveTo>
                    <a:pt x="0" y="0"/>
                  </a:moveTo>
                  <a:lnTo>
                    <a:pt x="338336" y="276462"/>
                  </a:lnTo>
                  <a:lnTo>
                    <a:pt x="724099" y="600312"/>
                  </a:lnTo>
                  <a:lnTo>
                    <a:pt x="901899" y="749537"/>
                  </a:lnTo>
                  <a:lnTo>
                    <a:pt x="1059061" y="890825"/>
                  </a:lnTo>
                  <a:lnTo>
                    <a:pt x="1200349" y="1017825"/>
                  </a:lnTo>
                  <a:lnTo>
                    <a:pt x="1317824" y="1125775"/>
                  </a:lnTo>
                  <a:lnTo>
                    <a:pt x="1419424" y="1221025"/>
                  </a:lnTo>
                  <a:lnTo>
                    <a:pt x="1519437" y="1301987"/>
                  </a:lnTo>
                  <a:lnTo>
                    <a:pt x="1611512" y="1373425"/>
                  </a:lnTo>
                  <a:lnTo>
                    <a:pt x="1700412" y="1433750"/>
                  </a:lnTo>
                  <a:lnTo>
                    <a:pt x="1782962" y="1484550"/>
                  </a:lnTo>
                  <a:lnTo>
                    <a:pt x="1860749" y="1529000"/>
                  </a:lnTo>
                  <a:lnTo>
                    <a:pt x="1932187" y="1562337"/>
                  </a:lnTo>
                  <a:lnTo>
                    <a:pt x="1995687" y="1590912"/>
                  </a:lnTo>
                  <a:lnTo>
                    <a:pt x="2056012" y="1611550"/>
                  </a:lnTo>
                  <a:lnTo>
                    <a:pt x="2108399" y="1629012"/>
                  </a:lnTo>
                  <a:lnTo>
                    <a:pt x="2154437" y="1640125"/>
                  </a:lnTo>
                  <a:lnTo>
                    <a:pt x="2190949" y="1646475"/>
                  </a:lnTo>
                  <a:lnTo>
                    <a:pt x="2243337" y="1654412"/>
                  </a:lnTo>
                  <a:lnTo>
                    <a:pt x="2260799" y="1654412"/>
                  </a:lnTo>
                  <a:lnTo>
                    <a:pt x="2225874" y="1668700"/>
                  </a:lnTo>
                  <a:lnTo>
                    <a:pt x="2187774" y="1679812"/>
                  </a:lnTo>
                  <a:lnTo>
                    <a:pt x="2151262" y="1686162"/>
                  </a:lnTo>
                  <a:lnTo>
                    <a:pt x="2113162" y="1686162"/>
                  </a:lnTo>
                  <a:lnTo>
                    <a:pt x="2073474" y="1686162"/>
                  </a:lnTo>
                  <a:lnTo>
                    <a:pt x="2033787" y="1679812"/>
                  </a:lnTo>
                  <a:lnTo>
                    <a:pt x="1992512" y="1671875"/>
                  </a:lnTo>
                  <a:lnTo>
                    <a:pt x="1952824" y="1660762"/>
                  </a:lnTo>
                  <a:lnTo>
                    <a:pt x="1913137" y="1646475"/>
                  </a:lnTo>
                  <a:lnTo>
                    <a:pt x="1870274" y="1632187"/>
                  </a:lnTo>
                  <a:lnTo>
                    <a:pt x="1828999" y="1611550"/>
                  </a:lnTo>
                  <a:lnTo>
                    <a:pt x="1789312" y="1590912"/>
                  </a:lnTo>
                  <a:lnTo>
                    <a:pt x="1711524" y="1544875"/>
                  </a:lnTo>
                  <a:lnTo>
                    <a:pt x="1633737" y="1497250"/>
                  </a:lnTo>
                  <a:lnTo>
                    <a:pt x="1562299" y="1444862"/>
                  </a:lnTo>
                  <a:lnTo>
                    <a:pt x="1495624" y="1392475"/>
                  </a:lnTo>
                  <a:lnTo>
                    <a:pt x="1435299" y="1341675"/>
                  </a:lnTo>
                  <a:lnTo>
                    <a:pt x="1384499" y="1298812"/>
                  </a:lnTo>
                  <a:lnTo>
                    <a:pt x="1309886" y="1227375"/>
                  </a:lnTo>
                  <a:lnTo>
                    <a:pt x="1284486" y="1200387"/>
                  </a:lnTo>
                  <a:lnTo>
                    <a:pt x="1103511" y="1019412"/>
                  </a:lnTo>
                  <a:lnTo>
                    <a:pt x="909836" y="833675"/>
                  </a:lnTo>
                  <a:lnTo>
                    <a:pt x="706636" y="641587"/>
                  </a:lnTo>
                  <a:lnTo>
                    <a:pt x="493911" y="447912"/>
                  </a:lnTo>
                  <a:lnTo>
                    <a:pt x="281186" y="252650"/>
                  </a:lnTo>
                  <a:lnTo>
                    <a:pt x="68461" y="60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766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42A3-5E22-4145-8366-79DBD70306F0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F333-D5FF-4CAC-B307-97B1A5BB0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33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42A3-5E22-4145-8366-79DBD70306F0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F333-D5FF-4CAC-B307-97B1A5BB0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18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42A3-5E22-4145-8366-79DBD70306F0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F333-D5FF-4CAC-B307-97B1A5BB0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70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42A3-5E22-4145-8366-79DBD70306F0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F333-D5FF-4CAC-B307-97B1A5BB0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974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42A3-5E22-4145-8366-79DBD70306F0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F333-D5FF-4CAC-B307-97B1A5BB0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584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42A3-5E22-4145-8366-79DBD70306F0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F333-D5FF-4CAC-B307-97B1A5BB0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734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42A3-5E22-4145-8366-79DBD70306F0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F333-D5FF-4CAC-B307-97B1A5BB0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22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42A3-5E22-4145-8366-79DBD70306F0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F333-D5FF-4CAC-B307-97B1A5BB0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349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42A3-5E22-4145-8366-79DBD70306F0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F333-D5FF-4CAC-B307-97B1A5BB0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4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/>
          </p:cNvGrpSpPr>
          <p:nvPr userDrawn="1"/>
        </p:nvGrpSpPr>
        <p:grpSpPr bwMode="auto">
          <a:xfrm>
            <a:off x="-7938" y="2865438"/>
            <a:ext cx="4529138" cy="2795587"/>
            <a:chOff x="-7536" y="2411160"/>
            <a:chExt cx="4529044" cy="2796524"/>
          </a:xfrm>
        </p:grpSpPr>
        <p:sp>
          <p:nvSpPr>
            <p:cNvPr id="4" name="Freeform 6"/>
            <p:cNvSpPr>
              <a:spLocks/>
            </p:cNvSpPr>
            <p:nvPr userDrawn="1"/>
          </p:nvSpPr>
          <p:spPr bwMode="auto">
            <a:xfrm>
              <a:off x="841455" y="3531000"/>
              <a:ext cx="380262" cy="1640116"/>
            </a:xfrm>
            <a:custGeom>
              <a:avLst/>
              <a:gdLst>
                <a:gd name="T0" fmla="*/ 0 w 363"/>
                <a:gd name="T1" fmla="*/ 2147483646 h 897"/>
                <a:gd name="T2" fmla="*/ 15363423 w 363"/>
                <a:gd name="T3" fmla="*/ 2147483646 h 897"/>
                <a:gd name="T4" fmla="*/ 35116096 w 363"/>
                <a:gd name="T5" fmla="*/ 2147483646 h 897"/>
                <a:gd name="T6" fmla="*/ 49381682 w 363"/>
                <a:gd name="T7" fmla="*/ 2147483646 h 897"/>
                <a:gd name="T8" fmla="*/ 52674144 w 363"/>
                <a:gd name="T9" fmla="*/ 2147483646 h 897"/>
                <a:gd name="T10" fmla="*/ 51576307 w 363"/>
                <a:gd name="T11" fmla="*/ 2099538638 h 897"/>
                <a:gd name="T12" fmla="*/ 47187057 w 363"/>
                <a:gd name="T13" fmla="*/ 1638176019 h 897"/>
                <a:gd name="T14" fmla="*/ 52674144 w 363"/>
                <a:gd name="T15" fmla="*/ 1280451543 h 897"/>
                <a:gd name="T16" fmla="*/ 69134355 w 363"/>
                <a:gd name="T17" fmla="*/ 1009651387 h 897"/>
                <a:gd name="T18" fmla="*/ 86692403 w 363"/>
                <a:gd name="T19" fmla="*/ 835802748 h 897"/>
                <a:gd name="T20" fmla="*/ 110834326 w 363"/>
                <a:gd name="T21" fmla="*/ 658613538 h 897"/>
                <a:gd name="T22" fmla="*/ 142657961 w 363"/>
                <a:gd name="T23" fmla="*/ 501482380 h 897"/>
                <a:gd name="T24" fmla="*/ 182163306 w 363"/>
                <a:gd name="T25" fmla="*/ 357724476 h 897"/>
                <a:gd name="T26" fmla="*/ 229350364 w 363"/>
                <a:gd name="T27" fmla="*/ 223995597 h 897"/>
                <a:gd name="T28" fmla="*/ 289705171 w 363"/>
                <a:gd name="T29" fmla="*/ 113668998 h 897"/>
                <a:gd name="T30" fmla="*/ 358839526 w 363"/>
                <a:gd name="T31" fmla="*/ 30088906 h 897"/>
                <a:gd name="T32" fmla="*/ 398344872 w 363"/>
                <a:gd name="T33" fmla="*/ 0 h 897"/>
                <a:gd name="T34" fmla="*/ 364326613 w 363"/>
                <a:gd name="T35" fmla="*/ 66864439 h 897"/>
                <a:gd name="T36" fmla="*/ 329210517 w 363"/>
                <a:gd name="T37" fmla="*/ 157131158 h 897"/>
                <a:gd name="T38" fmla="*/ 287510546 w 363"/>
                <a:gd name="T39" fmla="*/ 290860036 h 897"/>
                <a:gd name="T40" fmla="*/ 243615950 w 363"/>
                <a:gd name="T41" fmla="*/ 471393474 h 897"/>
                <a:gd name="T42" fmla="*/ 206305229 w 363"/>
                <a:gd name="T43" fmla="*/ 702075698 h 897"/>
                <a:gd name="T44" fmla="*/ 174481595 w 363"/>
                <a:gd name="T45" fmla="*/ 992933906 h 897"/>
                <a:gd name="T46" fmla="*/ 160216008 w 363"/>
                <a:gd name="T47" fmla="*/ 1247018409 h 897"/>
                <a:gd name="T48" fmla="*/ 158021383 w 363"/>
                <a:gd name="T49" fmla="*/ 1340629356 h 897"/>
                <a:gd name="T50" fmla="*/ 158021383 w 363"/>
                <a:gd name="T51" fmla="*/ 1721756111 h 897"/>
                <a:gd name="T52" fmla="*/ 150339672 w 363"/>
                <a:gd name="T53" fmla="*/ 2147483646 h 897"/>
                <a:gd name="T54" fmla="*/ 138268710 w 363"/>
                <a:gd name="T55" fmla="*/ 2147483646 h 897"/>
                <a:gd name="T56" fmla="*/ 126197749 w 363"/>
                <a:gd name="T57" fmla="*/ 2147483646 h 897"/>
                <a:gd name="T58" fmla="*/ 118516038 w 363"/>
                <a:gd name="T59" fmla="*/ 2147483646 h 897"/>
                <a:gd name="T60" fmla="*/ 100957990 w 363"/>
                <a:gd name="T61" fmla="*/ 2147483646 h 897"/>
                <a:gd name="T62" fmla="*/ 71328980 w 363"/>
                <a:gd name="T63" fmla="*/ 2147483646 h 897"/>
                <a:gd name="T64" fmla="*/ 39505346 w 363"/>
                <a:gd name="T65" fmla="*/ 2147483646 h 897"/>
                <a:gd name="T66" fmla="*/ 13168798 w 363"/>
                <a:gd name="T67" fmla="*/ 2147483646 h 897"/>
                <a:gd name="T68" fmla="*/ 0 w 363"/>
                <a:gd name="T69" fmla="*/ 2147483646 h 89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63" h="897">
                  <a:moveTo>
                    <a:pt x="0" y="897"/>
                  </a:moveTo>
                  <a:lnTo>
                    <a:pt x="0" y="897"/>
                  </a:lnTo>
                  <a:lnTo>
                    <a:pt x="7" y="884"/>
                  </a:lnTo>
                  <a:lnTo>
                    <a:pt x="14" y="868"/>
                  </a:lnTo>
                  <a:lnTo>
                    <a:pt x="23" y="846"/>
                  </a:lnTo>
                  <a:lnTo>
                    <a:pt x="32" y="818"/>
                  </a:lnTo>
                  <a:lnTo>
                    <a:pt x="39" y="783"/>
                  </a:lnTo>
                  <a:lnTo>
                    <a:pt x="45" y="742"/>
                  </a:lnTo>
                  <a:lnTo>
                    <a:pt x="48" y="693"/>
                  </a:lnTo>
                  <a:lnTo>
                    <a:pt x="48" y="664"/>
                  </a:lnTo>
                  <a:lnTo>
                    <a:pt x="47" y="628"/>
                  </a:lnTo>
                  <a:lnTo>
                    <a:pt x="43" y="539"/>
                  </a:lnTo>
                  <a:lnTo>
                    <a:pt x="43" y="490"/>
                  </a:lnTo>
                  <a:lnTo>
                    <a:pt x="45" y="438"/>
                  </a:lnTo>
                  <a:lnTo>
                    <a:pt x="48" y="383"/>
                  </a:lnTo>
                  <a:lnTo>
                    <a:pt x="57" y="329"/>
                  </a:lnTo>
                  <a:lnTo>
                    <a:pt x="63" y="302"/>
                  </a:lnTo>
                  <a:lnTo>
                    <a:pt x="70" y="275"/>
                  </a:lnTo>
                  <a:lnTo>
                    <a:pt x="79" y="250"/>
                  </a:lnTo>
                  <a:lnTo>
                    <a:pt x="90" y="222"/>
                  </a:lnTo>
                  <a:lnTo>
                    <a:pt x="101" y="197"/>
                  </a:lnTo>
                  <a:lnTo>
                    <a:pt x="114" y="174"/>
                  </a:lnTo>
                  <a:lnTo>
                    <a:pt x="130" y="150"/>
                  </a:lnTo>
                  <a:lnTo>
                    <a:pt x="146" y="127"/>
                  </a:lnTo>
                  <a:lnTo>
                    <a:pt x="166" y="107"/>
                  </a:lnTo>
                  <a:lnTo>
                    <a:pt x="186" y="87"/>
                  </a:lnTo>
                  <a:lnTo>
                    <a:pt x="209" y="67"/>
                  </a:lnTo>
                  <a:lnTo>
                    <a:pt x="235" y="51"/>
                  </a:lnTo>
                  <a:lnTo>
                    <a:pt x="264" y="34"/>
                  </a:lnTo>
                  <a:lnTo>
                    <a:pt x="294" y="22"/>
                  </a:lnTo>
                  <a:lnTo>
                    <a:pt x="327" y="9"/>
                  </a:lnTo>
                  <a:lnTo>
                    <a:pt x="363" y="0"/>
                  </a:lnTo>
                  <a:lnTo>
                    <a:pt x="354" y="5"/>
                  </a:lnTo>
                  <a:lnTo>
                    <a:pt x="332" y="20"/>
                  </a:lnTo>
                  <a:lnTo>
                    <a:pt x="316" y="32"/>
                  </a:lnTo>
                  <a:lnTo>
                    <a:pt x="300" y="47"/>
                  </a:lnTo>
                  <a:lnTo>
                    <a:pt x="280" y="65"/>
                  </a:lnTo>
                  <a:lnTo>
                    <a:pt x="262" y="87"/>
                  </a:lnTo>
                  <a:lnTo>
                    <a:pt x="242" y="112"/>
                  </a:lnTo>
                  <a:lnTo>
                    <a:pt x="222" y="141"/>
                  </a:lnTo>
                  <a:lnTo>
                    <a:pt x="204" y="174"/>
                  </a:lnTo>
                  <a:lnTo>
                    <a:pt x="188" y="210"/>
                  </a:lnTo>
                  <a:lnTo>
                    <a:pt x="171" y="251"/>
                  </a:lnTo>
                  <a:lnTo>
                    <a:pt x="159" y="297"/>
                  </a:lnTo>
                  <a:lnTo>
                    <a:pt x="150" y="347"/>
                  </a:lnTo>
                  <a:lnTo>
                    <a:pt x="146" y="373"/>
                  </a:lnTo>
                  <a:lnTo>
                    <a:pt x="144" y="401"/>
                  </a:lnTo>
                  <a:lnTo>
                    <a:pt x="144" y="458"/>
                  </a:lnTo>
                  <a:lnTo>
                    <a:pt x="144" y="515"/>
                  </a:lnTo>
                  <a:lnTo>
                    <a:pt x="143" y="584"/>
                  </a:lnTo>
                  <a:lnTo>
                    <a:pt x="137" y="658"/>
                  </a:lnTo>
                  <a:lnTo>
                    <a:pt x="132" y="727"/>
                  </a:lnTo>
                  <a:lnTo>
                    <a:pt x="126" y="758"/>
                  </a:lnTo>
                  <a:lnTo>
                    <a:pt x="121" y="783"/>
                  </a:lnTo>
                  <a:lnTo>
                    <a:pt x="115" y="807"/>
                  </a:lnTo>
                  <a:lnTo>
                    <a:pt x="108" y="823"/>
                  </a:lnTo>
                  <a:lnTo>
                    <a:pt x="101" y="834"/>
                  </a:lnTo>
                  <a:lnTo>
                    <a:pt x="92" y="845"/>
                  </a:lnTo>
                  <a:lnTo>
                    <a:pt x="79" y="857"/>
                  </a:lnTo>
                  <a:lnTo>
                    <a:pt x="65" y="872"/>
                  </a:lnTo>
                  <a:lnTo>
                    <a:pt x="45" y="883"/>
                  </a:lnTo>
                  <a:lnTo>
                    <a:pt x="36" y="888"/>
                  </a:lnTo>
                  <a:lnTo>
                    <a:pt x="23" y="892"/>
                  </a:lnTo>
                  <a:lnTo>
                    <a:pt x="12" y="895"/>
                  </a:lnTo>
                  <a:lnTo>
                    <a:pt x="0" y="897"/>
                  </a:lnTo>
                  <a:close/>
                </a:path>
              </a:pathLst>
            </a:custGeom>
            <a:solidFill>
              <a:srgbClr val="198D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자유형 4"/>
            <p:cNvSpPr>
              <a:spLocks/>
            </p:cNvSpPr>
            <p:nvPr userDrawn="1"/>
          </p:nvSpPr>
          <p:spPr bwMode="auto">
            <a:xfrm>
              <a:off x="1221717" y="3348157"/>
              <a:ext cx="3283701" cy="1693614"/>
            </a:xfrm>
            <a:custGeom>
              <a:avLst/>
              <a:gdLst>
                <a:gd name="T0" fmla="*/ 901700 w 4976241"/>
                <a:gd name="T1" fmla="*/ 3175 h 1470436"/>
                <a:gd name="T2" fmla="*/ 1054100 w 4976241"/>
                <a:gd name="T3" fmla="*/ 12700 h 1470436"/>
                <a:gd name="T4" fmla="*/ 1220788 w 4976241"/>
                <a:gd name="T5" fmla="*/ 30163 h 1470436"/>
                <a:gd name="T6" fmla="*/ 1395413 w 4976241"/>
                <a:gd name="T7" fmla="*/ 55563 h 1470436"/>
                <a:gd name="T8" fmla="*/ 1519238 w 4976241"/>
                <a:gd name="T9" fmla="*/ 74613 h 1470436"/>
                <a:gd name="T10" fmla="*/ 1746250 w 4976241"/>
                <a:gd name="T11" fmla="*/ 123825 h 1470436"/>
                <a:gd name="T12" fmla="*/ 2065338 w 4976241"/>
                <a:gd name="T13" fmla="*/ 207963 h 1470436"/>
                <a:gd name="T14" fmla="*/ 2352675 w 4976241"/>
                <a:gd name="T15" fmla="*/ 290513 h 1470436"/>
                <a:gd name="T16" fmla="*/ 2700338 w 4976241"/>
                <a:gd name="T17" fmla="*/ 400050 h 1470436"/>
                <a:gd name="T18" fmla="*/ 3105150 w 4976241"/>
                <a:gd name="T19" fmla="*/ 539750 h 1470436"/>
                <a:gd name="T20" fmla="*/ 3759200 w 4976241"/>
                <a:gd name="T21" fmla="*/ 781050 h 1470436"/>
                <a:gd name="T22" fmla="*/ 4405313 w 4976241"/>
                <a:gd name="T23" fmla="*/ 1014413 h 1470436"/>
                <a:gd name="T24" fmla="*/ 4913313 w 4976241"/>
                <a:gd name="T25" fmla="*/ 1185863 h 1470436"/>
                <a:gd name="T26" fmla="*/ 4976241 w 4976241"/>
                <a:gd name="T27" fmla="*/ 1470436 h 1470436"/>
                <a:gd name="T28" fmla="*/ 3460750 w 4976241"/>
                <a:gd name="T29" fmla="*/ 900113 h 1470436"/>
                <a:gd name="T30" fmla="*/ 2747963 w 4976241"/>
                <a:gd name="T31" fmla="*/ 606425 h 1470436"/>
                <a:gd name="T32" fmla="*/ 2268538 w 4976241"/>
                <a:gd name="T33" fmla="*/ 420688 h 1470436"/>
                <a:gd name="T34" fmla="*/ 2041525 w 4976241"/>
                <a:gd name="T35" fmla="*/ 339725 h 1470436"/>
                <a:gd name="T36" fmla="*/ 1830388 w 4976241"/>
                <a:gd name="T37" fmla="*/ 273050 h 1470436"/>
                <a:gd name="T38" fmla="*/ 1519238 w 4976241"/>
                <a:gd name="T39" fmla="*/ 190500 h 1470436"/>
                <a:gd name="T40" fmla="*/ 1306513 w 4976241"/>
                <a:gd name="T41" fmla="*/ 144463 h 1470436"/>
                <a:gd name="T42" fmla="*/ 1089025 w 4976241"/>
                <a:gd name="T43" fmla="*/ 109538 h 1470436"/>
                <a:gd name="T44" fmla="*/ 865188 w 4976241"/>
                <a:gd name="T45" fmla="*/ 87313 h 1470436"/>
                <a:gd name="T46" fmla="*/ 631825 w 4976241"/>
                <a:gd name="T47" fmla="*/ 77788 h 1470436"/>
                <a:gd name="T48" fmla="*/ 387350 w 4976241"/>
                <a:gd name="T49" fmla="*/ 92075 h 1470436"/>
                <a:gd name="T50" fmla="*/ 131763 w 4976241"/>
                <a:gd name="T51" fmla="*/ 130175 h 1470436"/>
                <a:gd name="T52" fmla="*/ 11113 w 4976241"/>
                <a:gd name="T53" fmla="*/ 155575 h 1470436"/>
                <a:gd name="T54" fmla="*/ 60325 w 4976241"/>
                <a:gd name="T55" fmla="*/ 130175 h 1470436"/>
                <a:gd name="T56" fmla="*/ 149225 w 4976241"/>
                <a:gd name="T57" fmla="*/ 95250 h 1470436"/>
                <a:gd name="T58" fmla="*/ 284163 w 4976241"/>
                <a:gd name="T59" fmla="*/ 58738 h 1470436"/>
                <a:gd name="T60" fmla="*/ 468313 w 4976241"/>
                <a:gd name="T61" fmla="*/ 23813 h 1470436"/>
                <a:gd name="T62" fmla="*/ 698500 w 4976241"/>
                <a:gd name="T63" fmla="*/ 3175 h 1470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76241" h="1470436">
                  <a:moveTo>
                    <a:pt x="833438" y="0"/>
                  </a:moveTo>
                  <a:lnTo>
                    <a:pt x="901700" y="3175"/>
                  </a:lnTo>
                  <a:lnTo>
                    <a:pt x="976313" y="6350"/>
                  </a:lnTo>
                  <a:lnTo>
                    <a:pt x="1054100" y="12700"/>
                  </a:lnTo>
                  <a:lnTo>
                    <a:pt x="1138238" y="17463"/>
                  </a:lnTo>
                  <a:lnTo>
                    <a:pt x="1220788" y="30163"/>
                  </a:lnTo>
                  <a:lnTo>
                    <a:pt x="1306513" y="41275"/>
                  </a:lnTo>
                  <a:lnTo>
                    <a:pt x="1395413" y="55563"/>
                  </a:lnTo>
                  <a:lnTo>
                    <a:pt x="1490663" y="73025"/>
                  </a:lnTo>
                  <a:lnTo>
                    <a:pt x="1519238" y="74613"/>
                  </a:lnTo>
                  <a:lnTo>
                    <a:pt x="1603375" y="92075"/>
                  </a:lnTo>
                  <a:lnTo>
                    <a:pt x="1746250" y="123825"/>
                  </a:lnTo>
                  <a:lnTo>
                    <a:pt x="1944688" y="173038"/>
                  </a:lnTo>
                  <a:lnTo>
                    <a:pt x="2065338" y="207963"/>
                  </a:lnTo>
                  <a:lnTo>
                    <a:pt x="2203450" y="244475"/>
                  </a:lnTo>
                  <a:lnTo>
                    <a:pt x="2352675" y="290513"/>
                  </a:lnTo>
                  <a:lnTo>
                    <a:pt x="2519363" y="342900"/>
                  </a:lnTo>
                  <a:lnTo>
                    <a:pt x="2700338" y="400050"/>
                  </a:lnTo>
                  <a:lnTo>
                    <a:pt x="2895600" y="465138"/>
                  </a:lnTo>
                  <a:lnTo>
                    <a:pt x="3105150" y="539750"/>
                  </a:lnTo>
                  <a:lnTo>
                    <a:pt x="3332163" y="623888"/>
                  </a:lnTo>
                  <a:lnTo>
                    <a:pt x="3759200" y="781050"/>
                  </a:lnTo>
                  <a:lnTo>
                    <a:pt x="4116388" y="911225"/>
                  </a:lnTo>
                  <a:lnTo>
                    <a:pt x="4405313" y="1014413"/>
                  </a:lnTo>
                  <a:lnTo>
                    <a:pt x="4632325" y="1095375"/>
                  </a:lnTo>
                  <a:lnTo>
                    <a:pt x="4913313" y="1185863"/>
                  </a:lnTo>
                  <a:lnTo>
                    <a:pt x="4976241" y="1207602"/>
                  </a:lnTo>
                  <a:lnTo>
                    <a:pt x="4976241" y="1470436"/>
                  </a:lnTo>
                  <a:lnTo>
                    <a:pt x="3679825" y="985838"/>
                  </a:lnTo>
                  <a:lnTo>
                    <a:pt x="3460750" y="900113"/>
                  </a:lnTo>
                  <a:lnTo>
                    <a:pt x="3230563" y="808038"/>
                  </a:lnTo>
                  <a:lnTo>
                    <a:pt x="2747963" y="606425"/>
                  </a:lnTo>
                  <a:lnTo>
                    <a:pt x="2508250" y="509588"/>
                  </a:lnTo>
                  <a:lnTo>
                    <a:pt x="2268538" y="420688"/>
                  </a:lnTo>
                  <a:lnTo>
                    <a:pt x="2154238" y="376238"/>
                  </a:lnTo>
                  <a:lnTo>
                    <a:pt x="2041525" y="339725"/>
                  </a:lnTo>
                  <a:lnTo>
                    <a:pt x="1933575" y="304800"/>
                  </a:lnTo>
                  <a:lnTo>
                    <a:pt x="1830388" y="273050"/>
                  </a:lnTo>
                  <a:lnTo>
                    <a:pt x="1622425" y="219075"/>
                  </a:lnTo>
                  <a:lnTo>
                    <a:pt x="1519238" y="190500"/>
                  </a:lnTo>
                  <a:lnTo>
                    <a:pt x="1412875" y="166688"/>
                  </a:lnTo>
                  <a:lnTo>
                    <a:pt x="1306513" y="144463"/>
                  </a:lnTo>
                  <a:lnTo>
                    <a:pt x="1200150" y="123825"/>
                  </a:lnTo>
                  <a:lnTo>
                    <a:pt x="1089025" y="109538"/>
                  </a:lnTo>
                  <a:lnTo>
                    <a:pt x="979488" y="95250"/>
                  </a:lnTo>
                  <a:lnTo>
                    <a:pt x="865188" y="87313"/>
                  </a:lnTo>
                  <a:lnTo>
                    <a:pt x="749300" y="80963"/>
                  </a:lnTo>
                  <a:lnTo>
                    <a:pt x="631825" y="77788"/>
                  </a:lnTo>
                  <a:lnTo>
                    <a:pt x="511175" y="84138"/>
                  </a:lnTo>
                  <a:lnTo>
                    <a:pt x="387350" y="92075"/>
                  </a:lnTo>
                  <a:lnTo>
                    <a:pt x="261938" y="106363"/>
                  </a:lnTo>
                  <a:lnTo>
                    <a:pt x="131763" y="130175"/>
                  </a:lnTo>
                  <a:lnTo>
                    <a:pt x="0" y="158750"/>
                  </a:lnTo>
                  <a:lnTo>
                    <a:pt x="11113" y="155575"/>
                  </a:lnTo>
                  <a:lnTo>
                    <a:pt x="34925" y="144463"/>
                  </a:lnTo>
                  <a:lnTo>
                    <a:pt x="60325" y="130175"/>
                  </a:lnTo>
                  <a:lnTo>
                    <a:pt x="101600" y="115888"/>
                  </a:lnTo>
                  <a:lnTo>
                    <a:pt x="149225" y="95250"/>
                  </a:lnTo>
                  <a:lnTo>
                    <a:pt x="212725" y="77788"/>
                  </a:lnTo>
                  <a:lnTo>
                    <a:pt x="284163" y="58738"/>
                  </a:lnTo>
                  <a:lnTo>
                    <a:pt x="371475" y="41275"/>
                  </a:lnTo>
                  <a:lnTo>
                    <a:pt x="468313" y="23813"/>
                  </a:lnTo>
                  <a:lnTo>
                    <a:pt x="577850" y="12700"/>
                  </a:lnTo>
                  <a:lnTo>
                    <a:pt x="698500" y="3175"/>
                  </a:lnTo>
                  <a:lnTo>
                    <a:pt x="833438" y="0"/>
                  </a:lnTo>
                  <a:close/>
                </a:path>
              </a:pathLst>
            </a:custGeom>
            <a:solidFill>
              <a:srgbClr val="198D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1221717" y="3348157"/>
              <a:ext cx="3299791" cy="1704110"/>
            </a:xfrm>
            <a:custGeom>
              <a:avLst/>
              <a:gdLst>
                <a:gd name="T0" fmla="*/ 7681704 w 3150"/>
                <a:gd name="T1" fmla="*/ 327635260 h 932"/>
                <a:gd name="T2" fmla="*/ 41699930 w 3150"/>
                <a:gd name="T3" fmla="*/ 274142297 h 932"/>
                <a:gd name="T4" fmla="*/ 103152514 w 3150"/>
                <a:gd name="T5" fmla="*/ 200593129 h 932"/>
                <a:gd name="T6" fmla="*/ 196428702 w 3150"/>
                <a:gd name="T7" fmla="*/ 123697907 h 932"/>
                <a:gd name="T8" fmla="*/ 323723115 w 3150"/>
                <a:gd name="T9" fmla="*/ 50148739 h 932"/>
                <a:gd name="T10" fmla="*/ 482841132 w 3150"/>
                <a:gd name="T11" fmla="*/ 6686620 h 932"/>
                <a:gd name="T12" fmla="*/ 623304331 w 3150"/>
                <a:gd name="T13" fmla="*/ 6686620 h 932"/>
                <a:gd name="T14" fmla="*/ 728651468 w 3150"/>
                <a:gd name="T15" fmla="*/ 26746482 h 932"/>
                <a:gd name="T16" fmla="*/ 843874932 w 3150"/>
                <a:gd name="T17" fmla="*/ 63520152 h 932"/>
                <a:gd name="T18" fmla="*/ 964585477 w 3150"/>
                <a:gd name="T19" fmla="*/ 117013115 h 932"/>
                <a:gd name="T20" fmla="*/ 1030427307 w 3150"/>
                <a:gd name="T21" fmla="*/ 153786785 h 932"/>
                <a:gd name="T22" fmla="*/ 1108340086 w 3150"/>
                <a:gd name="T23" fmla="*/ 193906508 h 932"/>
                <a:gd name="T24" fmla="*/ 1344274095 w 3150"/>
                <a:gd name="T25" fmla="*/ 364408930 h 932"/>
                <a:gd name="T26" fmla="*/ 1523144766 w 3150"/>
                <a:gd name="T27" fmla="*/ 514853320 h 932"/>
                <a:gd name="T28" fmla="*/ 1741520744 w 3150"/>
                <a:gd name="T29" fmla="*/ 722133068 h 932"/>
                <a:gd name="T30" fmla="*/ 2001596653 w 3150"/>
                <a:gd name="T31" fmla="*/ 979559728 h 932"/>
                <a:gd name="T32" fmla="*/ 2147483646 w 3150"/>
                <a:gd name="T33" fmla="*/ 1313881609 h 932"/>
                <a:gd name="T34" fmla="*/ 2147483646 w 3150"/>
                <a:gd name="T35" fmla="*/ 1644859266 h 932"/>
                <a:gd name="T36" fmla="*/ 2147483646 w 3150"/>
                <a:gd name="T37" fmla="*/ 2136310328 h 932"/>
                <a:gd name="T38" fmla="*/ 2147483646 w 3150"/>
                <a:gd name="T39" fmla="*/ 2147483646 h 932"/>
                <a:gd name="T40" fmla="*/ 2147483646 w 3150"/>
                <a:gd name="T41" fmla="*/ 2147483646 h 932"/>
                <a:gd name="T42" fmla="*/ 2147483646 w 3150"/>
                <a:gd name="T43" fmla="*/ 2076132572 h 932"/>
                <a:gd name="T44" fmla="*/ 2147483646 w 3150"/>
                <a:gd name="T45" fmla="*/ 1895599305 h 932"/>
                <a:gd name="T46" fmla="*/ 1899541974 w 3150"/>
                <a:gd name="T47" fmla="*/ 1277106111 h 932"/>
                <a:gd name="T48" fmla="*/ 1568137155 w 3150"/>
                <a:gd name="T49" fmla="*/ 885950699 h 932"/>
                <a:gd name="T50" fmla="*/ 1411213760 w 3150"/>
                <a:gd name="T51" fmla="*/ 715446448 h 932"/>
                <a:gd name="T52" fmla="*/ 1265263481 w 3150"/>
                <a:gd name="T53" fmla="*/ 575031075 h 932"/>
                <a:gd name="T54" fmla="*/ 1121508871 w 3150"/>
                <a:gd name="T55" fmla="*/ 461362184 h 932"/>
                <a:gd name="T56" fmla="*/ 976656427 w 3150"/>
                <a:gd name="T57" fmla="*/ 351037518 h 932"/>
                <a:gd name="T58" fmla="*/ 829609360 w 3150"/>
                <a:gd name="T59" fmla="*/ 260770884 h 932"/>
                <a:gd name="T60" fmla="*/ 677075211 w 3150"/>
                <a:gd name="T61" fmla="*/ 200593129 h 932"/>
                <a:gd name="T62" fmla="*/ 517957194 w 3150"/>
                <a:gd name="T63" fmla="*/ 170504251 h 932"/>
                <a:gd name="T64" fmla="*/ 353352096 w 3150"/>
                <a:gd name="T65" fmla="*/ 177190871 h 932"/>
                <a:gd name="T66" fmla="*/ 181065294 w 3150"/>
                <a:gd name="T67" fmla="*/ 223995386 h 932"/>
                <a:gd name="T68" fmla="*/ 0 w 3150"/>
                <a:gd name="T69" fmla="*/ 334320052 h 9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50" h="932">
                  <a:moveTo>
                    <a:pt x="7" y="98"/>
                  </a:moveTo>
                  <a:lnTo>
                    <a:pt x="7" y="98"/>
                  </a:lnTo>
                  <a:lnTo>
                    <a:pt x="22" y="91"/>
                  </a:lnTo>
                  <a:lnTo>
                    <a:pt x="38" y="82"/>
                  </a:lnTo>
                  <a:lnTo>
                    <a:pt x="64" y="73"/>
                  </a:lnTo>
                  <a:lnTo>
                    <a:pt x="94" y="60"/>
                  </a:lnTo>
                  <a:lnTo>
                    <a:pt x="134" y="49"/>
                  </a:lnTo>
                  <a:lnTo>
                    <a:pt x="179" y="37"/>
                  </a:lnTo>
                  <a:lnTo>
                    <a:pt x="234" y="26"/>
                  </a:lnTo>
                  <a:lnTo>
                    <a:pt x="295" y="15"/>
                  </a:lnTo>
                  <a:lnTo>
                    <a:pt x="364" y="8"/>
                  </a:lnTo>
                  <a:lnTo>
                    <a:pt x="440" y="2"/>
                  </a:lnTo>
                  <a:lnTo>
                    <a:pt x="525" y="0"/>
                  </a:lnTo>
                  <a:lnTo>
                    <a:pt x="568" y="2"/>
                  </a:lnTo>
                  <a:lnTo>
                    <a:pt x="615" y="4"/>
                  </a:lnTo>
                  <a:lnTo>
                    <a:pt x="664" y="8"/>
                  </a:lnTo>
                  <a:lnTo>
                    <a:pt x="717" y="11"/>
                  </a:lnTo>
                  <a:lnTo>
                    <a:pt x="769" y="19"/>
                  </a:lnTo>
                  <a:lnTo>
                    <a:pt x="823" y="26"/>
                  </a:lnTo>
                  <a:lnTo>
                    <a:pt x="879" y="35"/>
                  </a:lnTo>
                  <a:lnTo>
                    <a:pt x="939" y="46"/>
                  </a:lnTo>
                  <a:lnTo>
                    <a:pt x="957" y="47"/>
                  </a:lnTo>
                  <a:lnTo>
                    <a:pt x="1010" y="58"/>
                  </a:lnTo>
                  <a:lnTo>
                    <a:pt x="1100" y="78"/>
                  </a:lnTo>
                  <a:lnTo>
                    <a:pt x="1225" y="109"/>
                  </a:lnTo>
                  <a:lnTo>
                    <a:pt x="1301" y="131"/>
                  </a:lnTo>
                  <a:lnTo>
                    <a:pt x="1388" y="154"/>
                  </a:lnTo>
                  <a:lnTo>
                    <a:pt x="1482" y="183"/>
                  </a:lnTo>
                  <a:lnTo>
                    <a:pt x="1587" y="216"/>
                  </a:lnTo>
                  <a:lnTo>
                    <a:pt x="1701" y="252"/>
                  </a:lnTo>
                  <a:lnTo>
                    <a:pt x="1824" y="293"/>
                  </a:lnTo>
                  <a:lnTo>
                    <a:pt x="1956" y="340"/>
                  </a:lnTo>
                  <a:lnTo>
                    <a:pt x="2099" y="393"/>
                  </a:lnTo>
                  <a:lnTo>
                    <a:pt x="2368" y="492"/>
                  </a:lnTo>
                  <a:lnTo>
                    <a:pt x="2593" y="574"/>
                  </a:lnTo>
                  <a:lnTo>
                    <a:pt x="2775" y="639"/>
                  </a:lnTo>
                  <a:lnTo>
                    <a:pt x="2918" y="690"/>
                  </a:lnTo>
                  <a:lnTo>
                    <a:pt x="3095" y="747"/>
                  </a:lnTo>
                  <a:lnTo>
                    <a:pt x="3150" y="766"/>
                  </a:lnTo>
                  <a:lnTo>
                    <a:pt x="3150" y="932"/>
                  </a:lnTo>
                  <a:lnTo>
                    <a:pt x="2318" y="621"/>
                  </a:lnTo>
                  <a:lnTo>
                    <a:pt x="2180" y="567"/>
                  </a:lnTo>
                  <a:lnTo>
                    <a:pt x="2035" y="509"/>
                  </a:lnTo>
                  <a:lnTo>
                    <a:pt x="1731" y="382"/>
                  </a:lnTo>
                  <a:lnTo>
                    <a:pt x="1580" y="321"/>
                  </a:lnTo>
                  <a:lnTo>
                    <a:pt x="1429" y="265"/>
                  </a:lnTo>
                  <a:lnTo>
                    <a:pt x="1357" y="237"/>
                  </a:lnTo>
                  <a:lnTo>
                    <a:pt x="1286" y="214"/>
                  </a:lnTo>
                  <a:lnTo>
                    <a:pt x="1218" y="192"/>
                  </a:lnTo>
                  <a:lnTo>
                    <a:pt x="1153" y="172"/>
                  </a:lnTo>
                  <a:lnTo>
                    <a:pt x="1022" y="138"/>
                  </a:lnTo>
                  <a:lnTo>
                    <a:pt x="957" y="120"/>
                  </a:lnTo>
                  <a:lnTo>
                    <a:pt x="890" y="105"/>
                  </a:lnTo>
                  <a:lnTo>
                    <a:pt x="823" y="91"/>
                  </a:lnTo>
                  <a:lnTo>
                    <a:pt x="756" y="78"/>
                  </a:lnTo>
                  <a:lnTo>
                    <a:pt x="686" y="69"/>
                  </a:lnTo>
                  <a:lnTo>
                    <a:pt x="617" y="60"/>
                  </a:lnTo>
                  <a:lnTo>
                    <a:pt x="545" y="55"/>
                  </a:lnTo>
                  <a:lnTo>
                    <a:pt x="472" y="51"/>
                  </a:lnTo>
                  <a:lnTo>
                    <a:pt x="398" y="49"/>
                  </a:lnTo>
                  <a:lnTo>
                    <a:pt x="322" y="53"/>
                  </a:lnTo>
                  <a:lnTo>
                    <a:pt x="244" y="58"/>
                  </a:lnTo>
                  <a:lnTo>
                    <a:pt x="165" y="67"/>
                  </a:lnTo>
                  <a:lnTo>
                    <a:pt x="83" y="82"/>
                  </a:lnTo>
                  <a:lnTo>
                    <a:pt x="0" y="1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자유형 6"/>
            <p:cNvSpPr>
              <a:spLocks/>
            </p:cNvSpPr>
            <p:nvPr userDrawn="1"/>
          </p:nvSpPr>
          <p:spPr bwMode="auto">
            <a:xfrm>
              <a:off x="-7534" y="4016041"/>
              <a:ext cx="1032313" cy="1109363"/>
            </a:xfrm>
            <a:custGeom>
              <a:avLst/>
              <a:gdLst>
                <a:gd name="T0" fmla="*/ 0 w 1032313"/>
                <a:gd name="T1" fmla="*/ 0 h 1109363"/>
                <a:gd name="T2" fmla="*/ 319977 w 1032313"/>
                <a:gd name="T3" fmla="*/ 410897 h 1109363"/>
                <a:gd name="T4" fmla="*/ 411115 w 1032313"/>
                <a:gd name="T5" fmla="*/ 533404 h 1109363"/>
                <a:gd name="T6" fmla="*/ 493871 w 1032313"/>
                <a:gd name="T7" fmla="*/ 643110 h 1109363"/>
                <a:gd name="T8" fmla="*/ 570343 w 1032313"/>
                <a:gd name="T9" fmla="*/ 734532 h 1109363"/>
                <a:gd name="T10" fmla="*/ 641576 w 1032313"/>
                <a:gd name="T11" fmla="*/ 814984 h 1109363"/>
                <a:gd name="T12" fmla="*/ 706525 w 1032313"/>
                <a:gd name="T13" fmla="*/ 877151 h 1109363"/>
                <a:gd name="T14" fmla="*/ 765188 w 1032313"/>
                <a:gd name="T15" fmla="*/ 933832 h 1109363"/>
                <a:gd name="T16" fmla="*/ 816517 w 1032313"/>
                <a:gd name="T17" fmla="*/ 975887 h 1109363"/>
                <a:gd name="T18" fmla="*/ 863657 w 1032313"/>
                <a:gd name="T19" fmla="*/ 1010627 h 1109363"/>
                <a:gd name="T20" fmla="*/ 903464 w 1032313"/>
                <a:gd name="T21" fmla="*/ 1032568 h 1109363"/>
                <a:gd name="T22" fmla="*/ 938033 w 1032313"/>
                <a:gd name="T23" fmla="*/ 1052682 h 1109363"/>
                <a:gd name="T24" fmla="*/ 968413 w 1032313"/>
                <a:gd name="T25" fmla="*/ 1061824 h 1109363"/>
                <a:gd name="T26" fmla="*/ 990411 w 1032313"/>
                <a:gd name="T27" fmla="*/ 1072794 h 1109363"/>
                <a:gd name="T28" fmla="*/ 1009267 w 1032313"/>
                <a:gd name="T29" fmla="*/ 1076451 h 1109363"/>
                <a:gd name="T30" fmla="*/ 1022885 w 1032313"/>
                <a:gd name="T31" fmla="*/ 1076451 h 1109363"/>
                <a:gd name="T32" fmla="*/ 1032313 w 1032313"/>
                <a:gd name="T33" fmla="*/ 1076451 h 1109363"/>
                <a:gd name="T34" fmla="*/ 1008220 w 1032313"/>
                <a:gd name="T35" fmla="*/ 1092908 h 1109363"/>
                <a:gd name="T36" fmla="*/ 980983 w 1032313"/>
                <a:gd name="T37" fmla="*/ 1102049 h 1109363"/>
                <a:gd name="T38" fmla="*/ 952699 w 1032313"/>
                <a:gd name="T39" fmla="*/ 1109363 h 1109363"/>
                <a:gd name="T40" fmla="*/ 924416 w 1032313"/>
                <a:gd name="T41" fmla="*/ 1109363 h 1109363"/>
                <a:gd name="T42" fmla="*/ 896131 w 1032313"/>
                <a:gd name="T43" fmla="*/ 1105706 h 1109363"/>
                <a:gd name="T44" fmla="*/ 867848 w 1032313"/>
                <a:gd name="T45" fmla="*/ 1098392 h 1109363"/>
                <a:gd name="T46" fmla="*/ 837468 w 1032313"/>
                <a:gd name="T47" fmla="*/ 1089251 h 1109363"/>
                <a:gd name="T48" fmla="*/ 807090 w 1032313"/>
                <a:gd name="T49" fmla="*/ 1072794 h 1109363"/>
                <a:gd name="T50" fmla="*/ 776710 w 1032313"/>
                <a:gd name="T51" fmla="*/ 1056339 h 1109363"/>
                <a:gd name="T52" fmla="*/ 746332 w 1032313"/>
                <a:gd name="T53" fmla="*/ 1036225 h 1109363"/>
                <a:gd name="T54" fmla="*/ 715952 w 1032313"/>
                <a:gd name="T55" fmla="*/ 1012456 h 1109363"/>
                <a:gd name="T56" fmla="*/ 683478 w 1032313"/>
                <a:gd name="T57" fmla="*/ 990515 h 1109363"/>
                <a:gd name="T58" fmla="*/ 624815 w 1032313"/>
                <a:gd name="T59" fmla="*/ 933832 h 1109363"/>
                <a:gd name="T60" fmla="*/ 566152 w 1032313"/>
                <a:gd name="T61" fmla="*/ 873494 h 1109363"/>
                <a:gd name="T62" fmla="*/ 512727 w 1032313"/>
                <a:gd name="T63" fmla="*/ 814984 h 1109363"/>
                <a:gd name="T64" fmla="*/ 462444 w 1032313"/>
                <a:gd name="T65" fmla="*/ 750988 h 1109363"/>
                <a:gd name="T66" fmla="*/ 416352 w 1032313"/>
                <a:gd name="T67" fmla="*/ 692478 h 1109363"/>
                <a:gd name="T68" fmla="*/ 376545 w 1032313"/>
                <a:gd name="T69" fmla="*/ 639453 h 1109363"/>
                <a:gd name="T70" fmla="*/ 319977 w 1032313"/>
                <a:gd name="T71" fmla="*/ 557173 h 1109363"/>
                <a:gd name="T72" fmla="*/ 299026 w 1032313"/>
                <a:gd name="T73" fmla="*/ 526090 h 1109363"/>
                <a:gd name="T74" fmla="*/ 0 w 1032313"/>
                <a:gd name="T75" fmla="*/ 98666 h 1109363"/>
                <a:gd name="T76" fmla="*/ 0 w 1032313"/>
                <a:gd name="T77" fmla="*/ 0 h 110936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32313" h="1109363">
                  <a:moveTo>
                    <a:pt x="0" y="0"/>
                  </a:moveTo>
                  <a:lnTo>
                    <a:pt x="319977" y="410897"/>
                  </a:lnTo>
                  <a:lnTo>
                    <a:pt x="411115" y="533404"/>
                  </a:lnTo>
                  <a:lnTo>
                    <a:pt x="493871" y="643110"/>
                  </a:lnTo>
                  <a:lnTo>
                    <a:pt x="570343" y="734532"/>
                  </a:lnTo>
                  <a:lnTo>
                    <a:pt x="641576" y="814984"/>
                  </a:lnTo>
                  <a:lnTo>
                    <a:pt x="706525" y="877151"/>
                  </a:lnTo>
                  <a:lnTo>
                    <a:pt x="765188" y="933832"/>
                  </a:lnTo>
                  <a:lnTo>
                    <a:pt x="816517" y="975887"/>
                  </a:lnTo>
                  <a:lnTo>
                    <a:pt x="863657" y="1010627"/>
                  </a:lnTo>
                  <a:lnTo>
                    <a:pt x="903464" y="1032568"/>
                  </a:lnTo>
                  <a:lnTo>
                    <a:pt x="938033" y="1052682"/>
                  </a:lnTo>
                  <a:lnTo>
                    <a:pt x="968413" y="1061824"/>
                  </a:lnTo>
                  <a:lnTo>
                    <a:pt x="990411" y="1072794"/>
                  </a:lnTo>
                  <a:lnTo>
                    <a:pt x="1009267" y="1076451"/>
                  </a:lnTo>
                  <a:lnTo>
                    <a:pt x="1022885" y="1076451"/>
                  </a:lnTo>
                  <a:lnTo>
                    <a:pt x="1032313" y="1076451"/>
                  </a:lnTo>
                  <a:lnTo>
                    <a:pt x="1008220" y="1092908"/>
                  </a:lnTo>
                  <a:lnTo>
                    <a:pt x="980983" y="1102049"/>
                  </a:lnTo>
                  <a:lnTo>
                    <a:pt x="952699" y="1109363"/>
                  </a:lnTo>
                  <a:lnTo>
                    <a:pt x="924416" y="1109363"/>
                  </a:lnTo>
                  <a:lnTo>
                    <a:pt x="896131" y="1105706"/>
                  </a:lnTo>
                  <a:lnTo>
                    <a:pt x="867848" y="1098392"/>
                  </a:lnTo>
                  <a:lnTo>
                    <a:pt x="837468" y="1089251"/>
                  </a:lnTo>
                  <a:lnTo>
                    <a:pt x="807090" y="1072794"/>
                  </a:lnTo>
                  <a:lnTo>
                    <a:pt x="776710" y="1056339"/>
                  </a:lnTo>
                  <a:lnTo>
                    <a:pt x="746332" y="1036225"/>
                  </a:lnTo>
                  <a:lnTo>
                    <a:pt x="715952" y="1012456"/>
                  </a:lnTo>
                  <a:lnTo>
                    <a:pt x="683478" y="990515"/>
                  </a:lnTo>
                  <a:lnTo>
                    <a:pt x="624815" y="933832"/>
                  </a:lnTo>
                  <a:lnTo>
                    <a:pt x="566152" y="873494"/>
                  </a:lnTo>
                  <a:lnTo>
                    <a:pt x="512727" y="814984"/>
                  </a:lnTo>
                  <a:lnTo>
                    <a:pt x="462444" y="750988"/>
                  </a:lnTo>
                  <a:lnTo>
                    <a:pt x="416352" y="692478"/>
                  </a:lnTo>
                  <a:lnTo>
                    <a:pt x="376545" y="639453"/>
                  </a:lnTo>
                  <a:lnTo>
                    <a:pt x="319977" y="557173"/>
                  </a:lnTo>
                  <a:lnTo>
                    <a:pt x="299026" y="526090"/>
                  </a:lnTo>
                  <a:lnTo>
                    <a:pt x="0" y="98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CB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자유형 7"/>
            <p:cNvSpPr>
              <a:spLocks/>
            </p:cNvSpPr>
            <p:nvPr userDrawn="1"/>
          </p:nvSpPr>
          <p:spPr bwMode="auto">
            <a:xfrm>
              <a:off x="1024777" y="3278675"/>
              <a:ext cx="3480641" cy="1813818"/>
            </a:xfrm>
            <a:custGeom>
              <a:avLst/>
              <a:gdLst>
                <a:gd name="T0" fmla="*/ 1436688 w 5274691"/>
                <a:gd name="T1" fmla="*/ 3175 h 1574800"/>
                <a:gd name="T2" fmla="*/ 1679575 w 5274691"/>
                <a:gd name="T3" fmla="*/ 20638 h 1574800"/>
                <a:gd name="T4" fmla="*/ 1935163 w 5274691"/>
                <a:gd name="T5" fmla="*/ 49213 h 1574800"/>
                <a:gd name="T6" fmla="*/ 2205038 w 5274691"/>
                <a:gd name="T7" fmla="*/ 95250 h 1574800"/>
                <a:gd name="T8" fmla="*/ 2492375 w 5274691"/>
                <a:gd name="T9" fmla="*/ 158750 h 1574800"/>
                <a:gd name="T10" fmla="*/ 2786063 w 5274691"/>
                <a:gd name="T11" fmla="*/ 236538 h 1574800"/>
                <a:gd name="T12" fmla="*/ 3346450 w 5274691"/>
                <a:gd name="T13" fmla="*/ 403225 h 1574800"/>
                <a:gd name="T14" fmla="*/ 3963988 w 5274691"/>
                <a:gd name="T15" fmla="*/ 603250 h 1574800"/>
                <a:gd name="T16" fmla="*/ 5274691 w 5274691"/>
                <a:gd name="T17" fmla="*/ 1011323 h 1574800"/>
                <a:gd name="T18" fmla="*/ 5253038 w 5274691"/>
                <a:gd name="T19" fmla="*/ 1230313 h 1574800"/>
                <a:gd name="T20" fmla="*/ 4710113 w 5274691"/>
                <a:gd name="T21" fmla="*/ 1042988 h 1574800"/>
                <a:gd name="T22" fmla="*/ 2822575 w 5274691"/>
                <a:gd name="T23" fmla="*/ 371475 h 1574800"/>
                <a:gd name="T24" fmla="*/ 2438400 w 5274691"/>
                <a:gd name="T25" fmla="*/ 255588 h 1574800"/>
                <a:gd name="T26" fmla="*/ 2097088 w 5274691"/>
                <a:gd name="T27" fmla="*/ 173038 h 1574800"/>
                <a:gd name="T28" fmla="*/ 1806575 w 5274691"/>
                <a:gd name="T29" fmla="*/ 119063 h 1574800"/>
                <a:gd name="T30" fmla="*/ 1562100 w 5274691"/>
                <a:gd name="T31" fmla="*/ 84138 h 1574800"/>
                <a:gd name="T32" fmla="*/ 1370013 w 5274691"/>
                <a:gd name="T33" fmla="*/ 66675 h 1574800"/>
                <a:gd name="T34" fmla="*/ 1231900 w 5274691"/>
                <a:gd name="T35" fmla="*/ 60325 h 1574800"/>
                <a:gd name="T36" fmla="*/ 1117600 w 5274691"/>
                <a:gd name="T37" fmla="*/ 63500 h 1574800"/>
                <a:gd name="T38" fmla="*/ 936625 w 5274691"/>
                <a:gd name="T39" fmla="*/ 77788 h 1574800"/>
                <a:gd name="T40" fmla="*/ 781050 w 5274691"/>
                <a:gd name="T41" fmla="*/ 106363 h 1574800"/>
                <a:gd name="T42" fmla="*/ 655638 w 5274691"/>
                <a:gd name="T43" fmla="*/ 144463 h 1574800"/>
                <a:gd name="T44" fmla="*/ 550863 w 5274691"/>
                <a:gd name="T45" fmla="*/ 190500 h 1574800"/>
                <a:gd name="T46" fmla="*/ 468313 w 5274691"/>
                <a:gd name="T47" fmla="*/ 241300 h 1574800"/>
                <a:gd name="T48" fmla="*/ 407988 w 5274691"/>
                <a:gd name="T49" fmla="*/ 300038 h 1574800"/>
                <a:gd name="T50" fmla="*/ 365125 w 5274691"/>
                <a:gd name="T51" fmla="*/ 357188 h 1574800"/>
                <a:gd name="T52" fmla="*/ 339725 w 5274691"/>
                <a:gd name="T53" fmla="*/ 417513 h 1574800"/>
                <a:gd name="T54" fmla="*/ 322263 w 5274691"/>
                <a:gd name="T55" fmla="*/ 485775 h 1574800"/>
                <a:gd name="T56" fmla="*/ 312738 w 5274691"/>
                <a:gd name="T57" fmla="*/ 571500 h 1574800"/>
                <a:gd name="T58" fmla="*/ 309563 w 5274691"/>
                <a:gd name="T59" fmla="*/ 769938 h 1574800"/>
                <a:gd name="T60" fmla="*/ 315913 w 5274691"/>
                <a:gd name="T61" fmla="*/ 1106488 h 1574800"/>
                <a:gd name="T62" fmla="*/ 304800 w 5274691"/>
                <a:gd name="T63" fmla="*/ 1266825 h 1574800"/>
                <a:gd name="T64" fmla="*/ 273050 w 5274691"/>
                <a:gd name="T65" fmla="*/ 1355725 h 1574800"/>
                <a:gd name="T66" fmla="*/ 230188 w 5274691"/>
                <a:gd name="T67" fmla="*/ 1425575 h 1574800"/>
                <a:gd name="T68" fmla="*/ 174625 w 5274691"/>
                <a:gd name="T69" fmla="*/ 1479550 h 1574800"/>
                <a:gd name="T70" fmla="*/ 120650 w 5274691"/>
                <a:gd name="T71" fmla="*/ 1519238 h 1574800"/>
                <a:gd name="T72" fmla="*/ 46038 w 5274691"/>
                <a:gd name="T73" fmla="*/ 1557338 h 1574800"/>
                <a:gd name="T74" fmla="*/ 0 w 5274691"/>
                <a:gd name="T75" fmla="*/ 1574800 h 1574800"/>
                <a:gd name="T76" fmla="*/ 23813 w 5274691"/>
                <a:gd name="T77" fmla="*/ 1557338 h 1574800"/>
                <a:gd name="T78" fmla="*/ 39688 w 5274691"/>
                <a:gd name="T79" fmla="*/ 1528763 h 1574800"/>
                <a:gd name="T80" fmla="*/ 71438 w 5274691"/>
                <a:gd name="T81" fmla="*/ 1454150 h 1574800"/>
                <a:gd name="T82" fmla="*/ 88900 w 5274691"/>
                <a:gd name="T83" fmla="*/ 1362075 h 1574800"/>
                <a:gd name="T84" fmla="*/ 103188 w 5274691"/>
                <a:gd name="T85" fmla="*/ 1258888 h 1574800"/>
                <a:gd name="T86" fmla="*/ 109538 w 5274691"/>
                <a:gd name="T87" fmla="*/ 1077913 h 1574800"/>
                <a:gd name="T88" fmla="*/ 106363 w 5274691"/>
                <a:gd name="T89" fmla="*/ 901700 h 1574800"/>
                <a:gd name="T90" fmla="*/ 114300 w 5274691"/>
                <a:gd name="T91" fmla="*/ 741363 h 1574800"/>
                <a:gd name="T92" fmla="*/ 138113 w 5274691"/>
                <a:gd name="T93" fmla="*/ 606425 h 1574800"/>
                <a:gd name="T94" fmla="*/ 173038 w 5274691"/>
                <a:gd name="T95" fmla="*/ 496888 h 1574800"/>
                <a:gd name="T96" fmla="*/ 212725 w 5274691"/>
                <a:gd name="T97" fmla="*/ 417513 h 1574800"/>
                <a:gd name="T98" fmla="*/ 249238 w 5274691"/>
                <a:gd name="T99" fmla="*/ 357188 h 1574800"/>
                <a:gd name="T100" fmla="*/ 293688 w 5274691"/>
                <a:gd name="T101" fmla="*/ 307975 h 1574800"/>
                <a:gd name="T102" fmla="*/ 333375 w 5274691"/>
                <a:gd name="T103" fmla="*/ 269875 h 1574800"/>
                <a:gd name="T104" fmla="*/ 401638 w 5274691"/>
                <a:gd name="T105" fmla="*/ 219075 h 1574800"/>
                <a:gd name="T106" fmla="*/ 476250 w 5274691"/>
                <a:gd name="T107" fmla="*/ 173038 h 1574800"/>
                <a:gd name="T108" fmla="*/ 557213 w 5274691"/>
                <a:gd name="T109" fmla="*/ 133350 h 1574800"/>
                <a:gd name="T110" fmla="*/ 642938 w 5274691"/>
                <a:gd name="T111" fmla="*/ 98425 h 1574800"/>
                <a:gd name="T112" fmla="*/ 784225 w 5274691"/>
                <a:gd name="T113" fmla="*/ 58738 h 1574800"/>
                <a:gd name="T114" fmla="*/ 985838 w 5274691"/>
                <a:gd name="T115" fmla="*/ 20638 h 1574800"/>
                <a:gd name="T116" fmla="*/ 1203325 w 5274691"/>
                <a:gd name="T117" fmla="*/ 3175 h 1574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74691" h="1574800">
                  <a:moveTo>
                    <a:pt x="1317625" y="0"/>
                  </a:moveTo>
                  <a:lnTo>
                    <a:pt x="1436688" y="3175"/>
                  </a:lnTo>
                  <a:lnTo>
                    <a:pt x="1557338" y="9525"/>
                  </a:lnTo>
                  <a:lnTo>
                    <a:pt x="1679575" y="20638"/>
                  </a:lnTo>
                  <a:lnTo>
                    <a:pt x="1806575" y="31750"/>
                  </a:lnTo>
                  <a:lnTo>
                    <a:pt x="1935163" y="49213"/>
                  </a:lnTo>
                  <a:lnTo>
                    <a:pt x="2068513" y="69850"/>
                  </a:lnTo>
                  <a:lnTo>
                    <a:pt x="2205038" y="95250"/>
                  </a:lnTo>
                  <a:lnTo>
                    <a:pt x="2346325" y="127000"/>
                  </a:lnTo>
                  <a:lnTo>
                    <a:pt x="2492375" y="158750"/>
                  </a:lnTo>
                  <a:lnTo>
                    <a:pt x="2640013" y="195263"/>
                  </a:lnTo>
                  <a:lnTo>
                    <a:pt x="2786063" y="236538"/>
                  </a:lnTo>
                  <a:lnTo>
                    <a:pt x="3073400" y="319088"/>
                  </a:lnTo>
                  <a:lnTo>
                    <a:pt x="3346450" y="403225"/>
                  </a:lnTo>
                  <a:lnTo>
                    <a:pt x="3589338" y="481013"/>
                  </a:lnTo>
                  <a:lnTo>
                    <a:pt x="3963988" y="603250"/>
                  </a:lnTo>
                  <a:lnTo>
                    <a:pt x="4773613" y="855663"/>
                  </a:lnTo>
                  <a:lnTo>
                    <a:pt x="5274691" y="1011323"/>
                  </a:lnTo>
                  <a:lnTo>
                    <a:pt x="5274691" y="1236376"/>
                  </a:lnTo>
                  <a:lnTo>
                    <a:pt x="5253038" y="1230313"/>
                  </a:lnTo>
                  <a:lnTo>
                    <a:pt x="5118101" y="1184275"/>
                  </a:lnTo>
                  <a:lnTo>
                    <a:pt x="4710113" y="1042988"/>
                  </a:lnTo>
                  <a:lnTo>
                    <a:pt x="4121151" y="836613"/>
                  </a:lnTo>
                  <a:lnTo>
                    <a:pt x="2822575" y="371475"/>
                  </a:lnTo>
                  <a:lnTo>
                    <a:pt x="2625725" y="307975"/>
                  </a:lnTo>
                  <a:lnTo>
                    <a:pt x="2438400" y="255588"/>
                  </a:lnTo>
                  <a:lnTo>
                    <a:pt x="2263775" y="209550"/>
                  </a:lnTo>
                  <a:lnTo>
                    <a:pt x="2097088" y="173038"/>
                  </a:lnTo>
                  <a:lnTo>
                    <a:pt x="1944688" y="144463"/>
                  </a:lnTo>
                  <a:lnTo>
                    <a:pt x="1806575" y="119063"/>
                  </a:lnTo>
                  <a:lnTo>
                    <a:pt x="1677988" y="98425"/>
                  </a:lnTo>
                  <a:lnTo>
                    <a:pt x="1562100" y="84138"/>
                  </a:lnTo>
                  <a:lnTo>
                    <a:pt x="1458913" y="74613"/>
                  </a:lnTo>
                  <a:lnTo>
                    <a:pt x="1370013" y="66675"/>
                  </a:lnTo>
                  <a:lnTo>
                    <a:pt x="1292225" y="63500"/>
                  </a:lnTo>
                  <a:lnTo>
                    <a:pt x="1231900" y="60325"/>
                  </a:lnTo>
                  <a:lnTo>
                    <a:pt x="1146175" y="60325"/>
                  </a:lnTo>
                  <a:lnTo>
                    <a:pt x="1117600" y="63500"/>
                  </a:lnTo>
                  <a:lnTo>
                    <a:pt x="1022350" y="69850"/>
                  </a:lnTo>
                  <a:lnTo>
                    <a:pt x="936625" y="77788"/>
                  </a:lnTo>
                  <a:lnTo>
                    <a:pt x="855663" y="92075"/>
                  </a:lnTo>
                  <a:lnTo>
                    <a:pt x="781050" y="106363"/>
                  </a:lnTo>
                  <a:lnTo>
                    <a:pt x="715963" y="123825"/>
                  </a:lnTo>
                  <a:lnTo>
                    <a:pt x="655638" y="144463"/>
                  </a:lnTo>
                  <a:lnTo>
                    <a:pt x="600075" y="166688"/>
                  </a:lnTo>
                  <a:lnTo>
                    <a:pt x="550863" y="190500"/>
                  </a:lnTo>
                  <a:lnTo>
                    <a:pt x="508000" y="215900"/>
                  </a:lnTo>
                  <a:lnTo>
                    <a:pt x="468313" y="241300"/>
                  </a:lnTo>
                  <a:lnTo>
                    <a:pt x="436563" y="269875"/>
                  </a:lnTo>
                  <a:lnTo>
                    <a:pt x="407988" y="300038"/>
                  </a:lnTo>
                  <a:lnTo>
                    <a:pt x="384175" y="328613"/>
                  </a:lnTo>
                  <a:lnTo>
                    <a:pt x="365125" y="357188"/>
                  </a:lnTo>
                  <a:lnTo>
                    <a:pt x="350838" y="385763"/>
                  </a:lnTo>
                  <a:lnTo>
                    <a:pt x="339725" y="417513"/>
                  </a:lnTo>
                  <a:lnTo>
                    <a:pt x="327025" y="449263"/>
                  </a:lnTo>
                  <a:lnTo>
                    <a:pt x="322263" y="485775"/>
                  </a:lnTo>
                  <a:lnTo>
                    <a:pt x="315913" y="528638"/>
                  </a:lnTo>
                  <a:lnTo>
                    <a:pt x="312738" y="571500"/>
                  </a:lnTo>
                  <a:lnTo>
                    <a:pt x="309563" y="666750"/>
                  </a:lnTo>
                  <a:lnTo>
                    <a:pt x="309563" y="769938"/>
                  </a:lnTo>
                  <a:lnTo>
                    <a:pt x="315913" y="990600"/>
                  </a:lnTo>
                  <a:lnTo>
                    <a:pt x="315913" y="1106488"/>
                  </a:lnTo>
                  <a:lnTo>
                    <a:pt x="309563" y="1216025"/>
                  </a:lnTo>
                  <a:lnTo>
                    <a:pt x="304800" y="1266825"/>
                  </a:lnTo>
                  <a:lnTo>
                    <a:pt x="290513" y="1312863"/>
                  </a:lnTo>
                  <a:lnTo>
                    <a:pt x="273050" y="1355725"/>
                  </a:lnTo>
                  <a:lnTo>
                    <a:pt x="252413" y="1393825"/>
                  </a:lnTo>
                  <a:lnTo>
                    <a:pt x="230188" y="1425575"/>
                  </a:lnTo>
                  <a:lnTo>
                    <a:pt x="204788" y="1454150"/>
                  </a:lnTo>
                  <a:lnTo>
                    <a:pt x="174625" y="1479550"/>
                  </a:lnTo>
                  <a:lnTo>
                    <a:pt x="146050" y="1501775"/>
                  </a:lnTo>
                  <a:lnTo>
                    <a:pt x="120650" y="1519238"/>
                  </a:lnTo>
                  <a:lnTo>
                    <a:pt x="92075" y="1536700"/>
                  </a:lnTo>
                  <a:lnTo>
                    <a:pt x="46038" y="1557338"/>
                  </a:lnTo>
                  <a:lnTo>
                    <a:pt x="11113" y="1571625"/>
                  </a:lnTo>
                  <a:lnTo>
                    <a:pt x="0" y="1574800"/>
                  </a:lnTo>
                  <a:lnTo>
                    <a:pt x="11113" y="1565275"/>
                  </a:lnTo>
                  <a:lnTo>
                    <a:pt x="23813" y="1557338"/>
                  </a:lnTo>
                  <a:lnTo>
                    <a:pt x="31750" y="1543050"/>
                  </a:lnTo>
                  <a:lnTo>
                    <a:pt x="39688" y="1528763"/>
                  </a:lnTo>
                  <a:lnTo>
                    <a:pt x="57150" y="1493838"/>
                  </a:lnTo>
                  <a:lnTo>
                    <a:pt x="71438" y="1454150"/>
                  </a:lnTo>
                  <a:lnTo>
                    <a:pt x="80963" y="1411288"/>
                  </a:lnTo>
                  <a:lnTo>
                    <a:pt x="88900" y="1362075"/>
                  </a:lnTo>
                  <a:lnTo>
                    <a:pt x="98425" y="1309688"/>
                  </a:lnTo>
                  <a:lnTo>
                    <a:pt x="103188" y="1258888"/>
                  </a:lnTo>
                  <a:lnTo>
                    <a:pt x="109538" y="1160463"/>
                  </a:lnTo>
                  <a:lnTo>
                    <a:pt x="109538" y="1077913"/>
                  </a:lnTo>
                  <a:lnTo>
                    <a:pt x="109538" y="996950"/>
                  </a:lnTo>
                  <a:lnTo>
                    <a:pt x="106363" y="901700"/>
                  </a:lnTo>
                  <a:lnTo>
                    <a:pt x="106363" y="819150"/>
                  </a:lnTo>
                  <a:lnTo>
                    <a:pt x="114300" y="741363"/>
                  </a:lnTo>
                  <a:lnTo>
                    <a:pt x="123825" y="669925"/>
                  </a:lnTo>
                  <a:lnTo>
                    <a:pt x="138113" y="606425"/>
                  </a:lnTo>
                  <a:lnTo>
                    <a:pt x="155575" y="549275"/>
                  </a:lnTo>
                  <a:lnTo>
                    <a:pt x="173038" y="496888"/>
                  </a:lnTo>
                  <a:lnTo>
                    <a:pt x="192088" y="454025"/>
                  </a:lnTo>
                  <a:lnTo>
                    <a:pt x="212725" y="417513"/>
                  </a:lnTo>
                  <a:lnTo>
                    <a:pt x="233363" y="382588"/>
                  </a:lnTo>
                  <a:lnTo>
                    <a:pt x="249238" y="357188"/>
                  </a:lnTo>
                  <a:lnTo>
                    <a:pt x="266700" y="336550"/>
                  </a:lnTo>
                  <a:lnTo>
                    <a:pt x="293688" y="307975"/>
                  </a:lnTo>
                  <a:lnTo>
                    <a:pt x="301625" y="300038"/>
                  </a:lnTo>
                  <a:lnTo>
                    <a:pt x="333375" y="269875"/>
                  </a:lnTo>
                  <a:lnTo>
                    <a:pt x="368300" y="244475"/>
                  </a:lnTo>
                  <a:lnTo>
                    <a:pt x="401638" y="219075"/>
                  </a:lnTo>
                  <a:lnTo>
                    <a:pt x="439738" y="193675"/>
                  </a:lnTo>
                  <a:lnTo>
                    <a:pt x="476250" y="173038"/>
                  </a:lnTo>
                  <a:lnTo>
                    <a:pt x="517525" y="152400"/>
                  </a:lnTo>
                  <a:lnTo>
                    <a:pt x="557213" y="133350"/>
                  </a:lnTo>
                  <a:lnTo>
                    <a:pt x="600075" y="115888"/>
                  </a:lnTo>
                  <a:lnTo>
                    <a:pt x="642938" y="98425"/>
                  </a:lnTo>
                  <a:lnTo>
                    <a:pt x="688975" y="84138"/>
                  </a:lnTo>
                  <a:lnTo>
                    <a:pt x="784225" y="58738"/>
                  </a:lnTo>
                  <a:lnTo>
                    <a:pt x="881063" y="38100"/>
                  </a:lnTo>
                  <a:lnTo>
                    <a:pt x="985838" y="20638"/>
                  </a:lnTo>
                  <a:lnTo>
                    <a:pt x="1092200" y="9525"/>
                  </a:lnTo>
                  <a:lnTo>
                    <a:pt x="1203325" y="3175"/>
                  </a:lnTo>
                  <a:lnTo>
                    <a:pt x="1317625" y="0"/>
                  </a:lnTo>
                  <a:close/>
                </a:path>
              </a:pathLst>
            </a:custGeom>
            <a:solidFill>
              <a:srgbClr val="92CB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자유형 8"/>
            <p:cNvSpPr>
              <a:spLocks/>
            </p:cNvSpPr>
            <p:nvPr userDrawn="1"/>
          </p:nvSpPr>
          <p:spPr bwMode="auto">
            <a:xfrm>
              <a:off x="-7535" y="3293304"/>
              <a:ext cx="1608468" cy="1623659"/>
            </a:xfrm>
            <a:custGeom>
              <a:avLst/>
              <a:gdLst>
                <a:gd name="T0" fmla="*/ 1604278 w 1608468"/>
                <a:gd name="T1" fmla="*/ 12799 h 1623659"/>
                <a:gd name="T2" fmla="*/ 1578089 w 1608468"/>
                <a:gd name="T3" fmla="*/ 122505 h 1623659"/>
                <a:gd name="T4" fmla="*/ 1555043 w 1608468"/>
                <a:gd name="T5" fmla="*/ 263296 h 1623659"/>
                <a:gd name="T6" fmla="*/ 1544567 w 1608468"/>
                <a:gd name="T7" fmla="*/ 383974 h 1623659"/>
                <a:gd name="T8" fmla="*/ 1536187 w 1608468"/>
                <a:gd name="T9" fmla="*/ 521106 h 1623659"/>
                <a:gd name="T10" fmla="*/ 1538282 w 1608468"/>
                <a:gd name="T11" fmla="*/ 676525 h 1623659"/>
                <a:gd name="T12" fmla="*/ 1549805 w 1608468"/>
                <a:gd name="T13" fmla="*/ 835600 h 1623659"/>
                <a:gd name="T14" fmla="*/ 1553995 w 1608468"/>
                <a:gd name="T15" fmla="*/ 981876 h 1623659"/>
                <a:gd name="T16" fmla="*/ 1549805 w 1608468"/>
                <a:gd name="T17" fmla="*/ 1117181 h 1623659"/>
                <a:gd name="T18" fmla="*/ 1534092 w 1608468"/>
                <a:gd name="T19" fmla="*/ 1243343 h 1623659"/>
                <a:gd name="T20" fmla="*/ 1512093 w 1608468"/>
                <a:gd name="T21" fmla="*/ 1349392 h 1623659"/>
                <a:gd name="T22" fmla="*/ 1475429 w 1608468"/>
                <a:gd name="T23" fmla="*/ 1440815 h 1623659"/>
                <a:gd name="T24" fmla="*/ 1430383 w 1608468"/>
                <a:gd name="T25" fmla="*/ 1517609 h 1623659"/>
                <a:gd name="T26" fmla="*/ 1371721 w 1608468"/>
                <a:gd name="T27" fmla="*/ 1574292 h 1623659"/>
                <a:gd name="T28" fmla="*/ 1322486 w 1608468"/>
                <a:gd name="T29" fmla="*/ 1599890 h 1623659"/>
                <a:gd name="T30" fmla="*/ 1276394 w 1608468"/>
                <a:gd name="T31" fmla="*/ 1612688 h 1623659"/>
                <a:gd name="T32" fmla="*/ 1205160 w 1608468"/>
                <a:gd name="T33" fmla="*/ 1623659 h 1623659"/>
                <a:gd name="T34" fmla="*/ 1106690 w 1608468"/>
                <a:gd name="T35" fmla="*/ 1616345 h 1623659"/>
                <a:gd name="T36" fmla="*/ 985174 w 1608468"/>
                <a:gd name="T37" fmla="*/ 1579776 h 1623659"/>
                <a:gd name="T38" fmla="*/ 914988 w 1608468"/>
                <a:gd name="T39" fmla="*/ 1546864 h 1623659"/>
                <a:gd name="T40" fmla="*/ 840612 w 1608468"/>
                <a:gd name="T41" fmla="*/ 1504811 h 1623659"/>
                <a:gd name="T42" fmla="*/ 760998 w 1608468"/>
                <a:gd name="T43" fmla="*/ 1448128 h 1623659"/>
                <a:gd name="T44" fmla="*/ 678241 w 1608468"/>
                <a:gd name="T45" fmla="*/ 1378648 h 1623659"/>
                <a:gd name="T46" fmla="*/ 589199 w 1608468"/>
                <a:gd name="T47" fmla="*/ 1292711 h 1623659"/>
                <a:gd name="T48" fmla="*/ 495966 w 1608468"/>
                <a:gd name="T49" fmla="*/ 1190318 h 1623659"/>
                <a:gd name="T50" fmla="*/ 158654 w 1608468"/>
                <a:gd name="T51" fmla="*/ 797202 h 1623659"/>
                <a:gd name="T52" fmla="*/ 0 w 1608468"/>
                <a:gd name="T53" fmla="*/ 546129 h 1623659"/>
                <a:gd name="T54" fmla="*/ 774615 w 1608468"/>
                <a:gd name="T55" fmla="*/ 1329280 h 1623659"/>
                <a:gd name="T56" fmla="*/ 879371 w 1608468"/>
                <a:gd name="T57" fmla="*/ 1428016 h 1623659"/>
                <a:gd name="T58" fmla="*/ 958985 w 1608468"/>
                <a:gd name="T59" fmla="*/ 1488354 h 1623659"/>
                <a:gd name="T60" fmla="*/ 1048027 w 1608468"/>
                <a:gd name="T61" fmla="*/ 1543208 h 1623659"/>
                <a:gd name="T62" fmla="*/ 1144402 w 1608468"/>
                <a:gd name="T63" fmla="*/ 1579776 h 1623659"/>
                <a:gd name="T64" fmla="*/ 1216683 w 1608468"/>
                <a:gd name="T65" fmla="*/ 1590747 h 1623659"/>
                <a:gd name="T66" fmla="*/ 1261728 w 1608468"/>
                <a:gd name="T67" fmla="*/ 1587090 h 1623659"/>
                <a:gd name="T68" fmla="*/ 1306772 w 1608468"/>
                <a:gd name="T69" fmla="*/ 1574292 h 1623659"/>
                <a:gd name="T70" fmla="*/ 1334009 w 1608468"/>
                <a:gd name="T71" fmla="*/ 1559664 h 1623659"/>
                <a:gd name="T72" fmla="*/ 1358103 w 1608468"/>
                <a:gd name="T73" fmla="*/ 1534066 h 1623659"/>
                <a:gd name="T74" fmla="*/ 1383244 w 1608468"/>
                <a:gd name="T75" fmla="*/ 1488354 h 1623659"/>
                <a:gd name="T76" fmla="*/ 1400005 w 1608468"/>
                <a:gd name="T77" fmla="*/ 1438987 h 1623659"/>
                <a:gd name="T78" fmla="*/ 1413623 w 1608468"/>
                <a:gd name="T79" fmla="*/ 1371334 h 1623659"/>
                <a:gd name="T80" fmla="*/ 1423051 w 1608468"/>
                <a:gd name="T81" fmla="*/ 1285397 h 1623659"/>
                <a:gd name="T82" fmla="*/ 1426193 w 1608468"/>
                <a:gd name="T83" fmla="*/ 1177519 h 1623659"/>
                <a:gd name="T84" fmla="*/ 1418861 w 1608468"/>
                <a:gd name="T85" fmla="*/ 948964 h 1623659"/>
                <a:gd name="T86" fmla="*/ 1411528 w 1608468"/>
                <a:gd name="T87" fmla="*/ 773433 h 1623659"/>
                <a:gd name="T88" fmla="*/ 1411528 w 1608468"/>
                <a:gd name="T89" fmla="*/ 585102 h 1623659"/>
                <a:gd name="T90" fmla="*/ 1420956 w 1608468"/>
                <a:gd name="T91" fmla="*/ 449798 h 1623659"/>
                <a:gd name="T92" fmla="*/ 1432479 w 1608468"/>
                <a:gd name="T93" fmla="*/ 360203 h 1623659"/>
                <a:gd name="T94" fmla="*/ 1447144 w 1608468"/>
                <a:gd name="T95" fmla="*/ 277924 h 1623659"/>
                <a:gd name="T96" fmla="*/ 1470190 w 1608468"/>
                <a:gd name="T97" fmla="*/ 201129 h 1623659"/>
                <a:gd name="T98" fmla="*/ 1500570 w 1608468"/>
                <a:gd name="T99" fmla="*/ 131648 h 1623659"/>
                <a:gd name="T100" fmla="*/ 1536187 w 1608468"/>
                <a:gd name="T101" fmla="*/ 69481 h 1623659"/>
                <a:gd name="T102" fmla="*/ 1582279 w 1608468"/>
                <a:gd name="T103" fmla="*/ 20112 h 1623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08468" h="1623659">
                  <a:moveTo>
                    <a:pt x="1608468" y="0"/>
                  </a:moveTo>
                  <a:lnTo>
                    <a:pt x="1604278" y="12799"/>
                  </a:lnTo>
                  <a:lnTo>
                    <a:pt x="1593802" y="54853"/>
                  </a:lnTo>
                  <a:lnTo>
                    <a:pt x="1578089" y="122505"/>
                  </a:lnTo>
                  <a:lnTo>
                    <a:pt x="1563423" y="210271"/>
                  </a:lnTo>
                  <a:lnTo>
                    <a:pt x="1555043" y="263296"/>
                  </a:lnTo>
                  <a:lnTo>
                    <a:pt x="1549805" y="319977"/>
                  </a:lnTo>
                  <a:lnTo>
                    <a:pt x="1544567" y="383974"/>
                  </a:lnTo>
                  <a:lnTo>
                    <a:pt x="1538282" y="449798"/>
                  </a:lnTo>
                  <a:lnTo>
                    <a:pt x="1536187" y="521106"/>
                  </a:lnTo>
                  <a:lnTo>
                    <a:pt x="1536187" y="597901"/>
                  </a:lnTo>
                  <a:lnTo>
                    <a:pt x="1538282" y="676525"/>
                  </a:lnTo>
                  <a:lnTo>
                    <a:pt x="1544567" y="760633"/>
                  </a:lnTo>
                  <a:lnTo>
                    <a:pt x="1549805" y="835600"/>
                  </a:lnTo>
                  <a:lnTo>
                    <a:pt x="1551900" y="912395"/>
                  </a:lnTo>
                  <a:lnTo>
                    <a:pt x="1553995" y="981876"/>
                  </a:lnTo>
                  <a:lnTo>
                    <a:pt x="1551900" y="1051356"/>
                  </a:lnTo>
                  <a:lnTo>
                    <a:pt x="1549805" y="1117181"/>
                  </a:lnTo>
                  <a:lnTo>
                    <a:pt x="1544567" y="1179348"/>
                  </a:lnTo>
                  <a:lnTo>
                    <a:pt x="1534092" y="1243343"/>
                  </a:lnTo>
                  <a:lnTo>
                    <a:pt x="1524663" y="1296368"/>
                  </a:lnTo>
                  <a:lnTo>
                    <a:pt x="1512093" y="1349392"/>
                  </a:lnTo>
                  <a:lnTo>
                    <a:pt x="1494285" y="1398761"/>
                  </a:lnTo>
                  <a:lnTo>
                    <a:pt x="1475429" y="1440815"/>
                  </a:lnTo>
                  <a:lnTo>
                    <a:pt x="1454478" y="1481040"/>
                  </a:lnTo>
                  <a:lnTo>
                    <a:pt x="1430383" y="1517609"/>
                  </a:lnTo>
                  <a:lnTo>
                    <a:pt x="1402100" y="1546864"/>
                  </a:lnTo>
                  <a:lnTo>
                    <a:pt x="1371721" y="1574292"/>
                  </a:lnTo>
                  <a:lnTo>
                    <a:pt x="1337152" y="1594404"/>
                  </a:lnTo>
                  <a:lnTo>
                    <a:pt x="1322486" y="1599890"/>
                  </a:lnTo>
                  <a:lnTo>
                    <a:pt x="1303630" y="1607204"/>
                  </a:lnTo>
                  <a:lnTo>
                    <a:pt x="1276394" y="1612688"/>
                  </a:lnTo>
                  <a:lnTo>
                    <a:pt x="1244967" y="1620002"/>
                  </a:lnTo>
                  <a:lnTo>
                    <a:pt x="1205160" y="1623659"/>
                  </a:lnTo>
                  <a:lnTo>
                    <a:pt x="1159068" y="1623659"/>
                  </a:lnTo>
                  <a:lnTo>
                    <a:pt x="1106690" y="1616345"/>
                  </a:lnTo>
                  <a:lnTo>
                    <a:pt x="1048027" y="1603547"/>
                  </a:lnTo>
                  <a:lnTo>
                    <a:pt x="985174" y="1579776"/>
                  </a:lnTo>
                  <a:lnTo>
                    <a:pt x="950604" y="1563321"/>
                  </a:lnTo>
                  <a:lnTo>
                    <a:pt x="914988" y="1546864"/>
                  </a:lnTo>
                  <a:lnTo>
                    <a:pt x="879371" y="1526752"/>
                  </a:lnTo>
                  <a:lnTo>
                    <a:pt x="840612" y="1504811"/>
                  </a:lnTo>
                  <a:lnTo>
                    <a:pt x="800805" y="1477384"/>
                  </a:lnTo>
                  <a:lnTo>
                    <a:pt x="760998" y="1448128"/>
                  </a:lnTo>
                  <a:lnTo>
                    <a:pt x="720143" y="1415216"/>
                  </a:lnTo>
                  <a:lnTo>
                    <a:pt x="678241" y="1378648"/>
                  </a:lnTo>
                  <a:lnTo>
                    <a:pt x="634243" y="1338422"/>
                  </a:lnTo>
                  <a:lnTo>
                    <a:pt x="589199" y="1292711"/>
                  </a:lnTo>
                  <a:lnTo>
                    <a:pt x="543107" y="1243343"/>
                  </a:lnTo>
                  <a:lnTo>
                    <a:pt x="495966" y="1190318"/>
                  </a:lnTo>
                  <a:lnTo>
                    <a:pt x="315787" y="978219"/>
                  </a:lnTo>
                  <a:lnTo>
                    <a:pt x="158654" y="797202"/>
                  </a:lnTo>
                  <a:lnTo>
                    <a:pt x="0" y="616450"/>
                  </a:lnTo>
                  <a:lnTo>
                    <a:pt x="0" y="546129"/>
                  </a:lnTo>
                  <a:lnTo>
                    <a:pt x="759950" y="1312823"/>
                  </a:lnTo>
                  <a:lnTo>
                    <a:pt x="774615" y="1329280"/>
                  </a:lnTo>
                  <a:lnTo>
                    <a:pt x="816518" y="1369506"/>
                  </a:lnTo>
                  <a:lnTo>
                    <a:pt x="879371" y="1428016"/>
                  </a:lnTo>
                  <a:lnTo>
                    <a:pt x="917083" y="1457271"/>
                  </a:lnTo>
                  <a:lnTo>
                    <a:pt x="958985" y="1488354"/>
                  </a:lnTo>
                  <a:lnTo>
                    <a:pt x="1001935" y="1517609"/>
                  </a:lnTo>
                  <a:lnTo>
                    <a:pt x="1048027" y="1543208"/>
                  </a:lnTo>
                  <a:lnTo>
                    <a:pt x="1095167" y="1563321"/>
                  </a:lnTo>
                  <a:lnTo>
                    <a:pt x="1144402" y="1579776"/>
                  </a:lnTo>
                  <a:lnTo>
                    <a:pt x="1191541" y="1590747"/>
                  </a:lnTo>
                  <a:lnTo>
                    <a:pt x="1216683" y="1590747"/>
                  </a:lnTo>
                  <a:lnTo>
                    <a:pt x="1238682" y="1590747"/>
                  </a:lnTo>
                  <a:lnTo>
                    <a:pt x="1261728" y="1587090"/>
                  </a:lnTo>
                  <a:lnTo>
                    <a:pt x="1285821" y="1583433"/>
                  </a:lnTo>
                  <a:lnTo>
                    <a:pt x="1306772" y="1574292"/>
                  </a:lnTo>
                  <a:lnTo>
                    <a:pt x="1329818" y="1563321"/>
                  </a:lnTo>
                  <a:lnTo>
                    <a:pt x="1334009" y="1559664"/>
                  </a:lnTo>
                  <a:lnTo>
                    <a:pt x="1343437" y="1550521"/>
                  </a:lnTo>
                  <a:lnTo>
                    <a:pt x="1358103" y="1534066"/>
                  </a:lnTo>
                  <a:lnTo>
                    <a:pt x="1373816" y="1508468"/>
                  </a:lnTo>
                  <a:lnTo>
                    <a:pt x="1383244" y="1488354"/>
                  </a:lnTo>
                  <a:lnTo>
                    <a:pt x="1390576" y="1464585"/>
                  </a:lnTo>
                  <a:lnTo>
                    <a:pt x="1400005" y="1438987"/>
                  </a:lnTo>
                  <a:lnTo>
                    <a:pt x="1407337" y="1407903"/>
                  </a:lnTo>
                  <a:lnTo>
                    <a:pt x="1413623" y="1371334"/>
                  </a:lnTo>
                  <a:lnTo>
                    <a:pt x="1418861" y="1332937"/>
                  </a:lnTo>
                  <a:lnTo>
                    <a:pt x="1423051" y="1285397"/>
                  </a:lnTo>
                  <a:lnTo>
                    <a:pt x="1426193" y="1236029"/>
                  </a:lnTo>
                  <a:lnTo>
                    <a:pt x="1426193" y="1177519"/>
                  </a:lnTo>
                  <a:lnTo>
                    <a:pt x="1426193" y="1108038"/>
                  </a:lnTo>
                  <a:lnTo>
                    <a:pt x="1418861" y="948964"/>
                  </a:lnTo>
                  <a:lnTo>
                    <a:pt x="1415718" y="863026"/>
                  </a:lnTo>
                  <a:lnTo>
                    <a:pt x="1411528" y="773433"/>
                  </a:lnTo>
                  <a:lnTo>
                    <a:pt x="1411528" y="680182"/>
                  </a:lnTo>
                  <a:lnTo>
                    <a:pt x="1411528" y="585102"/>
                  </a:lnTo>
                  <a:lnTo>
                    <a:pt x="1416766" y="495508"/>
                  </a:lnTo>
                  <a:lnTo>
                    <a:pt x="1420956" y="449798"/>
                  </a:lnTo>
                  <a:lnTo>
                    <a:pt x="1425146" y="402258"/>
                  </a:lnTo>
                  <a:lnTo>
                    <a:pt x="1432479" y="360203"/>
                  </a:lnTo>
                  <a:lnTo>
                    <a:pt x="1439812" y="319977"/>
                  </a:lnTo>
                  <a:lnTo>
                    <a:pt x="1447144" y="277924"/>
                  </a:lnTo>
                  <a:lnTo>
                    <a:pt x="1458668" y="237698"/>
                  </a:lnTo>
                  <a:lnTo>
                    <a:pt x="1470190" y="201129"/>
                  </a:lnTo>
                  <a:lnTo>
                    <a:pt x="1483809" y="164560"/>
                  </a:lnTo>
                  <a:lnTo>
                    <a:pt x="1500570" y="131648"/>
                  </a:lnTo>
                  <a:lnTo>
                    <a:pt x="1517331" y="98736"/>
                  </a:lnTo>
                  <a:lnTo>
                    <a:pt x="1536187" y="69481"/>
                  </a:lnTo>
                  <a:lnTo>
                    <a:pt x="1559233" y="42054"/>
                  </a:lnTo>
                  <a:lnTo>
                    <a:pt x="1582279" y="20112"/>
                  </a:lnTo>
                  <a:lnTo>
                    <a:pt x="1608468" y="0"/>
                  </a:lnTo>
                  <a:close/>
                </a:path>
              </a:pathLst>
            </a:custGeom>
            <a:solidFill>
              <a:srgbClr val="FE7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자유형 9"/>
            <p:cNvSpPr>
              <a:spLocks/>
            </p:cNvSpPr>
            <p:nvPr userDrawn="1"/>
          </p:nvSpPr>
          <p:spPr bwMode="auto">
            <a:xfrm>
              <a:off x="1600932" y="3031836"/>
              <a:ext cx="2904486" cy="1233964"/>
            </a:xfrm>
            <a:custGeom>
              <a:avLst/>
              <a:gdLst>
                <a:gd name="T0" fmla="*/ 380190 w 4401565"/>
                <a:gd name="T1" fmla="*/ 0 h 1071357"/>
                <a:gd name="T2" fmla="*/ 407840 w 4401565"/>
                <a:gd name="T3" fmla="*/ 0 h 1071357"/>
                <a:gd name="T4" fmla="*/ 436181 w 4401565"/>
                <a:gd name="T5" fmla="*/ 0 h 1071357"/>
                <a:gd name="T6" fmla="*/ 465214 w 4401565"/>
                <a:gd name="T7" fmla="*/ 0 h 1071357"/>
                <a:gd name="T8" fmla="*/ 494938 w 4401565"/>
                <a:gd name="T9" fmla="*/ 6319 h 1071357"/>
                <a:gd name="T10" fmla="*/ 526736 w 4401565"/>
                <a:gd name="T11" fmla="*/ 14743 h 1071357"/>
                <a:gd name="T12" fmla="*/ 557842 w 4401565"/>
                <a:gd name="T13" fmla="*/ 25271 h 1071357"/>
                <a:gd name="T14" fmla="*/ 565446 w 4401565"/>
                <a:gd name="T15" fmla="*/ 25271 h 1071357"/>
                <a:gd name="T16" fmla="*/ 593096 w 4401565"/>
                <a:gd name="T17" fmla="*/ 33695 h 1071357"/>
                <a:gd name="T18" fmla="*/ 641484 w 4401565"/>
                <a:gd name="T19" fmla="*/ 56862 h 1071357"/>
                <a:gd name="T20" fmla="*/ 718905 w 4401565"/>
                <a:gd name="T21" fmla="*/ 103192 h 1071357"/>
                <a:gd name="T22" fmla="*/ 769366 w 4401565"/>
                <a:gd name="T23" fmla="*/ 136889 h 1071357"/>
                <a:gd name="T24" fmla="*/ 828123 w 4401565"/>
                <a:gd name="T25" fmla="*/ 179007 h 1071357"/>
                <a:gd name="T26" fmla="*/ 895174 w 4401565"/>
                <a:gd name="T27" fmla="*/ 227444 h 1071357"/>
                <a:gd name="T28" fmla="*/ 972595 w 4401565"/>
                <a:gd name="T29" fmla="*/ 288518 h 1071357"/>
                <a:gd name="T30" fmla="*/ 1060385 w 4401565"/>
                <a:gd name="T31" fmla="*/ 358014 h 1071357"/>
                <a:gd name="T32" fmla="*/ 1157852 w 4401565"/>
                <a:gd name="T33" fmla="*/ 442252 h 1071357"/>
                <a:gd name="T34" fmla="*/ 1267070 w 4401565"/>
                <a:gd name="T35" fmla="*/ 537020 h 1071357"/>
                <a:gd name="T36" fmla="*/ 1388039 w 4401565"/>
                <a:gd name="T37" fmla="*/ 646530 h 1071357"/>
                <a:gd name="T38" fmla="*/ 1640347 w 4401565"/>
                <a:gd name="T39" fmla="*/ 863444 h 1071357"/>
                <a:gd name="T40" fmla="*/ 1824221 w 4401565"/>
                <a:gd name="T41" fmla="*/ 1021392 h 1071357"/>
                <a:gd name="T42" fmla="*/ 1893347 w 4401565"/>
                <a:gd name="T43" fmla="*/ 1078253 h 1071357"/>
                <a:gd name="T44" fmla="*/ 1916600 w 4401565"/>
                <a:gd name="T45" fmla="*/ 1095965 h 1071357"/>
                <a:gd name="T46" fmla="*/ 1916600 w 4401565"/>
                <a:gd name="T47" fmla="*/ 1421251 h 1071357"/>
                <a:gd name="T48" fmla="*/ 1565692 w 4401565"/>
                <a:gd name="T49" fmla="*/ 1080358 h 1071357"/>
                <a:gd name="T50" fmla="*/ 1296794 w 4401565"/>
                <a:gd name="T51" fmla="*/ 825537 h 1071357"/>
                <a:gd name="T52" fmla="*/ 1141953 w 4401565"/>
                <a:gd name="T53" fmla="*/ 682331 h 1071357"/>
                <a:gd name="T54" fmla="*/ 1083887 w 4401565"/>
                <a:gd name="T55" fmla="*/ 623365 h 1071357"/>
                <a:gd name="T56" fmla="*/ 978125 w 4401565"/>
                <a:gd name="T57" fmla="*/ 522278 h 1071357"/>
                <a:gd name="T58" fmla="*/ 910382 w 4401565"/>
                <a:gd name="T59" fmla="*/ 461206 h 1071357"/>
                <a:gd name="T60" fmla="*/ 834344 w 4401565"/>
                <a:gd name="T61" fmla="*/ 395921 h 1071357"/>
                <a:gd name="T62" fmla="*/ 752776 w 4401565"/>
                <a:gd name="T63" fmla="*/ 330637 h 1071357"/>
                <a:gd name="T64" fmla="*/ 666370 w 4401565"/>
                <a:gd name="T65" fmla="*/ 273775 h 1071357"/>
                <a:gd name="T66" fmla="*/ 621438 w 4401565"/>
                <a:gd name="T67" fmla="*/ 244292 h 1071357"/>
                <a:gd name="T68" fmla="*/ 576506 w 4401565"/>
                <a:gd name="T69" fmla="*/ 221126 h 1071357"/>
                <a:gd name="T70" fmla="*/ 531575 w 4401565"/>
                <a:gd name="T71" fmla="*/ 197960 h 1071357"/>
                <a:gd name="T72" fmla="*/ 486643 w 4401565"/>
                <a:gd name="T73" fmla="*/ 174796 h 1071357"/>
                <a:gd name="T74" fmla="*/ 441712 w 4401565"/>
                <a:gd name="T75" fmla="*/ 160053 h 1071357"/>
                <a:gd name="T76" fmla="*/ 395398 w 4401565"/>
                <a:gd name="T77" fmla="*/ 145312 h 1071357"/>
                <a:gd name="T78" fmla="*/ 351157 w 4401565"/>
                <a:gd name="T79" fmla="*/ 136889 h 1071357"/>
                <a:gd name="T80" fmla="*/ 306226 w 4401565"/>
                <a:gd name="T81" fmla="*/ 132677 h 1071357"/>
                <a:gd name="T82" fmla="*/ 264059 w 4401565"/>
                <a:gd name="T83" fmla="*/ 132677 h 1071357"/>
                <a:gd name="T84" fmla="*/ 221202 w 4401565"/>
                <a:gd name="T85" fmla="*/ 136889 h 1071357"/>
                <a:gd name="T86" fmla="*/ 180417 w 4401565"/>
                <a:gd name="T87" fmla="*/ 147417 h 1071357"/>
                <a:gd name="T88" fmla="*/ 141016 w 4401565"/>
                <a:gd name="T89" fmla="*/ 164265 h 1071357"/>
                <a:gd name="T90" fmla="*/ 102306 w 4401565"/>
                <a:gd name="T91" fmla="*/ 185324 h 1071357"/>
                <a:gd name="T92" fmla="*/ 66360 w 4401565"/>
                <a:gd name="T93" fmla="*/ 216914 h 1071357"/>
                <a:gd name="T94" fmla="*/ 49079 w 4401565"/>
                <a:gd name="T95" fmla="*/ 235868 h 1071357"/>
                <a:gd name="T96" fmla="*/ 32489 w 4401565"/>
                <a:gd name="T97" fmla="*/ 254821 h 1071357"/>
                <a:gd name="T98" fmla="*/ 16590 w 4401565"/>
                <a:gd name="T99" fmla="*/ 277987 h 1071357"/>
                <a:gd name="T100" fmla="*/ 0 w 4401565"/>
                <a:gd name="T101" fmla="*/ 301153 h 1071357"/>
                <a:gd name="T102" fmla="*/ 9678 w 4401565"/>
                <a:gd name="T103" fmla="*/ 282199 h 1071357"/>
                <a:gd name="T104" fmla="*/ 40093 w 4401565"/>
                <a:gd name="T105" fmla="*/ 240080 h 1071357"/>
                <a:gd name="T106" fmla="*/ 61522 w 4401565"/>
                <a:gd name="T107" fmla="*/ 208491 h 1071357"/>
                <a:gd name="T108" fmla="*/ 87789 w 4401565"/>
                <a:gd name="T109" fmla="*/ 179007 h 1071357"/>
                <a:gd name="T110" fmla="*/ 117513 w 4401565"/>
                <a:gd name="T111" fmla="*/ 145312 h 1071357"/>
                <a:gd name="T112" fmla="*/ 152767 w 4401565"/>
                <a:gd name="T113" fmla="*/ 113722 h 1071357"/>
                <a:gd name="T114" fmla="*/ 190095 w 4401565"/>
                <a:gd name="T115" fmla="*/ 84239 h 1071357"/>
                <a:gd name="T116" fmla="*/ 232953 w 4401565"/>
                <a:gd name="T117" fmla="*/ 52650 h 1071357"/>
                <a:gd name="T118" fmla="*/ 278575 w 4401565"/>
                <a:gd name="T119" fmla="*/ 29483 h 1071357"/>
                <a:gd name="T120" fmla="*/ 327655 w 4401565"/>
                <a:gd name="T121" fmla="*/ 10531 h 1071357"/>
                <a:gd name="T122" fmla="*/ 380190 w 4401565"/>
                <a:gd name="T123" fmla="*/ 0 h 107135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401565" h="1071357">
                  <a:moveTo>
                    <a:pt x="873125" y="0"/>
                  </a:moveTo>
                  <a:lnTo>
                    <a:pt x="936625" y="0"/>
                  </a:lnTo>
                  <a:lnTo>
                    <a:pt x="1001712" y="0"/>
                  </a:lnTo>
                  <a:lnTo>
                    <a:pt x="1068387" y="0"/>
                  </a:lnTo>
                  <a:lnTo>
                    <a:pt x="1136650" y="4763"/>
                  </a:lnTo>
                  <a:lnTo>
                    <a:pt x="1209675" y="11113"/>
                  </a:lnTo>
                  <a:lnTo>
                    <a:pt x="1281112" y="19050"/>
                  </a:lnTo>
                  <a:lnTo>
                    <a:pt x="1298575" y="19050"/>
                  </a:lnTo>
                  <a:lnTo>
                    <a:pt x="1362075" y="25400"/>
                  </a:lnTo>
                  <a:lnTo>
                    <a:pt x="1473200" y="42863"/>
                  </a:lnTo>
                  <a:lnTo>
                    <a:pt x="1651000" y="77788"/>
                  </a:lnTo>
                  <a:lnTo>
                    <a:pt x="1766887" y="103188"/>
                  </a:lnTo>
                  <a:lnTo>
                    <a:pt x="1901825" y="134938"/>
                  </a:lnTo>
                  <a:lnTo>
                    <a:pt x="2055812" y="171450"/>
                  </a:lnTo>
                  <a:lnTo>
                    <a:pt x="2233612" y="217488"/>
                  </a:lnTo>
                  <a:lnTo>
                    <a:pt x="2435225" y="269875"/>
                  </a:lnTo>
                  <a:lnTo>
                    <a:pt x="2659062" y="333375"/>
                  </a:lnTo>
                  <a:lnTo>
                    <a:pt x="2909887" y="404813"/>
                  </a:lnTo>
                  <a:lnTo>
                    <a:pt x="3187700" y="487363"/>
                  </a:lnTo>
                  <a:lnTo>
                    <a:pt x="3767137" y="650875"/>
                  </a:lnTo>
                  <a:lnTo>
                    <a:pt x="4189412" y="769938"/>
                  </a:lnTo>
                  <a:lnTo>
                    <a:pt x="4348162" y="812801"/>
                  </a:lnTo>
                  <a:lnTo>
                    <a:pt x="4401565" y="826152"/>
                  </a:lnTo>
                  <a:lnTo>
                    <a:pt x="4401565" y="1071357"/>
                  </a:lnTo>
                  <a:lnTo>
                    <a:pt x="3595687" y="814388"/>
                  </a:lnTo>
                  <a:lnTo>
                    <a:pt x="2978150" y="622300"/>
                  </a:lnTo>
                  <a:lnTo>
                    <a:pt x="2622550" y="514350"/>
                  </a:lnTo>
                  <a:lnTo>
                    <a:pt x="2489200" y="469900"/>
                  </a:lnTo>
                  <a:lnTo>
                    <a:pt x="2246312" y="393700"/>
                  </a:lnTo>
                  <a:lnTo>
                    <a:pt x="2090737" y="347663"/>
                  </a:lnTo>
                  <a:lnTo>
                    <a:pt x="1916112" y="298450"/>
                  </a:lnTo>
                  <a:lnTo>
                    <a:pt x="1728787" y="249238"/>
                  </a:lnTo>
                  <a:lnTo>
                    <a:pt x="1530350" y="206375"/>
                  </a:lnTo>
                  <a:lnTo>
                    <a:pt x="1427162" y="184150"/>
                  </a:lnTo>
                  <a:lnTo>
                    <a:pt x="1323975" y="166688"/>
                  </a:lnTo>
                  <a:lnTo>
                    <a:pt x="1220787" y="149225"/>
                  </a:lnTo>
                  <a:lnTo>
                    <a:pt x="1117600" y="131763"/>
                  </a:lnTo>
                  <a:lnTo>
                    <a:pt x="1014412" y="120650"/>
                  </a:lnTo>
                  <a:lnTo>
                    <a:pt x="908050" y="109538"/>
                  </a:lnTo>
                  <a:lnTo>
                    <a:pt x="806450" y="103188"/>
                  </a:lnTo>
                  <a:lnTo>
                    <a:pt x="703262" y="100013"/>
                  </a:lnTo>
                  <a:lnTo>
                    <a:pt x="606425" y="100013"/>
                  </a:lnTo>
                  <a:lnTo>
                    <a:pt x="508000" y="103188"/>
                  </a:lnTo>
                  <a:lnTo>
                    <a:pt x="414337" y="111125"/>
                  </a:lnTo>
                  <a:lnTo>
                    <a:pt x="323850" y="123825"/>
                  </a:lnTo>
                  <a:lnTo>
                    <a:pt x="234950" y="139700"/>
                  </a:lnTo>
                  <a:lnTo>
                    <a:pt x="152400" y="163513"/>
                  </a:lnTo>
                  <a:lnTo>
                    <a:pt x="112712" y="177800"/>
                  </a:lnTo>
                  <a:lnTo>
                    <a:pt x="74612" y="192088"/>
                  </a:lnTo>
                  <a:lnTo>
                    <a:pt x="38100" y="209550"/>
                  </a:lnTo>
                  <a:lnTo>
                    <a:pt x="0" y="227013"/>
                  </a:lnTo>
                  <a:lnTo>
                    <a:pt x="22225" y="212725"/>
                  </a:lnTo>
                  <a:lnTo>
                    <a:pt x="92075" y="180975"/>
                  </a:lnTo>
                  <a:lnTo>
                    <a:pt x="141287" y="157163"/>
                  </a:lnTo>
                  <a:lnTo>
                    <a:pt x="201612" y="134938"/>
                  </a:lnTo>
                  <a:lnTo>
                    <a:pt x="269875" y="109538"/>
                  </a:lnTo>
                  <a:lnTo>
                    <a:pt x="350837" y="85725"/>
                  </a:lnTo>
                  <a:lnTo>
                    <a:pt x="436562" y="63500"/>
                  </a:lnTo>
                  <a:lnTo>
                    <a:pt x="534987" y="39688"/>
                  </a:lnTo>
                  <a:lnTo>
                    <a:pt x="639762" y="22225"/>
                  </a:lnTo>
                  <a:lnTo>
                    <a:pt x="752475" y="7938"/>
                  </a:lnTo>
                  <a:lnTo>
                    <a:pt x="873125" y="0"/>
                  </a:lnTo>
                  <a:close/>
                </a:path>
              </a:pathLst>
            </a:custGeom>
            <a:solidFill>
              <a:srgbClr val="FE7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-7535" y="3751109"/>
              <a:ext cx="1524663" cy="1039692"/>
            </a:xfrm>
            <a:custGeom>
              <a:avLst/>
              <a:gdLst>
                <a:gd name="T0" fmla="*/ 0 w 1524663"/>
                <a:gd name="T1" fmla="*/ 0 h 1039692"/>
                <a:gd name="T2" fmla="*/ 73803 w 1524663"/>
                <a:gd name="T3" fmla="*/ 66960 h 1039692"/>
                <a:gd name="T4" fmla="*/ 310550 w 1524663"/>
                <a:gd name="T5" fmla="*/ 282716 h 1039692"/>
                <a:gd name="T6" fmla="*/ 528441 w 1524663"/>
                <a:gd name="T7" fmla="*/ 478360 h 1039692"/>
                <a:gd name="T8" fmla="*/ 702335 w 1524663"/>
                <a:gd name="T9" fmla="*/ 630121 h 1039692"/>
                <a:gd name="T10" fmla="*/ 765188 w 1524663"/>
                <a:gd name="T11" fmla="*/ 683146 h 1039692"/>
                <a:gd name="T12" fmla="*/ 809185 w 1524663"/>
                <a:gd name="T13" fmla="*/ 716058 h 1039692"/>
                <a:gd name="T14" fmla="*/ 875180 w 1524663"/>
                <a:gd name="T15" fmla="*/ 765426 h 1039692"/>
                <a:gd name="T16" fmla="*/ 954794 w 1524663"/>
                <a:gd name="T17" fmla="*/ 822108 h 1039692"/>
                <a:gd name="T18" fmla="*/ 1039647 w 1524663"/>
                <a:gd name="T19" fmla="*/ 876961 h 1039692"/>
                <a:gd name="T20" fmla="*/ 1085739 w 1524663"/>
                <a:gd name="T21" fmla="*/ 904387 h 1039692"/>
                <a:gd name="T22" fmla="*/ 1132878 w 1524663"/>
                <a:gd name="T23" fmla="*/ 929985 h 1039692"/>
                <a:gd name="T24" fmla="*/ 1182114 w 1524663"/>
                <a:gd name="T25" fmla="*/ 953756 h 1039692"/>
                <a:gd name="T26" fmla="*/ 1229253 w 1524663"/>
                <a:gd name="T27" fmla="*/ 970211 h 1039692"/>
                <a:gd name="T28" fmla="*/ 1278489 w 1524663"/>
                <a:gd name="T29" fmla="*/ 986668 h 1039692"/>
                <a:gd name="T30" fmla="*/ 1329818 w 1524663"/>
                <a:gd name="T31" fmla="*/ 999466 h 1039692"/>
                <a:gd name="T32" fmla="*/ 1379054 w 1524663"/>
                <a:gd name="T33" fmla="*/ 1006780 h 1039692"/>
                <a:gd name="T34" fmla="*/ 1428288 w 1524663"/>
                <a:gd name="T35" fmla="*/ 1006780 h 1039692"/>
                <a:gd name="T36" fmla="*/ 1477524 w 1524663"/>
                <a:gd name="T37" fmla="*/ 999466 h 1039692"/>
                <a:gd name="T38" fmla="*/ 1524663 w 1524663"/>
                <a:gd name="T39" fmla="*/ 986668 h 1039692"/>
                <a:gd name="T40" fmla="*/ 1512092 w 1524663"/>
                <a:gd name="T41" fmla="*/ 997638 h 1039692"/>
                <a:gd name="T42" fmla="*/ 1496380 w 1524663"/>
                <a:gd name="T43" fmla="*/ 1003123 h 1039692"/>
                <a:gd name="T44" fmla="*/ 1474381 w 1524663"/>
                <a:gd name="T45" fmla="*/ 1014094 h 1039692"/>
                <a:gd name="T46" fmla="*/ 1445049 w 1524663"/>
                <a:gd name="T47" fmla="*/ 1023237 h 1039692"/>
                <a:gd name="T48" fmla="*/ 1411527 w 1524663"/>
                <a:gd name="T49" fmla="*/ 1030550 h 1039692"/>
                <a:gd name="T50" fmla="*/ 1369625 w 1524663"/>
                <a:gd name="T51" fmla="*/ 1036035 h 1039692"/>
                <a:gd name="T52" fmla="*/ 1324581 w 1524663"/>
                <a:gd name="T53" fmla="*/ 1039692 h 1039692"/>
                <a:gd name="T54" fmla="*/ 1271155 w 1524663"/>
                <a:gd name="T55" fmla="*/ 1032378 h 1039692"/>
                <a:gd name="T56" fmla="*/ 1214588 w 1524663"/>
                <a:gd name="T57" fmla="*/ 1023237 h 1039692"/>
                <a:gd name="T58" fmla="*/ 1149639 w 1524663"/>
                <a:gd name="T59" fmla="*/ 1006780 h 1039692"/>
                <a:gd name="T60" fmla="*/ 1081549 w 1524663"/>
                <a:gd name="T61" fmla="*/ 977525 h 1039692"/>
                <a:gd name="T62" fmla="*/ 1043837 w 1524663"/>
                <a:gd name="T63" fmla="*/ 961070 h 1039692"/>
                <a:gd name="T64" fmla="*/ 1008220 w 1524663"/>
                <a:gd name="T65" fmla="*/ 940956 h 1039692"/>
                <a:gd name="T66" fmla="*/ 968413 w 1524663"/>
                <a:gd name="T67" fmla="*/ 917187 h 1039692"/>
                <a:gd name="T68" fmla="*/ 926511 w 1524663"/>
                <a:gd name="T69" fmla="*/ 891589 h 1039692"/>
                <a:gd name="T70" fmla="*/ 884609 w 1524663"/>
                <a:gd name="T71" fmla="*/ 860505 h 1039692"/>
                <a:gd name="T72" fmla="*/ 842707 w 1524663"/>
                <a:gd name="T73" fmla="*/ 827593 h 1039692"/>
                <a:gd name="T74" fmla="*/ 797662 w 1524663"/>
                <a:gd name="T75" fmla="*/ 791024 h 1039692"/>
                <a:gd name="T76" fmla="*/ 751569 w 1524663"/>
                <a:gd name="T77" fmla="*/ 752627 h 1039692"/>
                <a:gd name="T78" fmla="*/ 382831 w 1524663"/>
                <a:gd name="T79" fmla="*/ 392423 h 1039692"/>
                <a:gd name="T80" fmla="*/ 126180 w 1524663"/>
                <a:gd name="T81" fmla="*/ 147411 h 1039692"/>
                <a:gd name="T82" fmla="*/ 6759 w 1524663"/>
                <a:gd name="T83" fmla="*/ 30391 h 1039692"/>
                <a:gd name="T84" fmla="*/ 0 w 1524663"/>
                <a:gd name="T85" fmla="*/ 25803 h 1039692"/>
                <a:gd name="T86" fmla="*/ 0 w 1524663"/>
                <a:gd name="T87" fmla="*/ 0 h 10396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24663" h="1039692">
                  <a:moveTo>
                    <a:pt x="0" y="0"/>
                  </a:moveTo>
                  <a:lnTo>
                    <a:pt x="73803" y="66960"/>
                  </a:lnTo>
                  <a:lnTo>
                    <a:pt x="310550" y="282716"/>
                  </a:lnTo>
                  <a:lnTo>
                    <a:pt x="528441" y="478360"/>
                  </a:lnTo>
                  <a:lnTo>
                    <a:pt x="702335" y="630121"/>
                  </a:lnTo>
                  <a:lnTo>
                    <a:pt x="765188" y="683146"/>
                  </a:lnTo>
                  <a:lnTo>
                    <a:pt x="809185" y="716058"/>
                  </a:lnTo>
                  <a:lnTo>
                    <a:pt x="875180" y="765426"/>
                  </a:lnTo>
                  <a:lnTo>
                    <a:pt x="954794" y="822108"/>
                  </a:lnTo>
                  <a:lnTo>
                    <a:pt x="1039647" y="876961"/>
                  </a:lnTo>
                  <a:lnTo>
                    <a:pt x="1085739" y="904387"/>
                  </a:lnTo>
                  <a:lnTo>
                    <a:pt x="1132878" y="929985"/>
                  </a:lnTo>
                  <a:lnTo>
                    <a:pt x="1182114" y="953756"/>
                  </a:lnTo>
                  <a:lnTo>
                    <a:pt x="1229253" y="970211"/>
                  </a:lnTo>
                  <a:lnTo>
                    <a:pt x="1278489" y="986668"/>
                  </a:lnTo>
                  <a:lnTo>
                    <a:pt x="1329818" y="999466"/>
                  </a:lnTo>
                  <a:lnTo>
                    <a:pt x="1379054" y="1006780"/>
                  </a:lnTo>
                  <a:lnTo>
                    <a:pt x="1428288" y="1006780"/>
                  </a:lnTo>
                  <a:lnTo>
                    <a:pt x="1477524" y="999466"/>
                  </a:lnTo>
                  <a:lnTo>
                    <a:pt x="1524663" y="986668"/>
                  </a:lnTo>
                  <a:lnTo>
                    <a:pt x="1512092" y="997638"/>
                  </a:lnTo>
                  <a:lnTo>
                    <a:pt x="1496380" y="1003123"/>
                  </a:lnTo>
                  <a:lnTo>
                    <a:pt x="1474381" y="1014094"/>
                  </a:lnTo>
                  <a:lnTo>
                    <a:pt x="1445049" y="1023237"/>
                  </a:lnTo>
                  <a:lnTo>
                    <a:pt x="1411527" y="1030550"/>
                  </a:lnTo>
                  <a:lnTo>
                    <a:pt x="1369625" y="1036035"/>
                  </a:lnTo>
                  <a:lnTo>
                    <a:pt x="1324581" y="1039692"/>
                  </a:lnTo>
                  <a:lnTo>
                    <a:pt x="1271155" y="1032378"/>
                  </a:lnTo>
                  <a:lnTo>
                    <a:pt x="1214588" y="1023237"/>
                  </a:lnTo>
                  <a:lnTo>
                    <a:pt x="1149639" y="1006780"/>
                  </a:lnTo>
                  <a:lnTo>
                    <a:pt x="1081549" y="977525"/>
                  </a:lnTo>
                  <a:lnTo>
                    <a:pt x="1043837" y="961070"/>
                  </a:lnTo>
                  <a:lnTo>
                    <a:pt x="1008220" y="940956"/>
                  </a:lnTo>
                  <a:lnTo>
                    <a:pt x="968413" y="917187"/>
                  </a:lnTo>
                  <a:lnTo>
                    <a:pt x="926511" y="891589"/>
                  </a:lnTo>
                  <a:lnTo>
                    <a:pt x="884609" y="860505"/>
                  </a:lnTo>
                  <a:lnTo>
                    <a:pt x="842707" y="827593"/>
                  </a:lnTo>
                  <a:lnTo>
                    <a:pt x="797662" y="791024"/>
                  </a:lnTo>
                  <a:lnTo>
                    <a:pt x="751569" y="752627"/>
                  </a:lnTo>
                  <a:lnTo>
                    <a:pt x="382831" y="392423"/>
                  </a:lnTo>
                  <a:lnTo>
                    <a:pt x="126180" y="147411"/>
                  </a:lnTo>
                  <a:lnTo>
                    <a:pt x="6759" y="30391"/>
                  </a:lnTo>
                  <a:lnTo>
                    <a:pt x="0" y="2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1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3"/>
            <p:cNvSpPr>
              <a:spLocks/>
            </p:cNvSpPr>
            <p:nvPr userDrawn="1"/>
          </p:nvSpPr>
          <p:spPr bwMode="auto">
            <a:xfrm>
              <a:off x="1516079" y="3048291"/>
              <a:ext cx="331026" cy="1693141"/>
            </a:xfrm>
            <a:custGeom>
              <a:avLst/>
              <a:gdLst>
                <a:gd name="T0" fmla="*/ 0 w 316"/>
                <a:gd name="T1" fmla="*/ 2147483646 h 926"/>
                <a:gd name="T2" fmla="*/ 17557996 w 316"/>
                <a:gd name="T3" fmla="*/ 2147483646 h 926"/>
                <a:gd name="T4" fmla="*/ 35115992 w 316"/>
                <a:gd name="T5" fmla="*/ 2147483646 h 926"/>
                <a:gd name="T6" fmla="*/ 57063226 w 316"/>
                <a:gd name="T7" fmla="*/ 2147483646 h 926"/>
                <a:gd name="T8" fmla="*/ 79010459 w 316"/>
                <a:gd name="T9" fmla="*/ 2147483646 h 926"/>
                <a:gd name="T10" fmla="*/ 96567408 w 316"/>
                <a:gd name="T11" fmla="*/ 2147483646 h 926"/>
                <a:gd name="T12" fmla="*/ 113028618 w 316"/>
                <a:gd name="T13" fmla="*/ 2147483646 h 926"/>
                <a:gd name="T14" fmla="*/ 118514641 w 316"/>
                <a:gd name="T15" fmla="*/ 2139656656 h 926"/>
                <a:gd name="T16" fmla="*/ 122904926 w 316"/>
                <a:gd name="T17" fmla="*/ 1812022902 h 926"/>
                <a:gd name="T18" fmla="*/ 128390948 w 316"/>
                <a:gd name="T19" fmla="*/ 1481044920 h 926"/>
                <a:gd name="T20" fmla="*/ 142657540 w 316"/>
                <a:gd name="T21" fmla="*/ 1160095965 h 926"/>
                <a:gd name="T22" fmla="*/ 162409107 w 316"/>
                <a:gd name="T23" fmla="*/ 852520263 h 926"/>
                <a:gd name="T24" fmla="*/ 189843411 w 316"/>
                <a:gd name="T25" fmla="*/ 575033469 h 926"/>
                <a:gd name="T26" fmla="*/ 229348640 w 316"/>
                <a:gd name="T27" fmla="*/ 330977982 h 926"/>
                <a:gd name="T28" fmla="*/ 253490492 w 316"/>
                <a:gd name="T29" fmla="*/ 230682233 h 926"/>
                <a:gd name="T30" fmla="*/ 282022629 w 316"/>
                <a:gd name="T31" fmla="*/ 137071283 h 926"/>
                <a:gd name="T32" fmla="*/ 312748337 w 316"/>
                <a:gd name="T33" fmla="*/ 60177815 h 926"/>
                <a:gd name="T34" fmla="*/ 346766496 w 316"/>
                <a:gd name="T35" fmla="*/ 0 h 926"/>
                <a:gd name="T36" fmla="*/ 341279426 w 316"/>
                <a:gd name="T37" fmla="*/ 10029026 h 926"/>
                <a:gd name="T38" fmla="*/ 319332192 w 316"/>
                <a:gd name="T39" fmla="*/ 83580095 h 926"/>
                <a:gd name="T40" fmla="*/ 299579578 w 316"/>
                <a:gd name="T41" fmla="*/ 167160191 h 926"/>
                <a:gd name="T42" fmla="*/ 279826963 w 316"/>
                <a:gd name="T43" fmla="*/ 294202447 h 926"/>
                <a:gd name="T44" fmla="*/ 261172181 w 316"/>
                <a:gd name="T45" fmla="*/ 464706866 h 926"/>
                <a:gd name="T46" fmla="*/ 251295874 w 316"/>
                <a:gd name="T47" fmla="*/ 682015845 h 926"/>
                <a:gd name="T48" fmla="*/ 251295874 w 316"/>
                <a:gd name="T49" fmla="*/ 949473613 h 926"/>
                <a:gd name="T50" fmla="*/ 257879730 w 316"/>
                <a:gd name="T51" fmla="*/ 1106604777 h 926"/>
                <a:gd name="T52" fmla="*/ 267756037 w 316"/>
                <a:gd name="T53" fmla="*/ 1434238531 h 926"/>
                <a:gd name="T54" fmla="*/ 271048489 w 316"/>
                <a:gd name="T55" fmla="*/ 1771903140 h 926"/>
                <a:gd name="T56" fmla="*/ 263366800 w 316"/>
                <a:gd name="T57" fmla="*/ 2102882950 h 926"/>
                <a:gd name="T58" fmla="*/ 245808804 w 316"/>
                <a:gd name="T59" fmla="*/ 2147483646 h 926"/>
                <a:gd name="T60" fmla="*/ 231543259 w 316"/>
                <a:gd name="T61" fmla="*/ 2147483646 h 926"/>
                <a:gd name="T62" fmla="*/ 213985263 w 316"/>
                <a:gd name="T63" fmla="*/ 2147483646 h 926"/>
                <a:gd name="T64" fmla="*/ 189843411 w 316"/>
                <a:gd name="T65" fmla="*/ 2147483646 h 926"/>
                <a:gd name="T66" fmla="*/ 162409107 w 316"/>
                <a:gd name="T67" fmla="*/ 2147483646 h 926"/>
                <a:gd name="T68" fmla="*/ 130586614 w 316"/>
                <a:gd name="T69" fmla="*/ 2147483646 h 926"/>
                <a:gd name="T70" fmla="*/ 93276003 w 316"/>
                <a:gd name="T71" fmla="*/ 2147483646 h 926"/>
                <a:gd name="T72" fmla="*/ 49381537 w 316"/>
                <a:gd name="T73" fmla="*/ 2147483646 h 926"/>
                <a:gd name="T74" fmla="*/ 0 w 316"/>
                <a:gd name="T75" fmla="*/ 2147483646 h 92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16" h="926">
                  <a:moveTo>
                    <a:pt x="0" y="926"/>
                  </a:moveTo>
                  <a:lnTo>
                    <a:pt x="0" y="926"/>
                  </a:lnTo>
                  <a:lnTo>
                    <a:pt x="3" y="924"/>
                  </a:lnTo>
                  <a:lnTo>
                    <a:pt x="16" y="917"/>
                  </a:lnTo>
                  <a:lnTo>
                    <a:pt x="23" y="911"/>
                  </a:lnTo>
                  <a:lnTo>
                    <a:pt x="32" y="904"/>
                  </a:lnTo>
                  <a:lnTo>
                    <a:pt x="41" y="893"/>
                  </a:lnTo>
                  <a:lnTo>
                    <a:pt x="52" y="881"/>
                  </a:lnTo>
                  <a:lnTo>
                    <a:pt x="61" y="864"/>
                  </a:lnTo>
                  <a:lnTo>
                    <a:pt x="72" y="845"/>
                  </a:lnTo>
                  <a:lnTo>
                    <a:pt x="81" y="821"/>
                  </a:lnTo>
                  <a:lnTo>
                    <a:pt x="88" y="794"/>
                  </a:lnTo>
                  <a:lnTo>
                    <a:pt x="95" y="763"/>
                  </a:lnTo>
                  <a:lnTo>
                    <a:pt x="103" y="727"/>
                  </a:lnTo>
                  <a:lnTo>
                    <a:pt x="106" y="685"/>
                  </a:lnTo>
                  <a:lnTo>
                    <a:pt x="108" y="640"/>
                  </a:lnTo>
                  <a:lnTo>
                    <a:pt x="112" y="542"/>
                  </a:lnTo>
                  <a:lnTo>
                    <a:pt x="114" y="492"/>
                  </a:lnTo>
                  <a:lnTo>
                    <a:pt x="117" y="443"/>
                  </a:lnTo>
                  <a:lnTo>
                    <a:pt x="123" y="394"/>
                  </a:lnTo>
                  <a:lnTo>
                    <a:pt x="130" y="347"/>
                  </a:lnTo>
                  <a:lnTo>
                    <a:pt x="137" y="300"/>
                  </a:lnTo>
                  <a:lnTo>
                    <a:pt x="148" y="255"/>
                  </a:lnTo>
                  <a:lnTo>
                    <a:pt x="159" y="211"/>
                  </a:lnTo>
                  <a:lnTo>
                    <a:pt x="173" y="172"/>
                  </a:lnTo>
                  <a:lnTo>
                    <a:pt x="191" y="134"/>
                  </a:lnTo>
                  <a:lnTo>
                    <a:pt x="209" y="99"/>
                  </a:lnTo>
                  <a:lnTo>
                    <a:pt x="220" y="83"/>
                  </a:lnTo>
                  <a:lnTo>
                    <a:pt x="231" y="69"/>
                  </a:lnTo>
                  <a:lnTo>
                    <a:pt x="244" y="54"/>
                  </a:lnTo>
                  <a:lnTo>
                    <a:pt x="257" y="41"/>
                  </a:lnTo>
                  <a:lnTo>
                    <a:pt x="271" y="31"/>
                  </a:lnTo>
                  <a:lnTo>
                    <a:pt x="285" y="18"/>
                  </a:lnTo>
                  <a:lnTo>
                    <a:pt x="300" y="9"/>
                  </a:lnTo>
                  <a:lnTo>
                    <a:pt x="316" y="0"/>
                  </a:lnTo>
                  <a:lnTo>
                    <a:pt x="311" y="3"/>
                  </a:lnTo>
                  <a:lnTo>
                    <a:pt x="298" y="16"/>
                  </a:lnTo>
                  <a:lnTo>
                    <a:pt x="291" y="25"/>
                  </a:lnTo>
                  <a:lnTo>
                    <a:pt x="282" y="36"/>
                  </a:lnTo>
                  <a:lnTo>
                    <a:pt x="273" y="50"/>
                  </a:lnTo>
                  <a:lnTo>
                    <a:pt x="264" y="69"/>
                  </a:lnTo>
                  <a:lnTo>
                    <a:pt x="255" y="88"/>
                  </a:lnTo>
                  <a:lnTo>
                    <a:pt x="246" y="112"/>
                  </a:lnTo>
                  <a:lnTo>
                    <a:pt x="238" y="139"/>
                  </a:lnTo>
                  <a:lnTo>
                    <a:pt x="233" y="170"/>
                  </a:lnTo>
                  <a:lnTo>
                    <a:pt x="229" y="204"/>
                  </a:lnTo>
                  <a:lnTo>
                    <a:pt x="229" y="242"/>
                  </a:lnTo>
                  <a:lnTo>
                    <a:pt x="229" y="284"/>
                  </a:lnTo>
                  <a:lnTo>
                    <a:pt x="235" y="331"/>
                  </a:lnTo>
                  <a:lnTo>
                    <a:pt x="240" y="380"/>
                  </a:lnTo>
                  <a:lnTo>
                    <a:pt x="244" y="429"/>
                  </a:lnTo>
                  <a:lnTo>
                    <a:pt x="246" y="479"/>
                  </a:lnTo>
                  <a:lnTo>
                    <a:pt x="247" y="530"/>
                  </a:lnTo>
                  <a:lnTo>
                    <a:pt x="246" y="580"/>
                  </a:lnTo>
                  <a:lnTo>
                    <a:pt x="240" y="629"/>
                  </a:lnTo>
                  <a:lnTo>
                    <a:pt x="235" y="676"/>
                  </a:lnTo>
                  <a:lnTo>
                    <a:pt x="224" y="720"/>
                  </a:lnTo>
                  <a:lnTo>
                    <a:pt x="219" y="741"/>
                  </a:lnTo>
                  <a:lnTo>
                    <a:pt x="211" y="761"/>
                  </a:lnTo>
                  <a:lnTo>
                    <a:pt x="202" y="781"/>
                  </a:lnTo>
                  <a:lnTo>
                    <a:pt x="195" y="799"/>
                  </a:lnTo>
                  <a:lnTo>
                    <a:pt x="184" y="817"/>
                  </a:lnTo>
                  <a:lnTo>
                    <a:pt x="173" y="834"/>
                  </a:lnTo>
                  <a:lnTo>
                    <a:pt x="161" y="850"/>
                  </a:lnTo>
                  <a:lnTo>
                    <a:pt x="148" y="864"/>
                  </a:lnTo>
                  <a:lnTo>
                    <a:pt x="133" y="877"/>
                  </a:lnTo>
                  <a:lnTo>
                    <a:pt x="119" y="888"/>
                  </a:lnTo>
                  <a:lnTo>
                    <a:pt x="103" y="899"/>
                  </a:lnTo>
                  <a:lnTo>
                    <a:pt x="85" y="908"/>
                  </a:lnTo>
                  <a:lnTo>
                    <a:pt x="65" y="915"/>
                  </a:lnTo>
                  <a:lnTo>
                    <a:pt x="45" y="921"/>
                  </a:lnTo>
                  <a:lnTo>
                    <a:pt x="23" y="924"/>
                  </a:lnTo>
                  <a:lnTo>
                    <a:pt x="0" y="926"/>
                  </a:lnTo>
                  <a:close/>
                </a:path>
              </a:pathLst>
            </a:custGeom>
            <a:solidFill>
              <a:srgbClr val="ED1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auto">
            <a:xfrm>
              <a:off x="1843963" y="2786823"/>
              <a:ext cx="2661454" cy="1083841"/>
            </a:xfrm>
            <a:custGeom>
              <a:avLst/>
              <a:gdLst>
                <a:gd name="T0" fmla="*/ 360144 w 4033266"/>
                <a:gd name="T1" fmla="*/ 0 h 941018"/>
                <a:gd name="T2" fmla="*/ 393324 w 4033266"/>
                <a:gd name="T3" fmla="*/ 0 h 941018"/>
                <a:gd name="T4" fmla="*/ 428578 w 4033266"/>
                <a:gd name="T5" fmla="*/ 0 h 941018"/>
                <a:gd name="T6" fmla="*/ 465214 w 4033266"/>
                <a:gd name="T7" fmla="*/ 8424 h 941018"/>
                <a:gd name="T8" fmla="*/ 502542 w 4033266"/>
                <a:gd name="T9" fmla="*/ 18955 h 941018"/>
                <a:gd name="T10" fmla="*/ 542635 w 4033266"/>
                <a:gd name="T11" fmla="*/ 33695 h 941018"/>
                <a:gd name="T12" fmla="*/ 582728 w 4033266"/>
                <a:gd name="T13" fmla="*/ 52650 h 941018"/>
                <a:gd name="T14" fmla="*/ 626277 w 4033266"/>
                <a:gd name="T15" fmla="*/ 80026 h 941018"/>
                <a:gd name="T16" fmla="*/ 669826 w 4033266"/>
                <a:gd name="T17" fmla="*/ 109510 h 941018"/>
                <a:gd name="T18" fmla="*/ 716139 w 4033266"/>
                <a:gd name="T19" fmla="*/ 145311 h 941018"/>
                <a:gd name="T20" fmla="*/ 1057619 w 4033266"/>
                <a:gd name="T21" fmla="*/ 427509 h 941018"/>
                <a:gd name="T22" fmla="*/ 1338960 w 4033266"/>
                <a:gd name="T23" fmla="*/ 663376 h 941018"/>
                <a:gd name="T24" fmla="*/ 1571913 w 4033266"/>
                <a:gd name="T25" fmla="*/ 861336 h 941018"/>
                <a:gd name="T26" fmla="*/ 1756229 w 4033266"/>
                <a:gd name="T27" fmla="*/ 1016655 h 941018"/>
                <a:gd name="T28" fmla="*/ 1756229 w 4033266"/>
                <a:gd name="T29" fmla="*/ 1248341 h 941018"/>
                <a:gd name="T30" fmla="*/ 1679058 w 4033266"/>
                <a:gd name="T31" fmla="*/ 1183548 h 941018"/>
                <a:gd name="T32" fmla="*/ 1466842 w 4033266"/>
                <a:gd name="T33" fmla="*/ 1008753 h 941018"/>
                <a:gd name="T34" fmla="*/ 1335504 w 4033266"/>
                <a:gd name="T35" fmla="*/ 899244 h 941018"/>
                <a:gd name="T36" fmla="*/ 1200018 w 4033266"/>
                <a:gd name="T37" fmla="*/ 781310 h 941018"/>
                <a:gd name="T38" fmla="*/ 1068679 w 4033266"/>
                <a:gd name="T39" fmla="*/ 665482 h 941018"/>
                <a:gd name="T40" fmla="*/ 952548 w 4033266"/>
                <a:gd name="T41" fmla="*/ 560184 h 941018"/>
                <a:gd name="T42" fmla="*/ 897248 w 4033266"/>
                <a:gd name="T43" fmla="*/ 507535 h 941018"/>
                <a:gd name="T44" fmla="*/ 837801 w 4033266"/>
                <a:gd name="T45" fmla="*/ 456993 h 941018"/>
                <a:gd name="T46" fmla="*/ 774897 w 4033266"/>
                <a:gd name="T47" fmla="*/ 406450 h 941018"/>
                <a:gd name="T48" fmla="*/ 711301 w 4033266"/>
                <a:gd name="T49" fmla="*/ 358012 h 941018"/>
                <a:gd name="T50" fmla="*/ 643558 w 4033266"/>
                <a:gd name="T51" fmla="*/ 311682 h 941018"/>
                <a:gd name="T52" fmla="*/ 577198 w 4033266"/>
                <a:gd name="T53" fmla="*/ 269563 h 941018"/>
                <a:gd name="T54" fmla="*/ 508763 w 4033266"/>
                <a:gd name="T55" fmla="*/ 231655 h 941018"/>
                <a:gd name="T56" fmla="*/ 442403 w 4033266"/>
                <a:gd name="T57" fmla="*/ 202172 h 941018"/>
                <a:gd name="T58" fmla="*/ 376043 w 4033266"/>
                <a:gd name="T59" fmla="*/ 179007 h 941018"/>
                <a:gd name="T60" fmla="*/ 311065 w 4033266"/>
                <a:gd name="T61" fmla="*/ 164265 h 941018"/>
                <a:gd name="T62" fmla="*/ 279958 w 4033266"/>
                <a:gd name="T63" fmla="*/ 160053 h 941018"/>
                <a:gd name="T64" fmla="*/ 248852 w 4033266"/>
                <a:gd name="T65" fmla="*/ 155841 h 941018"/>
                <a:gd name="T66" fmla="*/ 219819 w 4033266"/>
                <a:gd name="T67" fmla="*/ 160053 h 941018"/>
                <a:gd name="T68" fmla="*/ 190095 w 4033266"/>
                <a:gd name="T69" fmla="*/ 164265 h 941018"/>
                <a:gd name="T70" fmla="*/ 162445 w 4033266"/>
                <a:gd name="T71" fmla="*/ 170582 h 941018"/>
                <a:gd name="T72" fmla="*/ 134795 w 4033266"/>
                <a:gd name="T73" fmla="*/ 179007 h 941018"/>
                <a:gd name="T74" fmla="*/ 109910 w 4033266"/>
                <a:gd name="T75" fmla="*/ 193748 h 941018"/>
                <a:gd name="T76" fmla="*/ 85024 w 4033266"/>
                <a:gd name="T77" fmla="*/ 208490 h 941018"/>
                <a:gd name="T78" fmla="*/ 60831 w 4033266"/>
                <a:gd name="T79" fmla="*/ 227443 h 941018"/>
                <a:gd name="T80" fmla="*/ 39402 w 4033266"/>
                <a:gd name="T81" fmla="*/ 250609 h 941018"/>
                <a:gd name="T82" fmla="*/ 18664 w 4033266"/>
                <a:gd name="T83" fmla="*/ 277986 h 941018"/>
                <a:gd name="T84" fmla="*/ 0 w 4033266"/>
                <a:gd name="T85" fmla="*/ 307470 h 941018"/>
                <a:gd name="T86" fmla="*/ 9678 w 4033266"/>
                <a:gd name="T87" fmla="*/ 286410 h 941018"/>
                <a:gd name="T88" fmla="*/ 23503 w 4033266"/>
                <a:gd name="T89" fmla="*/ 259033 h 941018"/>
                <a:gd name="T90" fmla="*/ 40784 w 4033266"/>
                <a:gd name="T91" fmla="*/ 225338 h 941018"/>
                <a:gd name="T92" fmla="*/ 64978 w 4033266"/>
                <a:gd name="T93" fmla="*/ 189536 h 941018"/>
                <a:gd name="T94" fmla="*/ 94702 w 4033266"/>
                <a:gd name="T95" fmla="*/ 147417 h 941018"/>
                <a:gd name="T96" fmla="*/ 129956 w 4033266"/>
                <a:gd name="T97" fmla="*/ 109510 h 941018"/>
                <a:gd name="T98" fmla="*/ 170740 w 4033266"/>
                <a:gd name="T99" fmla="*/ 71602 h 941018"/>
                <a:gd name="T100" fmla="*/ 193551 w 4033266"/>
                <a:gd name="T101" fmla="*/ 56862 h 941018"/>
                <a:gd name="T102" fmla="*/ 217054 w 4033266"/>
                <a:gd name="T103" fmla="*/ 42119 h 941018"/>
                <a:gd name="T104" fmla="*/ 242630 w 4033266"/>
                <a:gd name="T105" fmla="*/ 29483 h 941018"/>
                <a:gd name="T106" fmla="*/ 269590 w 4033266"/>
                <a:gd name="T107" fmla="*/ 18955 h 941018"/>
                <a:gd name="T108" fmla="*/ 298622 w 4033266"/>
                <a:gd name="T109" fmla="*/ 8424 h 941018"/>
                <a:gd name="T110" fmla="*/ 328346 w 4033266"/>
                <a:gd name="T111" fmla="*/ 4212 h 941018"/>
                <a:gd name="T112" fmla="*/ 360144 w 4033266"/>
                <a:gd name="T113" fmla="*/ 0 h 94101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033266" h="941018">
                  <a:moveTo>
                    <a:pt x="827088" y="0"/>
                  </a:moveTo>
                  <a:lnTo>
                    <a:pt x="903288" y="0"/>
                  </a:lnTo>
                  <a:lnTo>
                    <a:pt x="984250" y="0"/>
                  </a:lnTo>
                  <a:lnTo>
                    <a:pt x="1068388" y="6350"/>
                  </a:lnTo>
                  <a:lnTo>
                    <a:pt x="1154113" y="14288"/>
                  </a:lnTo>
                  <a:lnTo>
                    <a:pt x="1246188" y="25400"/>
                  </a:lnTo>
                  <a:lnTo>
                    <a:pt x="1338263" y="39688"/>
                  </a:lnTo>
                  <a:lnTo>
                    <a:pt x="1438275" y="60325"/>
                  </a:lnTo>
                  <a:lnTo>
                    <a:pt x="1538288" y="82550"/>
                  </a:lnTo>
                  <a:lnTo>
                    <a:pt x="1644650" y="109538"/>
                  </a:lnTo>
                  <a:lnTo>
                    <a:pt x="2428875" y="322263"/>
                  </a:lnTo>
                  <a:lnTo>
                    <a:pt x="3074988" y="500063"/>
                  </a:lnTo>
                  <a:lnTo>
                    <a:pt x="3609975" y="649288"/>
                  </a:lnTo>
                  <a:lnTo>
                    <a:pt x="4033266" y="766369"/>
                  </a:lnTo>
                  <a:lnTo>
                    <a:pt x="4033266" y="941018"/>
                  </a:lnTo>
                  <a:lnTo>
                    <a:pt x="3856038" y="892176"/>
                  </a:lnTo>
                  <a:lnTo>
                    <a:pt x="3368675" y="760413"/>
                  </a:lnTo>
                  <a:lnTo>
                    <a:pt x="3067050" y="677863"/>
                  </a:lnTo>
                  <a:lnTo>
                    <a:pt x="2755900" y="588963"/>
                  </a:lnTo>
                  <a:lnTo>
                    <a:pt x="2454275" y="501650"/>
                  </a:lnTo>
                  <a:lnTo>
                    <a:pt x="2187575" y="422275"/>
                  </a:lnTo>
                  <a:lnTo>
                    <a:pt x="2060575" y="382588"/>
                  </a:lnTo>
                  <a:lnTo>
                    <a:pt x="1924050" y="344488"/>
                  </a:lnTo>
                  <a:lnTo>
                    <a:pt x="1779588" y="306388"/>
                  </a:lnTo>
                  <a:lnTo>
                    <a:pt x="1633538" y="269875"/>
                  </a:lnTo>
                  <a:lnTo>
                    <a:pt x="1477963" y="234950"/>
                  </a:lnTo>
                  <a:lnTo>
                    <a:pt x="1325563" y="203200"/>
                  </a:lnTo>
                  <a:lnTo>
                    <a:pt x="1168400" y="174625"/>
                  </a:lnTo>
                  <a:lnTo>
                    <a:pt x="1016000" y="152400"/>
                  </a:lnTo>
                  <a:lnTo>
                    <a:pt x="863600" y="134938"/>
                  </a:lnTo>
                  <a:lnTo>
                    <a:pt x="714375" y="123825"/>
                  </a:lnTo>
                  <a:lnTo>
                    <a:pt x="642938" y="120650"/>
                  </a:lnTo>
                  <a:lnTo>
                    <a:pt x="571500" y="117475"/>
                  </a:lnTo>
                  <a:lnTo>
                    <a:pt x="504825" y="120650"/>
                  </a:lnTo>
                  <a:lnTo>
                    <a:pt x="436563" y="123825"/>
                  </a:lnTo>
                  <a:lnTo>
                    <a:pt x="373063" y="128588"/>
                  </a:lnTo>
                  <a:lnTo>
                    <a:pt x="309563" y="134938"/>
                  </a:lnTo>
                  <a:lnTo>
                    <a:pt x="252413" y="146050"/>
                  </a:lnTo>
                  <a:lnTo>
                    <a:pt x="195263" y="157163"/>
                  </a:lnTo>
                  <a:lnTo>
                    <a:pt x="139700" y="171450"/>
                  </a:lnTo>
                  <a:lnTo>
                    <a:pt x="90488" y="188913"/>
                  </a:lnTo>
                  <a:lnTo>
                    <a:pt x="42863" y="209550"/>
                  </a:lnTo>
                  <a:lnTo>
                    <a:pt x="0" y="231775"/>
                  </a:lnTo>
                  <a:lnTo>
                    <a:pt x="22225" y="215900"/>
                  </a:lnTo>
                  <a:lnTo>
                    <a:pt x="53975" y="195263"/>
                  </a:lnTo>
                  <a:lnTo>
                    <a:pt x="93663" y="169863"/>
                  </a:lnTo>
                  <a:lnTo>
                    <a:pt x="149225" y="142875"/>
                  </a:lnTo>
                  <a:lnTo>
                    <a:pt x="217488" y="111125"/>
                  </a:lnTo>
                  <a:lnTo>
                    <a:pt x="298450" y="82550"/>
                  </a:lnTo>
                  <a:lnTo>
                    <a:pt x="392113" y="53975"/>
                  </a:lnTo>
                  <a:lnTo>
                    <a:pt x="444500" y="42863"/>
                  </a:lnTo>
                  <a:lnTo>
                    <a:pt x="498475" y="31750"/>
                  </a:lnTo>
                  <a:lnTo>
                    <a:pt x="557213" y="22225"/>
                  </a:lnTo>
                  <a:lnTo>
                    <a:pt x="619125" y="14288"/>
                  </a:lnTo>
                  <a:lnTo>
                    <a:pt x="685800" y="6350"/>
                  </a:lnTo>
                  <a:lnTo>
                    <a:pt x="754063" y="3175"/>
                  </a:lnTo>
                  <a:lnTo>
                    <a:pt x="827088" y="0"/>
                  </a:lnTo>
                  <a:close/>
                </a:path>
              </a:pathLst>
            </a:custGeom>
            <a:solidFill>
              <a:srgbClr val="ED1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자유형 13"/>
            <p:cNvSpPr>
              <a:spLocks/>
            </p:cNvSpPr>
            <p:nvPr userDrawn="1"/>
          </p:nvSpPr>
          <p:spPr bwMode="auto">
            <a:xfrm>
              <a:off x="-7536" y="3634694"/>
              <a:ext cx="1754077" cy="1033644"/>
            </a:xfrm>
            <a:custGeom>
              <a:avLst/>
              <a:gdLst>
                <a:gd name="T0" fmla="*/ 0 w 1754077"/>
                <a:gd name="T1" fmla="*/ 0 h 1033644"/>
                <a:gd name="T2" fmla="*/ 116752 w 1754077"/>
                <a:gd name="T3" fmla="*/ 101138 h 1033644"/>
                <a:gd name="T4" fmla="*/ 172272 w 1754077"/>
                <a:gd name="T5" fmla="*/ 146848 h 1033644"/>
                <a:gd name="T6" fmla="*/ 322072 w 1754077"/>
                <a:gd name="T7" fmla="*/ 265698 h 1033644"/>
                <a:gd name="T8" fmla="*/ 423685 w 1754077"/>
                <a:gd name="T9" fmla="*/ 346149 h 1033644"/>
                <a:gd name="T10" fmla="*/ 537868 w 1754077"/>
                <a:gd name="T11" fmla="*/ 435744 h 1033644"/>
                <a:gd name="T12" fmla="*/ 664622 w 1754077"/>
                <a:gd name="T13" fmla="*/ 527166 h 1033644"/>
                <a:gd name="T14" fmla="*/ 799756 w 1754077"/>
                <a:gd name="T15" fmla="*/ 620416 h 1033644"/>
                <a:gd name="T16" fmla="*/ 935938 w 1754077"/>
                <a:gd name="T17" fmla="*/ 710010 h 1033644"/>
                <a:gd name="T18" fmla="*/ 1076311 w 1754077"/>
                <a:gd name="T19" fmla="*/ 795946 h 1033644"/>
                <a:gd name="T20" fmla="*/ 1144401 w 1754077"/>
                <a:gd name="T21" fmla="*/ 832515 h 1033644"/>
                <a:gd name="T22" fmla="*/ 1212493 w 1754077"/>
                <a:gd name="T23" fmla="*/ 869084 h 1033644"/>
                <a:gd name="T24" fmla="*/ 1278488 w 1754077"/>
                <a:gd name="T25" fmla="*/ 901996 h 1033644"/>
                <a:gd name="T26" fmla="*/ 1345532 w 1754077"/>
                <a:gd name="T27" fmla="*/ 931251 h 1033644"/>
                <a:gd name="T28" fmla="*/ 1407337 w 1754077"/>
                <a:gd name="T29" fmla="*/ 956850 h 1033644"/>
                <a:gd name="T30" fmla="*/ 1468096 w 1754077"/>
                <a:gd name="T31" fmla="*/ 976963 h 1033644"/>
                <a:gd name="T32" fmla="*/ 1524663 w 1754077"/>
                <a:gd name="T33" fmla="*/ 993418 h 1033644"/>
                <a:gd name="T34" fmla="*/ 1578088 w 1754077"/>
                <a:gd name="T35" fmla="*/ 1004389 h 1033644"/>
                <a:gd name="T36" fmla="*/ 1629419 w 1754077"/>
                <a:gd name="T37" fmla="*/ 1008046 h 1033644"/>
                <a:gd name="T38" fmla="*/ 1674463 w 1754077"/>
                <a:gd name="T39" fmla="*/ 1004389 h 1033644"/>
                <a:gd name="T40" fmla="*/ 1697509 w 1754077"/>
                <a:gd name="T41" fmla="*/ 1000732 h 1033644"/>
                <a:gd name="T42" fmla="*/ 1718460 w 1754077"/>
                <a:gd name="T43" fmla="*/ 997075 h 1033644"/>
                <a:gd name="T44" fmla="*/ 1737316 w 1754077"/>
                <a:gd name="T45" fmla="*/ 991591 h 1033644"/>
                <a:gd name="T46" fmla="*/ 1754077 w 1754077"/>
                <a:gd name="T47" fmla="*/ 980620 h 1033644"/>
                <a:gd name="T48" fmla="*/ 1741506 w 1754077"/>
                <a:gd name="T49" fmla="*/ 993418 h 1033644"/>
                <a:gd name="T50" fmla="*/ 1722651 w 1754077"/>
                <a:gd name="T51" fmla="*/ 1004389 h 1033644"/>
                <a:gd name="T52" fmla="*/ 1695414 w 1754077"/>
                <a:gd name="T53" fmla="*/ 1017189 h 1033644"/>
                <a:gd name="T54" fmla="*/ 1659797 w 1754077"/>
                <a:gd name="T55" fmla="*/ 1026330 h 1033644"/>
                <a:gd name="T56" fmla="*/ 1610563 w 1754077"/>
                <a:gd name="T57" fmla="*/ 1029987 h 1033644"/>
                <a:gd name="T58" fmla="*/ 1582278 w 1754077"/>
                <a:gd name="T59" fmla="*/ 1033644 h 1033644"/>
                <a:gd name="T60" fmla="*/ 1551900 w 1754077"/>
                <a:gd name="T61" fmla="*/ 1029987 h 1033644"/>
                <a:gd name="T62" fmla="*/ 1517330 w 1754077"/>
                <a:gd name="T63" fmla="*/ 1026330 h 1033644"/>
                <a:gd name="T64" fmla="*/ 1479618 w 1754077"/>
                <a:gd name="T65" fmla="*/ 1020846 h 1033644"/>
                <a:gd name="T66" fmla="*/ 1437716 w 1754077"/>
                <a:gd name="T67" fmla="*/ 1009875 h 1033644"/>
                <a:gd name="T68" fmla="*/ 1392672 w 1754077"/>
                <a:gd name="T69" fmla="*/ 997075 h 1033644"/>
                <a:gd name="T70" fmla="*/ 1345532 w 1754077"/>
                <a:gd name="T71" fmla="*/ 984277 h 1033644"/>
                <a:gd name="T72" fmla="*/ 1292107 w 1754077"/>
                <a:gd name="T73" fmla="*/ 964163 h 1033644"/>
                <a:gd name="T74" fmla="*/ 1236586 w 1754077"/>
                <a:gd name="T75" fmla="*/ 940394 h 1033644"/>
                <a:gd name="T76" fmla="*/ 1176876 w 1754077"/>
                <a:gd name="T77" fmla="*/ 911139 h 1033644"/>
                <a:gd name="T78" fmla="*/ 1111928 w 1754077"/>
                <a:gd name="T79" fmla="*/ 878227 h 1033644"/>
                <a:gd name="T80" fmla="*/ 1043836 w 1754077"/>
                <a:gd name="T81" fmla="*/ 841658 h 1033644"/>
                <a:gd name="T82" fmla="*/ 969460 w 1754077"/>
                <a:gd name="T83" fmla="*/ 799603 h 1033644"/>
                <a:gd name="T84" fmla="*/ 891941 w 1754077"/>
                <a:gd name="T85" fmla="*/ 750236 h 1033644"/>
                <a:gd name="T86" fmla="*/ 810232 w 1754077"/>
                <a:gd name="T87" fmla="*/ 697210 h 1033644"/>
                <a:gd name="T88" fmla="*/ 723285 w 1754077"/>
                <a:gd name="T89" fmla="*/ 633216 h 1033644"/>
                <a:gd name="T90" fmla="*/ 631101 w 1754077"/>
                <a:gd name="T91" fmla="*/ 567392 h 1033644"/>
                <a:gd name="T92" fmla="*/ 533678 w 1754077"/>
                <a:gd name="T93" fmla="*/ 494254 h 1033644"/>
                <a:gd name="T94" fmla="*/ 433113 w 1754077"/>
                <a:gd name="T95" fmla="*/ 415630 h 1033644"/>
                <a:gd name="T96" fmla="*/ 325215 w 1754077"/>
                <a:gd name="T97" fmla="*/ 326037 h 1033644"/>
                <a:gd name="T98" fmla="*/ 113609 w 1754077"/>
                <a:gd name="T99" fmla="*/ 154162 h 1033644"/>
                <a:gd name="T100" fmla="*/ 1 w 1754077"/>
                <a:gd name="T101" fmla="*/ 64507 h 1033644"/>
                <a:gd name="T102" fmla="*/ 1 w 1754077"/>
                <a:gd name="T103" fmla="*/ 52771 h 1033644"/>
                <a:gd name="T104" fmla="*/ 0 w 1754077"/>
                <a:gd name="T105" fmla="*/ 52770 h 1033644"/>
                <a:gd name="T106" fmla="*/ 0 w 1754077"/>
                <a:gd name="T107" fmla="*/ 0 h 103364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754077" h="1033644">
                  <a:moveTo>
                    <a:pt x="0" y="0"/>
                  </a:moveTo>
                  <a:lnTo>
                    <a:pt x="116752" y="101138"/>
                  </a:lnTo>
                  <a:lnTo>
                    <a:pt x="172272" y="146848"/>
                  </a:lnTo>
                  <a:lnTo>
                    <a:pt x="322072" y="265698"/>
                  </a:lnTo>
                  <a:lnTo>
                    <a:pt x="423685" y="346149"/>
                  </a:lnTo>
                  <a:lnTo>
                    <a:pt x="537868" y="435744"/>
                  </a:lnTo>
                  <a:lnTo>
                    <a:pt x="664622" y="527166"/>
                  </a:lnTo>
                  <a:lnTo>
                    <a:pt x="799756" y="620416"/>
                  </a:lnTo>
                  <a:lnTo>
                    <a:pt x="935938" y="710010"/>
                  </a:lnTo>
                  <a:lnTo>
                    <a:pt x="1076311" y="795946"/>
                  </a:lnTo>
                  <a:lnTo>
                    <a:pt x="1144401" y="832515"/>
                  </a:lnTo>
                  <a:lnTo>
                    <a:pt x="1212493" y="869084"/>
                  </a:lnTo>
                  <a:lnTo>
                    <a:pt x="1278488" y="901996"/>
                  </a:lnTo>
                  <a:lnTo>
                    <a:pt x="1345532" y="931251"/>
                  </a:lnTo>
                  <a:lnTo>
                    <a:pt x="1407337" y="956850"/>
                  </a:lnTo>
                  <a:lnTo>
                    <a:pt x="1468096" y="976963"/>
                  </a:lnTo>
                  <a:lnTo>
                    <a:pt x="1524663" y="993418"/>
                  </a:lnTo>
                  <a:lnTo>
                    <a:pt x="1578088" y="1004389"/>
                  </a:lnTo>
                  <a:lnTo>
                    <a:pt x="1629419" y="1008046"/>
                  </a:lnTo>
                  <a:lnTo>
                    <a:pt x="1674463" y="1004389"/>
                  </a:lnTo>
                  <a:lnTo>
                    <a:pt x="1697509" y="1000732"/>
                  </a:lnTo>
                  <a:lnTo>
                    <a:pt x="1718460" y="997075"/>
                  </a:lnTo>
                  <a:lnTo>
                    <a:pt x="1737316" y="991591"/>
                  </a:lnTo>
                  <a:lnTo>
                    <a:pt x="1754077" y="980620"/>
                  </a:lnTo>
                  <a:lnTo>
                    <a:pt x="1741506" y="993418"/>
                  </a:lnTo>
                  <a:lnTo>
                    <a:pt x="1722651" y="1004389"/>
                  </a:lnTo>
                  <a:lnTo>
                    <a:pt x="1695414" y="1017189"/>
                  </a:lnTo>
                  <a:lnTo>
                    <a:pt x="1659797" y="1026330"/>
                  </a:lnTo>
                  <a:lnTo>
                    <a:pt x="1610563" y="1029987"/>
                  </a:lnTo>
                  <a:lnTo>
                    <a:pt x="1582278" y="1033644"/>
                  </a:lnTo>
                  <a:lnTo>
                    <a:pt x="1551900" y="1029987"/>
                  </a:lnTo>
                  <a:lnTo>
                    <a:pt x="1517330" y="1026330"/>
                  </a:lnTo>
                  <a:lnTo>
                    <a:pt x="1479618" y="1020846"/>
                  </a:lnTo>
                  <a:lnTo>
                    <a:pt x="1437716" y="1009875"/>
                  </a:lnTo>
                  <a:lnTo>
                    <a:pt x="1392672" y="997075"/>
                  </a:lnTo>
                  <a:lnTo>
                    <a:pt x="1345532" y="984277"/>
                  </a:lnTo>
                  <a:lnTo>
                    <a:pt x="1292107" y="964163"/>
                  </a:lnTo>
                  <a:lnTo>
                    <a:pt x="1236586" y="940394"/>
                  </a:lnTo>
                  <a:lnTo>
                    <a:pt x="1176876" y="911139"/>
                  </a:lnTo>
                  <a:lnTo>
                    <a:pt x="1111928" y="878227"/>
                  </a:lnTo>
                  <a:lnTo>
                    <a:pt x="1043836" y="841658"/>
                  </a:lnTo>
                  <a:lnTo>
                    <a:pt x="969460" y="799603"/>
                  </a:lnTo>
                  <a:lnTo>
                    <a:pt x="891941" y="750236"/>
                  </a:lnTo>
                  <a:lnTo>
                    <a:pt x="810232" y="697210"/>
                  </a:lnTo>
                  <a:lnTo>
                    <a:pt x="723285" y="633216"/>
                  </a:lnTo>
                  <a:lnTo>
                    <a:pt x="631101" y="567392"/>
                  </a:lnTo>
                  <a:lnTo>
                    <a:pt x="533678" y="494254"/>
                  </a:lnTo>
                  <a:lnTo>
                    <a:pt x="433113" y="415630"/>
                  </a:lnTo>
                  <a:lnTo>
                    <a:pt x="325215" y="326037"/>
                  </a:lnTo>
                  <a:lnTo>
                    <a:pt x="113609" y="154162"/>
                  </a:lnTo>
                  <a:lnTo>
                    <a:pt x="1" y="64507"/>
                  </a:lnTo>
                  <a:lnTo>
                    <a:pt x="1" y="52771"/>
                  </a:lnTo>
                  <a:lnTo>
                    <a:pt x="0" y="52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D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auto">
            <a:xfrm>
              <a:off x="1745493" y="2631453"/>
              <a:ext cx="486064" cy="1987521"/>
            </a:xfrm>
            <a:custGeom>
              <a:avLst/>
              <a:gdLst>
                <a:gd name="T0" fmla="*/ 0 w 464"/>
                <a:gd name="T1" fmla="*/ 2147483646 h 1087"/>
                <a:gd name="T2" fmla="*/ 27434332 w 464"/>
                <a:gd name="T3" fmla="*/ 2147483646 h 1087"/>
                <a:gd name="T4" fmla="*/ 57063285 w 464"/>
                <a:gd name="T5" fmla="*/ 2147483646 h 1087"/>
                <a:gd name="T6" fmla="*/ 91081480 w 464"/>
                <a:gd name="T7" fmla="*/ 2147483646 h 1087"/>
                <a:gd name="T8" fmla="*/ 122905054 w 464"/>
                <a:gd name="T9" fmla="*/ 2147483646 h 1087"/>
                <a:gd name="T10" fmla="*/ 148143717 w 464"/>
                <a:gd name="T11" fmla="*/ 2147483646 h 1087"/>
                <a:gd name="T12" fmla="*/ 165701732 w 464"/>
                <a:gd name="T13" fmla="*/ 2147483646 h 1087"/>
                <a:gd name="T14" fmla="*/ 167896353 w 464"/>
                <a:gd name="T15" fmla="*/ 1945751975 h 1087"/>
                <a:gd name="T16" fmla="*/ 165701732 w 464"/>
                <a:gd name="T17" fmla="*/ 1728442975 h 1087"/>
                <a:gd name="T18" fmla="*/ 167896353 w 464"/>
                <a:gd name="T19" fmla="*/ 1340629540 h 1087"/>
                <a:gd name="T20" fmla="*/ 184357580 w 464"/>
                <a:gd name="T21" fmla="*/ 1016338153 h 1087"/>
                <a:gd name="T22" fmla="*/ 209596244 w 464"/>
                <a:gd name="T23" fmla="*/ 738851332 h 1087"/>
                <a:gd name="T24" fmla="*/ 239225197 w 464"/>
                <a:gd name="T25" fmla="*/ 561660270 h 1087"/>
                <a:gd name="T26" fmla="*/ 263367074 w 464"/>
                <a:gd name="T27" fmla="*/ 451333656 h 1087"/>
                <a:gd name="T28" fmla="*/ 290801406 w 464"/>
                <a:gd name="T29" fmla="*/ 361066924 h 1087"/>
                <a:gd name="T30" fmla="*/ 339085160 w 464"/>
                <a:gd name="T31" fmla="*/ 234024655 h 1087"/>
                <a:gd name="T32" fmla="*/ 415901081 w 464"/>
                <a:gd name="T33" fmla="*/ 103639986 h 1087"/>
                <a:gd name="T34" fmla="*/ 509177181 w 464"/>
                <a:gd name="T35" fmla="*/ 0 h 1087"/>
                <a:gd name="T36" fmla="*/ 499300864 w 464"/>
                <a:gd name="T37" fmla="*/ 10029027 h 1087"/>
                <a:gd name="T38" fmla="*/ 456504185 w 464"/>
                <a:gd name="T39" fmla="*/ 103639986 h 1087"/>
                <a:gd name="T40" fmla="*/ 415901081 w 464"/>
                <a:gd name="T41" fmla="*/ 217309000 h 1087"/>
                <a:gd name="T42" fmla="*/ 376395810 w 464"/>
                <a:gd name="T43" fmla="*/ 381126808 h 1087"/>
                <a:gd name="T44" fmla="*/ 339085160 w 464"/>
                <a:gd name="T45" fmla="*/ 611809063 h 1087"/>
                <a:gd name="T46" fmla="*/ 317137904 w 464"/>
                <a:gd name="T47" fmla="*/ 822431436 h 1087"/>
                <a:gd name="T48" fmla="*/ 307261586 w 464"/>
                <a:gd name="T49" fmla="*/ 986249243 h 1087"/>
                <a:gd name="T50" fmla="*/ 300677724 w 464"/>
                <a:gd name="T51" fmla="*/ 1173469333 h 1087"/>
                <a:gd name="T52" fmla="*/ 300677724 w 464"/>
                <a:gd name="T53" fmla="*/ 1377405078 h 1087"/>
                <a:gd name="T54" fmla="*/ 302872345 w 464"/>
                <a:gd name="T55" fmla="*/ 1487731692 h 1087"/>
                <a:gd name="T56" fmla="*/ 311651876 w 464"/>
                <a:gd name="T57" fmla="*/ 1651547671 h 1087"/>
                <a:gd name="T58" fmla="*/ 317137904 w 464"/>
                <a:gd name="T59" fmla="*/ 1908976437 h 1087"/>
                <a:gd name="T60" fmla="*/ 314943283 w 464"/>
                <a:gd name="T61" fmla="*/ 2147483646 h 1087"/>
                <a:gd name="T62" fmla="*/ 302872345 w 464"/>
                <a:gd name="T63" fmla="*/ 2147483646 h 1087"/>
                <a:gd name="T64" fmla="*/ 289704620 w 464"/>
                <a:gd name="T65" fmla="*/ 2147483646 h 1087"/>
                <a:gd name="T66" fmla="*/ 269951984 w 464"/>
                <a:gd name="T67" fmla="*/ 2147483646 h 1087"/>
                <a:gd name="T68" fmla="*/ 241419818 w 464"/>
                <a:gd name="T69" fmla="*/ 2147483646 h 1087"/>
                <a:gd name="T70" fmla="*/ 206304837 w 464"/>
                <a:gd name="T71" fmla="*/ 2147483646 h 1087"/>
                <a:gd name="T72" fmla="*/ 160215703 w 464"/>
                <a:gd name="T73" fmla="*/ 2147483646 h 1087"/>
                <a:gd name="T74" fmla="*/ 104249205 w 464"/>
                <a:gd name="T75" fmla="*/ 2147483646 h 1087"/>
                <a:gd name="T76" fmla="*/ 37310650 w 464"/>
                <a:gd name="T77" fmla="*/ 2147483646 h 1087"/>
                <a:gd name="T78" fmla="*/ 0 w 464"/>
                <a:gd name="T79" fmla="*/ 2147483646 h 108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64" h="1087">
                  <a:moveTo>
                    <a:pt x="0" y="1087"/>
                  </a:moveTo>
                  <a:lnTo>
                    <a:pt x="0" y="1087"/>
                  </a:lnTo>
                  <a:lnTo>
                    <a:pt x="7" y="1080"/>
                  </a:lnTo>
                  <a:lnTo>
                    <a:pt x="25" y="1058"/>
                  </a:lnTo>
                  <a:lnTo>
                    <a:pt x="38" y="1042"/>
                  </a:lnTo>
                  <a:lnTo>
                    <a:pt x="52" y="1020"/>
                  </a:lnTo>
                  <a:lnTo>
                    <a:pt x="66" y="996"/>
                  </a:lnTo>
                  <a:lnTo>
                    <a:pt x="83" y="968"/>
                  </a:lnTo>
                  <a:lnTo>
                    <a:pt x="97" y="935"/>
                  </a:lnTo>
                  <a:lnTo>
                    <a:pt x="112" y="899"/>
                  </a:lnTo>
                  <a:lnTo>
                    <a:pt x="124" y="857"/>
                  </a:lnTo>
                  <a:lnTo>
                    <a:pt x="135" y="810"/>
                  </a:lnTo>
                  <a:lnTo>
                    <a:pt x="144" y="761"/>
                  </a:lnTo>
                  <a:lnTo>
                    <a:pt x="151" y="705"/>
                  </a:lnTo>
                  <a:lnTo>
                    <a:pt x="153" y="646"/>
                  </a:lnTo>
                  <a:lnTo>
                    <a:pt x="153" y="582"/>
                  </a:lnTo>
                  <a:lnTo>
                    <a:pt x="151" y="517"/>
                  </a:lnTo>
                  <a:lnTo>
                    <a:pt x="151" y="457"/>
                  </a:lnTo>
                  <a:lnTo>
                    <a:pt x="153" y="401"/>
                  </a:lnTo>
                  <a:lnTo>
                    <a:pt x="159" y="351"/>
                  </a:lnTo>
                  <a:lnTo>
                    <a:pt x="168" y="304"/>
                  </a:lnTo>
                  <a:lnTo>
                    <a:pt x="179" y="260"/>
                  </a:lnTo>
                  <a:lnTo>
                    <a:pt x="191" y="221"/>
                  </a:lnTo>
                  <a:lnTo>
                    <a:pt x="209" y="184"/>
                  </a:lnTo>
                  <a:lnTo>
                    <a:pt x="218" y="168"/>
                  </a:lnTo>
                  <a:lnTo>
                    <a:pt x="229" y="152"/>
                  </a:lnTo>
                  <a:lnTo>
                    <a:pt x="240" y="135"/>
                  </a:lnTo>
                  <a:lnTo>
                    <a:pt x="251" y="121"/>
                  </a:lnTo>
                  <a:lnTo>
                    <a:pt x="265" y="108"/>
                  </a:lnTo>
                  <a:lnTo>
                    <a:pt x="278" y="96"/>
                  </a:lnTo>
                  <a:lnTo>
                    <a:pt x="309" y="70"/>
                  </a:lnTo>
                  <a:lnTo>
                    <a:pt x="341" y="50"/>
                  </a:lnTo>
                  <a:lnTo>
                    <a:pt x="379" y="31"/>
                  </a:lnTo>
                  <a:lnTo>
                    <a:pt x="419" y="14"/>
                  </a:lnTo>
                  <a:lnTo>
                    <a:pt x="464" y="0"/>
                  </a:lnTo>
                  <a:lnTo>
                    <a:pt x="455" y="3"/>
                  </a:lnTo>
                  <a:lnTo>
                    <a:pt x="432" y="18"/>
                  </a:lnTo>
                  <a:lnTo>
                    <a:pt x="416" y="31"/>
                  </a:lnTo>
                  <a:lnTo>
                    <a:pt x="399" y="45"/>
                  </a:lnTo>
                  <a:lnTo>
                    <a:pt x="379" y="65"/>
                  </a:lnTo>
                  <a:lnTo>
                    <a:pt x="361" y="88"/>
                  </a:lnTo>
                  <a:lnTo>
                    <a:pt x="343" y="114"/>
                  </a:lnTo>
                  <a:lnTo>
                    <a:pt x="325" y="146"/>
                  </a:lnTo>
                  <a:lnTo>
                    <a:pt x="309" y="183"/>
                  </a:lnTo>
                  <a:lnTo>
                    <a:pt x="294" y="224"/>
                  </a:lnTo>
                  <a:lnTo>
                    <a:pt x="289" y="246"/>
                  </a:lnTo>
                  <a:lnTo>
                    <a:pt x="284" y="269"/>
                  </a:lnTo>
                  <a:lnTo>
                    <a:pt x="280" y="295"/>
                  </a:lnTo>
                  <a:lnTo>
                    <a:pt x="276" y="322"/>
                  </a:lnTo>
                  <a:lnTo>
                    <a:pt x="274" y="351"/>
                  </a:lnTo>
                  <a:lnTo>
                    <a:pt x="274" y="380"/>
                  </a:lnTo>
                  <a:lnTo>
                    <a:pt x="274" y="412"/>
                  </a:lnTo>
                  <a:lnTo>
                    <a:pt x="276" y="445"/>
                  </a:lnTo>
                  <a:lnTo>
                    <a:pt x="280" y="467"/>
                  </a:lnTo>
                  <a:lnTo>
                    <a:pt x="284" y="494"/>
                  </a:lnTo>
                  <a:lnTo>
                    <a:pt x="287" y="530"/>
                  </a:lnTo>
                  <a:lnTo>
                    <a:pt x="289" y="571"/>
                  </a:lnTo>
                  <a:lnTo>
                    <a:pt x="289" y="618"/>
                  </a:lnTo>
                  <a:lnTo>
                    <a:pt x="287" y="669"/>
                  </a:lnTo>
                  <a:lnTo>
                    <a:pt x="282" y="723"/>
                  </a:lnTo>
                  <a:lnTo>
                    <a:pt x="276" y="752"/>
                  </a:lnTo>
                  <a:lnTo>
                    <a:pt x="271" y="779"/>
                  </a:lnTo>
                  <a:lnTo>
                    <a:pt x="264" y="807"/>
                  </a:lnTo>
                  <a:lnTo>
                    <a:pt x="255" y="836"/>
                  </a:lnTo>
                  <a:lnTo>
                    <a:pt x="246" y="863"/>
                  </a:lnTo>
                  <a:lnTo>
                    <a:pt x="233" y="888"/>
                  </a:lnTo>
                  <a:lnTo>
                    <a:pt x="220" y="915"/>
                  </a:lnTo>
                  <a:lnTo>
                    <a:pt x="204" y="940"/>
                  </a:lnTo>
                  <a:lnTo>
                    <a:pt x="188" y="964"/>
                  </a:lnTo>
                  <a:lnTo>
                    <a:pt x="168" y="986"/>
                  </a:lnTo>
                  <a:lnTo>
                    <a:pt x="146" y="1007"/>
                  </a:lnTo>
                  <a:lnTo>
                    <a:pt x="121" y="1027"/>
                  </a:lnTo>
                  <a:lnTo>
                    <a:pt x="95" y="1045"/>
                  </a:lnTo>
                  <a:lnTo>
                    <a:pt x="66" y="1062"/>
                  </a:lnTo>
                  <a:lnTo>
                    <a:pt x="34" y="1074"/>
                  </a:lnTo>
                  <a:lnTo>
                    <a:pt x="0" y="1087"/>
                  </a:lnTo>
                  <a:close/>
                </a:path>
              </a:pathLst>
            </a:custGeom>
            <a:solidFill>
              <a:srgbClr val="FCD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auto">
            <a:xfrm>
              <a:off x="2224225" y="2497976"/>
              <a:ext cx="2281193" cy="928584"/>
            </a:xfrm>
            <a:custGeom>
              <a:avLst/>
              <a:gdLst>
                <a:gd name="T0" fmla="*/ 259221 w 3457004"/>
                <a:gd name="T1" fmla="*/ 0 h 806219"/>
                <a:gd name="T2" fmla="*/ 287562 w 3457004"/>
                <a:gd name="T3" fmla="*/ 0 h 806219"/>
                <a:gd name="T4" fmla="*/ 317977 w 3457004"/>
                <a:gd name="T5" fmla="*/ 0 h 806219"/>
                <a:gd name="T6" fmla="*/ 349083 w 3457004"/>
                <a:gd name="T7" fmla="*/ 8424 h 806219"/>
                <a:gd name="T8" fmla="*/ 381572 w 3457004"/>
                <a:gd name="T9" fmla="*/ 16848 h 806219"/>
                <a:gd name="T10" fmla="*/ 416827 w 3457004"/>
                <a:gd name="T11" fmla="*/ 27378 h 806219"/>
                <a:gd name="T12" fmla="*/ 452772 w 3457004"/>
                <a:gd name="T13" fmla="*/ 40014 h 806219"/>
                <a:gd name="T14" fmla="*/ 491482 w 3457004"/>
                <a:gd name="T15" fmla="*/ 58966 h 806219"/>
                <a:gd name="T16" fmla="*/ 531575 w 3457004"/>
                <a:gd name="T17" fmla="*/ 77921 h 806219"/>
                <a:gd name="T18" fmla="*/ 573051 w 3457004"/>
                <a:gd name="T19" fmla="*/ 103192 h 806219"/>
                <a:gd name="T20" fmla="*/ 616599 w 3457004"/>
                <a:gd name="T21" fmla="*/ 130570 h 806219"/>
                <a:gd name="T22" fmla="*/ 661531 w 3457004"/>
                <a:gd name="T23" fmla="*/ 164265 h 806219"/>
                <a:gd name="T24" fmla="*/ 709227 w 3457004"/>
                <a:gd name="T25" fmla="*/ 202172 h 806219"/>
                <a:gd name="T26" fmla="*/ 890336 w 3457004"/>
                <a:gd name="T27" fmla="*/ 351696 h 806219"/>
                <a:gd name="T28" fmla="*/ 1049324 w 3457004"/>
                <a:gd name="T29" fmla="*/ 480158 h 806219"/>
                <a:gd name="T30" fmla="*/ 1185502 w 3457004"/>
                <a:gd name="T31" fmla="*/ 587564 h 806219"/>
                <a:gd name="T32" fmla="*/ 1299559 w 3457004"/>
                <a:gd name="T33" fmla="*/ 676013 h 806219"/>
                <a:gd name="T34" fmla="*/ 1388039 w 3457004"/>
                <a:gd name="T35" fmla="*/ 743405 h 806219"/>
                <a:gd name="T36" fmla="*/ 1453017 w 3457004"/>
                <a:gd name="T37" fmla="*/ 789735 h 806219"/>
                <a:gd name="T38" fmla="*/ 1494493 w 3457004"/>
                <a:gd name="T39" fmla="*/ 817113 h 806219"/>
                <a:gd name="T40" fmla="*/ 1504170 w 3457004"/>
                <a:gd name="T41" fmla="*/ 819219 h 806219"/>
                <a:gd name="T42" fmla="*/ 1505304 w 3457004"/>
                <a:gd name="T43" fmla="*/ 819219 h 806219"/>
                <a:gd name="T44" fmla="*/ 1505304 w 3457004"/>
                <a:gd name="T45" fmla="*/ 1069521 h 806219"/>
                <a:gd name="T46" fmla="*/ 1470990 w 3457004"/>
                <a:gd name="T47" fmla="*/ 1044556 h 806219"/>
                <a:gd name="T48" fmla="*/ 1414307 w 3457004"/>
                <a:gd name="T49" fmla="*/ 1002437 h 806219"/>
                <a:gd name="T50" fmla="*/ 1338269 w 3457004"/>
                <a:gd name="T51" fmla="*/ 941364 h 806219"/>
                <a:gd name="T52" fmla="*/ 1242876 w 3457004"/>
                <a:gd name="T53" fmla="*/ 861339 h 806219"/>
                <a:gd name="T54" fmla="*/ 1131584 w 3457004"/>
                <a:gd name="T55" fmla="*/ 762357 h 806219"/>
                <a:gd name="T56" fmla="*/ 1004393 w 3457004"/>
                <a:gd name="T57" fmla="*/ 644423 h 806219"/>
                <a:gd name="T58" fmla="*/ 861995 w 3457004"/>
                <a:gd name="T59" fmla="*/ 503325 h 806219"/>
                <a:gd name="T60" fmla="*/ 776970 w 3457004"/>
                <a:gd name="T61" fmla="*/ 423299 h 806219"/>
                <a:gd name="T62" fmla="*/ 696785 w 3457004"/>
                <a:gd name="T63" fmla="*/ 351696 h 806219"/>
                <a:gd name="T64" fmla="*/ 620056 w 3457004"/>
                <a:gd name="T65" fmla="*/ 290622 h 806219"/>
                <a:gd name="T66" fmla="*/ 548165 w 3457004"/>
                <a:gd name="T67" fmla="*/ 240080 h 806219"/>
                <a:gd name="T68" fmla="*/ 479039 w 3457004"/>
                <a:gd name="T69" fmla="*/ 195855 h 806219"/>
                <a:gd name="T70" fmla="*/ 415445 w 3457004"/>
                <a:gd name="T71" fmla="*/ 160053 h 806219"/>
                <a:gd name="T72" fmla="*/ 355305 w 3457004"/>
                <a:gd name="T73" fmla="*/ 138993 h 806219"/>
                <a:gd name="T74" fmla="*/ 300005 w 3457004"/>
                <a:gd name="T75" fmla="*/ 120040 h 806219"/>
                <a:gd name="T76" fmla="*/ 247469 w 3457004"/>
                <a:gd name="T77" fmla="*/ 103192 h 806219"/>
                <a:gd name="T78" fmla="*/ 200464 w 3457004"/>
                <a:gd name="T79" fmla="*/ 101086 h 806219"/>
                <a:gd name="T80" fmla="*/ 157606 w 3457004"/>
                <a:gd name="T81" fmla="*/ 101086 h 806219"/>
                <a:gd name="T82" fmla="*/ 117513 w 3457004"/>
                <a:gd name="T83" fmla="*/ 103192 h 806219"/>
                <a:gd name="T84" fmla="*/ 82950 w 3457004"/>
                <a:gd name="T85" fmla="*/ 111616 h 806219"/>
                <a:gd name="T86" fmla="*/ 51153 w 3457004"/>
                <a:gd name="T87" fmla="*/ 122146 h 806219"/>
                <a:gd name="T88" fmla="*/ 24194 w 3457004"/>
                <a:gd name="T89" fmla="*/ 138993 h 806219"/>
                <a:gd name="T90" fmla="*/ 0 w 3457004"/>
                <a:gd name="T91" fmla="*/ 157948 h 806219"/>
                <a:gd name="T92" fmla="*/ 10369 w 3457004"/>
                <a:gd name="T93" fmla="*/ 141100 h 806219"/>
                <a:gd name="T94" fmla="*/ 21429 w 3457004"/>
                <a:gd name="T95" fmla="*/ 122146 h 806219"/>
                <a:gd name="T96" fmla="*/ 38710 w 3457004"/>
                <a:gd name="T97" fmla="*/ 103192 h 806219"/>
                <a:gd name="T98" fmla="*/ 61522 w 3457004"/>
                <a:gd name="T99" fmla="*/ 80027 h 806219"/>
                <a:gd name="T100" fmla="*/ 89172 w 3457004"/>
                <a:gd name="T101" fmla="*/ 58966 h 806219"/>
                <a:gd name="T102" fmla="*/ 122352 w 3457004"/>
                <a:gd name="T103" fmla="*/ 40014 h 806219"/>
                <a:gd name="T104" fmla="*/ 162445 w 3457004"/>
                <a:gd name="T105" fmla="*/ 21059 h 806219"/>
                <a:gd name="T106" fmla="*/ 208068 w 3457004"/>
                <a:gd name="T107" fmla="*/ 4212 h 806219"/>
                <a:gd name="T108" fmla="*/ 259221 w 3457004"/>
                <a:gd name="T109" fmla="*/ 0 h 80621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457004" h="806219">
                  <a:moveTo>
                    <a:pt x="595313" y="0"/>
                  </a:moveTo>
                  <a:lnTo>
                    <a:pt x="660400" y="0"/>
                  </a:lnTo>
                  <a:lnTo>
                    <a:pt x="730250" y="0"/>
                  </a:lnTo>
                  <a:lnTo>
                    <a:pt x="801688" y="6350"/>
                  </a:lnTo>
                  <a:lnTo>
                    <a:pt x="876300" y="12700"/>
                  </a:lnTo>
                  <a:lnTo>
                    <a:pt x="957263" y="20638"/>
                  </a:lnTo>
                  <a:lnTo>
                    <a:pt x="1039813" y="30163"/>
                  </a:lnTo>
                  <a:lnTo>
                    <a:pt x="1128713" y="44450"/>
                  </a:lnTo>
                  <a:lnTo>
                    <a:pt x="1220788" y="58738"/>
                  </a:lnTo>
                  <a:lnTo>
                    <a:pt x="1316038" y="77788"/>
                  </a:lnTo>
                  <a:lnTo>
                    <a:pt x="1416050" y="98425"/>
                  </a:lnTo>
                  <a:lnTo>
                    <a:pt x="1519238" y="123825"/>
                  </a:lnTo>
                  <a:lnTo>
                    <a:pt x="1628775" y="152400"/>
                  </a:lnTo>
                  <a:lnTo>
                    <a:pt x="2044700" y="265113"/>
                  </a:lnTo>
                  <a:lnTo>
                    <a:pt x="2409825" y="361950"/>
                  </a:lnTo>
                  <a:lnTo>
                    <a:pt x="2722563" y="442913"/>
                  </a:lnTo>
                  <a:lnTo>
                    <a:pt x="2984500" y="509588"/>
                  </a:lnTo>
                  <a:lnTo>
                    <a:pt x="3187700" y="560388"/>
                  </a:lnTo>
                  <a:lnTo>
                    <a:pt x="3336926" y="595313"/>
                  </a:lnTo>
                  <a:lnTo>
                    <a:pt x="3432176" y="615950"/>
                  </a:lnTo>
                  <a:lnTo>
                    <a:pt x="3454400" y="617538"/>
                  </a:lnTo>
                  <a:lnTo>
                    <a:pt x="3457004" y="617538"/>
                  </a:lnTo>
                  <a:lnTo>
                    <a:pt x="3457004" y="806219"/>
                  </a:lnTo>
                  <a:lnTo>
                    <a:pt x="3378200" y="787400"/>
                  </a:lnTo>
                  <a:lnTo>
                    <a:pt x="3248026" y="755650"/>
                  </a:lnTo>
                  <a:lnTo>
                    <a:pt x="3073400" y="709613"/>
                  </a:lnTo>
                  <a:lnTo>
                    <a:pt x="2854326" y="649288"/>
                  </a:lnTo>
                  <a:lnTo>
                    <a:pt x="2598738" y="574675"/>
                  </a:lnTo>
                  <a:lnTo>
                    <a:pt x="2306638" y="485775"/>
                  </a:lnTo>
                  <a:lnTo>
                    <a:pt x="1979613" y="379413"/>
                  </a:lnTo>
                  <a:lnTo>
                    <a:pt x="1784350" y="319088"/>
                  </a:lnTo>
                  <a:lnTo>
                    <a:pt x="1600200" y="265113"/>
                  </a:lnTo>
                  <a:lnTo>
                    <a:pt x="1423988" y="219075"/>
                  </a:lnTo>
                  <a:lnTo>
                    <a:pt x="1258888" y="180975"/>
                  </a:lnTo>
                  <a:lnTo>
                    <a:pt x="1100138" y="147638"/>
                  </a:lnTo>
                  <a:lnTo>
                    <a:pt x="954088" y="120650"/>
                  </a:lnTo>
                  <a:lnTo>
                    <a:pt x="815975" y="104775"/>
                  </a:lnTo>
                  <a:lnTo>
                    <a:pt x="688975" y="90488"/>
                  </a:lnTo>
                  <a:lnTo>
                    <a:pt x="568325" y="77788"/>
                  </a:lnTo>
                  <a:lnTo>
                    <a:pt x="460375" y="76200"/>
                  </a:lnTo>
                  <a:lnTo>
                    <a:pt x="361950" y="76200"/>
                  </a:lnTo>
                  <a:lnTo>
                    <a:pt x="269875" y="77788"/>
                  </a:lnTo>
                  <a:lnTo>
                    <a:pt x="190500" y="84138"/>
                  </a:lnTo>
                  <a:lnTo>
                    <a:pt x="117475" y="92075"/>
                  </a:lnTo>
                  <a:lnTo>
                    <a:pt x="55563" y="104775"/>
                  </a:lnTo>
                  <a:lnTo>
                    <a:pt x="0" y="119063"/>
                  </a:lnTo>
                  <a:lnTo>
                    <a:pt x="23813" y="106363"/>
                  </a:lnTo>
                  <a:lnTo>
                    <a:pt x="49213" y="92075"/>
                  </a:lnTo>
                  <a:lnTo>
                    <a:pt x="88900" y="77788"/>
                  </a:lnTo>
                  <a:lnTo>
                    <a:pt x="141288" y="60325"/>
                  </a:lnTo>
                  <a:lnTo>
                    <a:pt x="204788" y="44450"/>
                  </a:lnTo>
                  <a:lnTo>
                    <a:pt x="280988" y="30163"/>
                  </a:lnTo>
                  <a:lnTo>
                    <a:pt x="373063" y="15875"/>
                  </a:lnTo>
                  <a:lnTo>
                    <a:pt x="477838" y="3175"/>
                  </a:lnTo>
                  <a:lnTo>
                    <a:pt x="595313" y="0"/>
                  </a:lnTo>
                  <a:close/>
                </a:path>
              </a:pathLst>
            </a:custGeom>
            <a:solidFill>
              <a:srgbClr val="FCD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auto">
            <a:xfrm>
              <a:off x="-7536" y="3619214"/>
              <a:ext cx="2015964" cy="909285"/>
            </a:xfrm>
            <a:custGeom>
              <a:avLst/>
              <a:gdLst>
                <a:gd name="T0" fmla="*/ 0 w 2015964"/>
                <a:gd name="T1" fmla="*/ 0 h 909285"/>
                <a:gd name="T2" fmla="*/ 293788 w 2015964"/>
                <a:gd name="T3" fmla="*/ 183392 h 909285"/>
                <a:gd name="T4" fmla="*/ 469777 w 2015964"/>
                <a:gd name="T5" fmla="*/ 289442 h 909285"/>
                <a:gd name="T6" fmla="*/ 638433 w 2015964"/>
                <a:gd name="T7" fmla="*/ 390007 h 909285"/>
                <a:gd name="T8" fmla="*/ 788233 w 2015964"/>
                <a:gd name="T9" fmla="*/ 468631 h 909285"/>
                <a:gd name="T10" fmla="*/ 848991 w 2015964"/>
                <a:gd name="T11" fmla="*/ 501543 h 909285"/>
                <a:gd name="T12" fmla="*/ 898226 w 2015964"/>
                <a:gd name="T13" fmla="*/ 525312 h 909285"/>
                <a:gd name="T14" fmla="*/ 945365 w 2015964"/>
                <a:gd name="T15" fmla="*/ 547253 h 909285"/>
                <a:gd name="T16" fmla="*/ 1001933 w 2015964"/>
                <a:gd name="T17" fmla="*/ 574681 h 909285"/>
                <a:gd name="T18" fmla="*/ 1134973 w 2015964"/>
                <a:gd name="T19" fmla="*/ 647818 h 909285"/>
                <a:gd name="T20" fmla="*/ 1287915 w 2015964"/>
                <a:gd name="T21" fmla="*/ 726441 h 909285"/>
                <a:gd name="T22" fmla="*/ 1369625 w 2015964"/>
                <a:gd name="T23" fmla="*/ 763010 h 909285"/>
                <a:gd name="T24" fmla="*/ 1451334 w 2015964"/>
                <a:gd name="T25" fmla="*/ 799579 h 909285"/>
                <a:gd name="T26" fmla="*/ 1533043 w 2015964"/>
                <a:gd name="T27" fmla="*/ 828834 h 909285"/>
                <a:gd name="T28" fmla="*/ 1613704 w 2015964"/>
                <a:gd name="T29" fmla="*/ 852604 h 909285"/>
                <a:gd name="T30" fmla="*/ 1653511 w 2015964"/>
                <a:gd name="T31" fmla="*/ 861746 h 909285"/>
                <a:gd name="T32" fmla="*/ 1693318 w 2015964"/>
                <a:gd name="T33" fmla="*/ 869059 h 909285"/>
                <a:gd name="T34" fmla="*/ 1732078 w 2015964"/>
                <a:gd name="T35" fmla="*/ 876373 h 909285"/>
                <a:gd name="T36" fmla="*/ 1769790 w 2015964"/>
                <a:gd name="T37" fmla="*/ 876373 h 909285"/>
                <a:gd name="T38" fmla="*/ 1805406 w 2015964"/>
                <a:gd name="T39" fmla="*/ 876373 h 909285"/>
                <a:gd name="T40" fmla="*/ 1842070 w 2015964"/>
                <a:gd name="T41" fmla="*/ 872716 h 909285"/>
                <a:gd name="T42" fmla="*/ 1873497 w 2015964"/>
                <a:gd name="T43" fmla="*/ 865403 h 909285"/>
                <a:gd name="T44" fmla="*/ 1905971 w 2015964"/>
                <a:gd name="T45" fmla="*/ 856261 h 909285"/>
                <a:gd name="T46" fmla="*/ 1936350 w 2015964"/>
                <a:gd name="T47" fmla="*/ 841633 h 909285"/>
                <a:gd name="T48" fmla="*/ 1964634 w 2015964"/>
                <a:gd name="T49" fmla="*/ 823349 h 909285"/>
                <a:gd name="T50" fmla="*/ 1990823 w 2015964"/>
                <a:gd name="T51" fmla="*/ 803235 h 909285"/>
                <a:gd name="T52" fmla="*/ 2015964 w 2015964"/>
                <a:gd name="T53" fmla="*/ 775809 h 909285"/>
                <a:gd name="T54" fmla="*/ 2008632 w 2015964"/>
                <a:gd name="T55" fmla="*/ 790437 h 909285"/>
                <a:gd name="T56" fmla="*/ 1999203 w 2015964"/>
                <a:gd name="T57" fmla="*/ 806892 h 909285"/>
                <a:gd name="T58" fmla="*/ 1983490 w 2015964"/>
                <a:gd name="T59" fmla="*/ 823349 h 909285"/>
                <a:gd name="T60" fmla="*/ 1961491 w 2015964"/>
                <a:gd name="T61" fmla="*/ 841633 h 909285"/>
                <a:gd name="T62" fmla="*/ 1932160 w 2015964"/>
                <a:gd name="T63" fmla="*/ 861746 h 909285"/>
                <a:gd name="T64" fmla="*/ 1896543 w 2015964"/>
                <a:gd name="T65" fmla="*/ 881859 h 909285"/>
                <a:gd name="T66" fmla="*/ 1851499 w 2015964"/>
                <a:gd name="T67" fmla="*/ 894658 h 909285"/>
                <a:gd name="T68" fmla="*/ 1798073 w 2015964"/>
                <a:gd name="T69" fmla="*/ 905628 h 909285"/>
                <a:gd name="T70" fmla="*/ 1767695 w 2015964"/>
                <a:gd name="T71" fmla="*/ 909285 h 909285"/>
                <a:gd name="T72" fmla="*/ 1733125 w 2015964"/>
                <a:gd name="T73" fmla="*/ 909285 h 909285"/>
                <a:gd name="T74" fmla="*/ 1697508 w 2015964"/>
                <a:gd name="T75" fmla="*/ 909285 h 909285"/>
                <a:gd name="T76" fmla="*/ 1659796 w 2015964"/>
                <a:gd name="T77" fmla="*/ 905628 h 909285"/>
                <a:gd name="T78" fmla="*/ 1617894 w 2015964"/>
                <a:gd name="T79" fmla="*/ 898315 h 909285"/>
                <a:gd name="T80" fmla="*/ 1572850 w 2015964"/>
                <a:gd name="T81" fmla="*/ 892830 h 909285"/>
                <a:gd name="T82" fmla="*/ 1524662 w 2015964"/>
                <a:gd name="T83" fmla="*/ 878202 h 909285"/>
                <a:gd name="T84" fmla="*/ 1474380 w 2015964"/>
                <a:gd name="T85" fmla="*/ 865403 h 909285"/>
                <a:gd name="T86" fmla="*/ 1420954 w 2015964"/>
                <a:gd name="T87" fmla="*/ 845290 h 909285"/>
                <a:gd name="T88" fmla="*/ 1364386 w 2015964"/>
                <a:gd name="T89" fmla="*/ 825177 h 909285"/>
                <a:gd name="T90" fmla="*/ 1303628 w 2015964"/>
                <a:gd name="T91" fmla="*/ 803235 h 909285"/>
                <a:gd name="T92" fmla="*/ 1238680 w 2015964"/>
                <a:gd name="T93" fmla="*/ 772152 h 909285"/>
                <a:gd name="T94" fmla="*/ 1170590 w 2015964"/>
                <a:gd name="T95" fmla="*/ 739240 h 909285"/>
                <a:gd name="T96" fmla="*/ 1098308 w 2015964"/>
                <a:gd name="T97" fmla="*/ 702672 h 909285"/>
                <a:gd name="T98" fmla="*/ 950604 w 2015964"/>
                <a:gd name="T99" fmla="*/ 624048 h 909285"/>
                <a:gd name="T100" fmla="*/ 804993 w 2015964"/>
                <a:gd name="T101" fmla="*/ 545425 h 909285"/>
                <a:gd name="T102" fmla="*/ 519012 w 2015964"/>
                <a:gd name="T103" fmla="*/ 379036 h 909285"/>
                <a:gd name="T104" fmla="*/ 249791 w 2015964"/>
                <a:gd name="T105" fmla="*/ 219961 h 909285"/>
                <a:gd name="T106" fmla="*/ 5711 w 2015964"/>
                <a:gd name="T107" fmla="*/ 71858 h 909285"/>
                <a:gd name="T108" fmla="*/ 0 w 2015964"/>
                <a:gd name="T109" fmla="*/ 68252 h 909285"/>
                <a:gd name="T110" fmla="*/ 0 w 2015964"/>
                <a:gd name="T111" fmla="*/ 0 h 9092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5964" h="909285">
                  <a:moveTo>
                    <a:pt x="0" y="0"/>
                  </a:moveTo>
                  <a:lnTo>
                    <a:pt x="293788" y="183392"/>
                  </a:lnTo>
                  <a:lnTo>
                    <a:pt x="469777" y="289442"/>
                  </a:lnTo>
                  <a:lnTo>
                    <a:pt x="638433" y="390007"/>
                  </a:lnTo>
                  <a:lnTo>
                    <a:pt x="788233" y="468631"/>
                  </a:lnTo>
                  <a:lnTo>
                    <a:pt x="848991" y="501543"/>
                  </a:lnTo>
                  <a:lnTo>
                    <a:pt x="898226" y="525312"/>
                  </a:lnTo>
                  <a:lnTo>
                    <a:pt x="945365" y="547253"/>
                  </a:lnTo>
                  <a:lnTo>
                    <a:pt x="1001933" y="574681"/>
                  </a:lnTo>
                  <a:lnTo>
                    <a:pt x="1134973" y="647818"/>
                  </a:lnTo>
                  <a:lnTo>
                    <a:pt x="1287915" y="726441"/>
                  </a:lnTo>
                  <a:lnTo>
                    <a:pt x="1369625" y="763010"/>
                  </a:lnTo>
                  <a:lnTo>
                    <a:pt x="1451334" y="799579"/>
                  </a:lnTo>
                  <a:lnTo>
                    <a:pt x="1533043" y="828834"/>
                  </a:lnTo>
                  <a:lnTo>
                    <a:pt x="1613704" y="852604"/>
                  </a:lnTo>
                  <a:lnTo>
                    <a:pt x="1653511" y="861746"/>
                  </a:lnTo>
                  <a:lnTo>
                    <a:pt x="1693318" y="869059"/>
                  </a:lnTo>
                  <a:lnTo>
                    <a:pt x="1732078" y="876373"/>
                  </a:lnTo>
                  <a:lnTo>
                    <a:pt x="1769790" y="876373"/>
                  </a:lnTo>
                  <a:lnTo>
                    <a:pt x="1805406" y="876373"/>
                  </a:lnTo>
                  <a:lnTo>
                    <a:pt x="1842070" y="872716"/>
                  </a:lnTo>
                  <a:lnTo>
                    <a:pt x="1873497" y="865403"/>
                  </a:lnTo>
                  <a:lnTo>
                    <a:pt x="1905971" y="856261"/>
                  </a:lnTo>
                  <a:lnTo>
                    <a:pt x="1936350" y="841633"/>
                  </a:lnTo>
                  <a:lnTo>
                    <a:pt x="1964634" y="823349"/>
                  </a:lnTo>
                  <a:lnTo>
                    <a:pt x="1990823" y="803235"/>
                  </a:lnTo>
                  <a:lnTo>
                    <a:pt x="2015964" y="775809"/>
                  </a:lnTo>
                  <a:lnTo>
                    <a:pt x="2008632" y="790437"/>
                  </a:lnTo>
                  <a:lnTo>
                    <a:pt x="1999203" y="806892"/>
                  </a:lnTo>
                  <a:lnTo>
                    <a:pt x="1983490" y="823349"/>
                  </a:lnTo>
                  <a:lnTo>
                    <a:pt x="1961491" y="841633"/>
                  </a:lnTo>
                  <a:lnTo>
                    <a:pt x="1932160" y="861746"/>
                  </a:lnTo>
                  <a:lnTo>
                    <a:pt x="1896543" y="881859"/>
                  </a:lnTo>
                  <a:lnTo>
                    <a:pt x="1851499" y="894658"/>
                  </a:lnTo>
                  <a:lnTo>
                    <a:pt x="1798073" y="905628"/>
                  </a:lnTo>
                  <a:lnTo>
                    <a:pt x="1767695" y="909285"/>
                  </a:lnTo>
                  <a:lnTo>
                    <a:pt x="1733125" y="909285"/>
                  </a:lnTo>
                  <a:lnTo>
                    <a:pt x="1697508" y="909285"/>
                  </a:lnTo>
                  <a:lnTo>
                    <a:pt x="1659796" y="905628"/>
                  </a:lnTo>
                  <a:lnTo>
                    <a:pt x="1617894" y="898315"/>
                  </a:lnTo>
                  <a:lnTo>
                    <a:pt x="1572850" y="892830"/>
                  </a:lnTo>
                  <a:lnTo>
                    <a:pt x="1524662" y="878202"/>
                  </a:lnTo>
                  <a:lnTo>
                    <a:pt x="1474380" y="865403"/>
                  </a:lnTo>
                  <a:lnTo>
                    <a:pt x="1420954" y="845290"/>
                  </a:lnTo>
                  <a:lnTo>
                    <a:pt x="1364386" y="825177"/>
                  </a:lnTo>
                  <a:lnTo>
                    <a:pt x="1303628" y="803235"/>
                  </a:lnTo>
                  <a:lnTo>
                    <a:pt x="1238680" y="772152"/>
                  </a:lnTo>
                  <a:lnTo>
                    <a:pt x="1170590" y="739240"/>
                  </a:lnTo>
                  <a:lnTo>
                    <a:pt x="1098308" y="702672"/>
                  </a:lnTo>
                  <a:lnTo>
                    <a:pt x="950604" y="624048"/>
                  </a:lnTo>
                  <a:lnTo>
                    <a:pt x="804993" y="545425"/>
                  </a:lnTo>
                  <a:lnTo>
                    <a:pt x="519012" y="379036"/>
                  </a:lnTo>
                  <a:lnTo>
                    <a:pt x="249791" y="219961"/>
                  </a:lnTo>
                  <a:lnTo>
                    <a:pt x="5711" y="71858"/>
                  </a:lnTo>
                  <a:lnTo>
                    <a:pt x="0" y="68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3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2003191" y="2517210"/>
              <a:ext cx="389689" cy="1885127"/>
            </a:xfrm>
            <a:custGeom>
              <a:avLst/>
              <a:gdLst>
                <a:gd name="T0" fmla="*/ 0 w 372"/>
                <a:gd name="T1" fmla="*/ 2147483646 h 1031"/>
                <a:gd name="T2" fmla="*/ 20849409 w 372"/>
                <a:gd name="T3" fmla="*/ 2147483646 h 1031"/>
                <a:gd name="T4" fmla="*/ 42796652 w 372"/>
                <a:gd name="T5" fmla="*/ 2147483646 h 1031"/>
                <a:gd name="T6" fmla="*/ 69134181 w 372"/>
                <a:gd name="T7" fmla="*/ 2147483646 h 1031"/>
                <a:gd name="T8" fmla="*/ 94372829 w 372"/>
                <a:gd name="T9" fmla="*/ 2147483646 h 1031"/>
                <a:gd name="T10" fmla="*/ 116320071 w 372"/>
                <a:gd name="T11" fmla="*/ 2147483646 h 1031"/>
                <a:gd name="T12" fmla="*/ 132781289 w 372"/>
                <a:gd name="T13" fmla="*/ 2147483646 h 1031"/>
                <a:gd name="T14" fmla="*/ 136072694 w 372"/>
                <a:gd name="T15" fmla="*/ 2012613513 h 1031"/>
                <a:gd name="T16" fmla="*/ 136072694 w 372"/>
                <a:gd name="T17" fmla="*/ 1621457889 h 1031"/>
                <a:gd name="T18" fmla="*/ 138267314 w 372"/>
                <a:gd name="T19" fmla="*/ 1270420180 h 1031"/>
                <a:gd name="T20" fmla="*/ 145949006 w 372"/>
                <a:gd name="T21" fmla="*/ 966188840 h 1031"/>
                <a:gd name="T22" fmla="*/ 164604843 w 372"/>
                <a:gd name="T23" fmla="*/ 702073588 h 1031"/>
                <a:gd name="T24" fmla="*/ 186552086 w 372"/>
                <a:gd name="T25" fmla="*/ 524884449 h 1031"/>
                <a:gd name="T26" fmla="*/ 207401495 w 372"/>
                <a:gd name="T27" fmla="*/ 421244519 h 1031"/>
                <a:gd name="T28" fmla="*/ 231543357 w 372"/>
                <a:gd name="T29" fmla="*/ 327635438 h 1031"/>
                <a:gd name="T30" fmla="*/ 261172291 w 372"/>
                <a:gd name="T31" fmla="*/ 234024529 h 1031"/>
                <a:gd name="T32" fmla="*/ 295190465 w 372"/>
                <a:gd name="T33" fmla="*/ 157131095 h 1031"/>
                <a:gd name="T34" fmla="*/ 334695711 w 372"/>
                <a:gd name="T35" fmla="*/ 90266683 h 1031"/>
                <a:gd name="T36" fmla="*/ 408219131 w 372"/>
                <a:gd name="T37" fmla="*/ 0 h 1031"/>
                <a:gd name="T38" fmla="*/ 402732058 w 372"/>
                <a:gd name="T39" fmla="*/ 16715646 h 1031"/>
                <a:gd name="T40" fmla="*/ 374200957 w 372"/>
                <a:gd name="T41" fmla="*/ 127042201 h 1031"/>
                <a:gd name="T42" fmla="*/ 348961262 w 372"/>
                <a:gd name="T43" fmla="*/ 264113424 h 1031"/>
                <a:gd name="T44" fmla="*/ 322624780 w 372"/>
                <a:gd name="T45" fmla="*/ 447991015 h 1031"/>
                <a:gd name="T46" fmla="*/ 297385085 w 372"/>
                <a:gd name="T47" fmla="*/ 695388793 h 1031"/>
                <a:gd name="T48" fmla="*/ 279828129 w 372"/>
                <a:gd name="T49" fmla="*/ 996277735 h 1031"/>
                <a:gd name="T50" fmla="*/ 269951817 w 372"/>
                <a:gd name="T51" fmla="*/ 1367373487 h 1031"/>
                <a:gd name="T52" fmla="*/ 269951817 w 372"/>
                <a:gd name="T53" fmla="*/ 1577995746 h 1031"/>
                <a:gd name="T54" fmla="*/ 267756150 w 372"/>
                <a:gd name="T55" fmla="*/ 1795304630 h 1031"/>
                <a:gd name="T56" fmla="*/ 261172291 w 372"/>
                <a:gd name="T57" fmla="*/ 1995897867 h 1031"/>
                <a:gd name="T58" fmla="*/ 238128263 w 372"/>
                <a:gd name="T59" fmla="*/ 2147483646 h 1031"/>
                <a:gd name="T60" fmla="*/ 201914422 w 372"/>
                <a:gd name="T61" fmla="*/ 2147483646 h 1031"/>
                <a:gd name="T62" fmla="*/ 158019937 w 372"/>
                <a:gd name="T63" fmla="*/ 2147483646 h 1031"/>
                <a:gd name="T64" fmla="*/ 110834046 w 372"/>
                <a:gd name="T65" fmla="*/ 2147483646 h 1031"/>
                <a:gd name="T66" fmla="*/ 66939561 w 372"/>
                <a:gd name="T67" fmla="*/ 2147483646 h 1031"/>
                <a:gd name="T68" fmla="*/ 27434315 w 372"/>
                <a:gd name="T69" fmla="*/ 2147483646 h 1031"/>
                <a:gd name="T70" fmla="*/ 0 w 372"/>
                <a:gd name="T71" fmla="*/ 2147483646 h 103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72" h="1031">
                  <a:moveTo>
                    <a:pt x="0" y="1031"/>
                  </a:moveTo>
                  <a:lnTo>
                    <a:pt x="0" y="1031"/>
                  </a:lnTo>
                  <a:lnTo>
                    <a:pt x="5" y="1025"/>
                  </a:lnTo>
                  <a:lnTo>
                    <a:pt x="19" y="1011"/>
                  </a:lnTo>
                  <a:lnTo>
                    <a:pt x="28" y="998"/>
                  </a:lnTo>
                  <a:lnTo>
                    <a:pt x="39" y="984"/>
                  </a:lnTo>
                  <a:lnTo>
                    <a:pt x="52" y="964"/>
                  </a:lnTo>
                  <a:lnTo>
                    <a:pt x="63" y="942"/>
                  </a:lnTo>
                  <a:lnTo>
                    <a:pt x="76" y="915"/>
                  </a:lnTo>
                  <a:lnTo>
                    <a:pt x="86" y="884"/>
                  </a:lnTo>
                  <a:lnTo>
                    <a:pt x="97" y="850"/>
                  </a:lnTo>
                  <a:lnTo>
                    <a:pt x="106" y="810"/>
                  </a:lnTo>
                  <a:lnTo>
                    <a:pt x="115" y="765"/>
                  </a:lnTo>
                  <a:lnTo>
                    <a:pt x="121" y="716"/>
                  </a:lnTo>
                  <a:lnTo>
                    <a:pt x="124" y="662"/>
                  </a:lnTo>
                  <a:lnTo>
                    <a:pt x="124" y="602"/>
                  </a:lnTo>
                  <a:lnTo>
                    <a:pt x="124" y="485"/>
                  </a:lnTo>
                  <a:lnTo>
                    <a:pt x="124" y="430"/>
                  </a:lnTo>
                  <a:lnTo>
                    <a:pt x="126" y="380"/>
                  </a:lnTo>
                  <a:lnTo>
                    <a:pt x="128" y="333"/>
                  </a:lnTo>
                  <a:lnTo>
                    <a:pt x="133" y="289"/>
                  </a:lnTo>
                  <a:lnTo>
                    <a:pt x="141" y="248"/>
                  </a:lnTo>
                  <a:lnTo>
                    <a:pt x="150" y="210"/>
                  </a:lnTo>
                  <a:lnTo>
                    <a:pt x="162" y="174"/>
                  </a:lnTo>
                  <a:lnTo>
                    <a:pt x="170" y="157"/>
                  </a:lnTo>
                  <a:lnTo>
                    <a:pt x="179" y="141"/>
                  </a:lnTo>
                  <a:lnTo>
                    <a:pt x="189" y="126"/>
                  </a:lnTo>
                  <a:lnTo>
                    <a:pt x="199" y="110"/>
                  </a:lnTo>
                  <a:lnTo>
                    <a:pt x="211" y="98"/>
                  </a:lnTo>
                  <a:lnTo>
                    <a:pt x="224" y="83"/>
                  </a:lnTo>
                  <a:lnTo>
                    <a:pt x="238" y="70"/>
                  </a:lnTo>
                  <a:lnTo>
                    <a:pt x="253" y="60"/>
                  </a:lnTo>
                  <a:lnTo>
                    <a:pt x="269" y="47"/>
                  </a:lnTo>
                  <a:lnTo>
                    <a:pt x="287" y="36"/>
                  </a:lnTo>
                  <a:lnTo>
                    <a:pt x="305" y="27"/>
                  </a:lnTo>
                  <a:lnTo>
                    <a:pt x="327" y="18"/>
                  </a:lnTo>
                  <a:lnTo>
                    <a:pt x="372" y="0"/>
                  </a:lnTo>
                  <a:lnTo>
                    <a:pt x="367" y="5"/>
                  </a:lnTo>
                  <a:lnTo>
                    <a:pt x="352" y="23"/>
                  </a:lnTo>
                  <a:lnTo>
                    <a:pt x="341" y="38"/>
                  </a:lnTo>
                  <a:lnTo>
                    <a:pt x="331" y="56"/>
                  </a:lnTo>
                  <a:lnTo>
                    <a:pt x="318" y="79"/>
                  </a:lnTo>
                  <a:lnTo>
                    <a:pt x="307" y="105"/>
                  </a:lnTo>
                  <a:lnTo>
                    <a:pt x="294" y="134"/>
                  </a:lnTo>
                  <a:lnTo>
                    <a:pt x="282" y="168"/>
                  </a:lnTo>
                  <a:lnTo>
                    <a:pt x="271" y="208"/>
                  </a:lnTo>
                  <a:lnTo>
                    <a:pt x="262" y="251"/>
                  </a:lnTo>
                  <a:lnTo>
                    <a:pt x="255" y="298"/>
                  </a:lnTo>
                  <a:lnTo>
                    <a:pt x="249" y="351"/>
                  </a:lnTo>
                  <a:lnTo>
                    <a:pt x="246" y="409"/>
                  </a:lnTo>
                  <a:lnTo>
                    <a:pt x="246" y="472"/>
                  </a:lnTo>
                  <a:lnTo>
                    <a:pt x="246" y="505"/>
                  </a:lnTo>
                  <a:lnTo>
                    <a:pt x="244" y="537"/>
                  </a:lnTo>
                  <a:lnTo>
                    <a:pt x="242" y="568"/>
                  </a:lnTo>
                  <a:lnTo>
                    <a:pt x="238" y="597"/>
                  </a:lnTo>
                  <a:lnTo>
                    <a:pt x="229" y="653"/>
                  </a:lnTo>
                  <a:lnTo>
                    <a:pt x="217" y="705"/>
                  </a:lnTo>
                  <a:lnTo>
                    <a:pt x="202" y="754"/>
                  </a:lnTo>
                  <a:lnTo>
                    <a:pt x="184" y="799"/>
                  </a:lnTo>
                  <a:lnTo>
                    <a:pt x="164" y="839"/>
                  </a:lnTo>
                  <a:lnTo>
                    <a:pt x="144" y="877"/>
                  </a:lnTo>
                  <a:lnTo>
                    <a:pt x="123" y="910"/>
                  </a:lnTo>
                  <a:lnTo>
                    <a:pt x="101" y="939"/>
                  </a:lnTo>
                  <a:lnTo>
                    <a:pt x="81" y="964"/>
                  </a:lnTo>
                  <a:lnTo>
                    <a:pt x="61" y="986"/>
                  </a:lnTo>
                  <a:lnTo>
                    <a:pt x="41" y="1002"/>
                  </a:lnTo>
                  <a:lnTo>
                    <a:pt x="25" y="1016"/>
                  </a:lnTo>
                  <a:lnTo>
                    <a:pt x="10" y="1025"/>
                  </a:lnTo>
                  <a:lnTo>
                    <a:pt x="0" y="1031"/>
                  </a:lnTo>
                  <a:close/>
                </a:path>
              </a:pathLst>
            </a:custGeom>
            <a:solidFill>
              <a:srgbClr val="8E3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auto">
            <a:xfrm>
              <a:off x="2389738" y="2411160"/>
              <a:ext cx="2115680" cy="737405"/>
            </a:xfrm>
            <a:custGeom>
              <a:avLst/>
              <a:gdLst>
                <a:gd name="T0" fmla="*/ 268898 w 3206179"/>
                <a:gd name="T1" fmla="*/ 0 h 640233"/>
                <a:gd name="T2" fmla="*/ 331111 w 3206179"/>
                <a:gd name="T3" fmla="*/ 0 h 640233"/>
                <a:gd name="T4" fmla="*/ 399546 w 3206179"/>
                <a:gd name="T5" fmla="*/ 8424 h 640233"/>
                <a:gd name="T6" fmla="*/ 436182 w 3206179"/>
                <a:gd name="T7" fmla="*/ 14743 h 640233"/>
                <a:gd name="T8" fmla="*/ 474892 w 3206179"/>
                <a:gd name="T9" fmla="*/ 23166 h 640233"/>
                <a:gd name="T10" fmla="*/ 514985 w 3206179"/>
                <a:gd name="T11" fmla="*/ 37907 h 640233"/>
                <a:gd name="T12" fmla="*/ 556460 w 3206179"/>
                <a:gd name="T13" fmla="*/ 52650 h 640233"/>
                <a:gd name="T14" fmla="*/ 600009 w 3206179"/>
                <a:gd name="T15" fmla="*/ 71602 h 640233"/>
                <a:gd name="T16" fmla="*/ 644941 w 3206179"/>
                <a:gd name="T17" fmla="*/ 94769 h 640233"/>
                <a:gd name="T18" fmla="*/ 691255 w 3206179"/>
                <a:gd name="T19" fmla="*/ 122146 h 640233"/>
                <a:gd name="T20" fmla="*/ 740334 w 3206179"/>
                <a:gd name="T21" fmla="*/ 151629 h 640233"/>
                <a:gd name="T22" fmla="*/ 788722 w 3206179"/>
                <a:gd name="T23" fmla="*/ 187431 h 640233"/>
                <a:gd name="T24" fmla="*/ 839875 w 3206179"/>
                <a:gd name="T25" fmla="*/ 229550 h 640233"/>
                <a:gd name="T26" fmla="*/ 917295 w 3206179"/>
                <a:gd name="T27" fmla="*/ 282199 h 640233"/>
                <a:gd name="T28" fmla="*/ 1091491 w 3206179"/>
                <a:gd name="T29" fmla="*/ 408556 h 640233"/>
                <a:gd name="T30" fmla="*/ 1188958 w 3206179"/>
                <a:gd name="T31" fmla="*/ 471735 h 640233"/>
                <a:gd name="T32" fmla="*/ 1280204 w 3206179"/>
                <a:gd name="T33" fmla="*/ 532808 h 640233"/>
                <a:gd name="T34" fmla="*/ 1354168 w 3206179"/>
                <a:gd name="T35" fmla="*/ 574927 h 640233"/>
                <a:gd name="T36" fmla="*/ 1381819 w 3206179"/>
                <a:gd name="T37" fmla="*/ 587564 h 640233"/>
                <a:gd name="T38" fmla="*/ 1396086 w 3206179"/>
                <a:gd name="T39" fmla="*/ 592392 h 640233"/>
                <a:gd name="T40" fmla="*/ 1396086 w 3206179"/>
                <a:gd name="T41" fmla="*/ 849325 h 640233"/>
                <a:gd name="T42" fmla="*/ 1111538 w 3206179"/>
                <a:gd name="T43" fmla="*/ 617047 h 640233"/>
                <a:gd name="T44" fmla="*/ 898631 w 3206179"/>
                <a:gd name="T45" fmla="*/ 446463 h 640233"/>
                <a:gd name="T46" fmla="*/ 773514 w 3206179"/>
                <a:gd name="T47" fmla="*/ 343272 h 640233"/>
                <a:gd name="T48" fmla="*/ 732730 w 3206179"/>
                <a:gd name="T49" fmla="*/ 305365 h 640233"/>
                <a:gd name="T50" fmla="*/ 663605 w 3206179"/>
                <a:gd name="T51" fmla="*/ 248503 h 640233"/>
                <a:gd name="T52" fmla="*/ 622130 w 3206179"/>
                <a:gd name="T53" fmla="*/ 216914 h 640233"/>
                <a:gd name="T54" fmla="*/ 576506 w 3206179"/>
                <a:gd name="T55" fmla="*/ 183219 h 640233"/>
                <a:gd name="T56" fmla="*/ 526045 w 3206179"/>
                <a:gd name="T57" fmla="*/ 151629 h 640233"/>
                <a:gd name="T58" fmla="*/ 472127 w 3206179"/>
                <a:gd name="T59" fmla="*/ 122146 h 640233"/>
                <a:gd name="T60" fmla="*/ 416136 w 3206179"/>
                <a:gd name="T61" fmla="*/ 94769 h 640233"/>
                <a:gd name="T62" fmla="*/ 357379 w 3206179"/>
                <a:gd name="T63" fmla="*/ 71602 h 640233"/>
                <a:gd name="T64" fmla="*/ 297240 w 3206179"/>
                <a:gd name="T65" fmla="*/ 56862 h 640233"/>
                <a:gd name="T66" fmla="*/ 237101 w 3206179"/>
                <a:gd name="T67" fmla="*/ 48438 h 640233"/>
                <a:gd name="T68" fmla="*/ 207377 w 3206179"/>
                <a:gd name="T69" fmla="*/ 48438 h 640233"/>
                <a:gd name="T70" fmla="*/ 176962 w 3206179"/>
                <a:gd name="T71" fmla="*/ 48438 h 640233"/>
                <a:gd name="T72" fmla="*/ 145855 w 3206179"/>
                <a:gd name="T73" fmla="*/ 52650 h 640233"/>
                <a:gd name="T74" fmla="*/ 116131 w 3206179"/>
                <a:gd name="T75" fmla="*/ 61073 h 640233"/>
                <a:gd name="T76" fmla="*/ 87098 w 3206179"/>
                <a:gd name="T77" fmla="*/ 71602 h 640233"/>
                <a:gd name="T78" fmla="*/ 57374 w 3206179"/>
                <a:gd name="T79" fmla="*/ 84239 h 640233"/>
                <a:gd name="T80" fmla="*/ 28342 w 3206179"/>
                <a:gd name="T81" fmla="*/ 98980 h 640233"/>
                <a:gd name="T82" fmla="*/ 0 w 3206179"/>
                <a:gd name="T83" fmla="*/ 122146 h 640233"/>
                <a:gd name="T84" fmla="*/ 13134 w 3206179"/>
                <a:gd name="T85" fmla="*/ 107404 h 640233"/>
                <a:gd name="T86" fmla="*/ 29724 w 3206179"/>
                <a:gd name="T87" fmla="*/ 90557 h 640233"/>
                <a:gd name="T88" fmla="*/ 53227 w 3206179"/>
                <a:gd name="T89" fmla="*/ 75815 h 640233"/>
                <a:gd name="T90" fmla="*/ 83642 w 3206179"/>
                <a:gd name="T91" fmla="*/ 56862 h 640233"/>
                <a:gd name="T92" fmla="*/ 119587 w 3206179"/>
                <a:gd name="T93" fmla="*/ 37907 h 640233"/>
                <a:gd name="T94" fmla="*/ 162445 w 3206179"/>
                <a:gd name="T95" fmla="*/ 23166 h 640233"/>
                <a:gd name="T96" fmla="*/ 212215 w 3206179"/>
                <a:gd name="T97" fmla="*/ 8424 h 640233"/>
                <a:gd name="T98" fmla="*/ 268898 w 3206179"/>
                <a:gd name="T99" fmla="*/ 0 h 64023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206179" h="640233">
                  <a:moveTo>
                    <a:pt x="617538" y="0"/>
                  </a:moveTo>
                  <a:lnTo>
                    <a:pt x="760413" y="0"/>
                  </a:lnTo>
                  <a:lnTo>
                    <a:pt x="917575" y="6350"/>
                  </a:lnTo>
                  <a:lnTo>
                    <a:pt x="1001713" y="11113"/>
                  </a:lnTo>
                  <a:lnTo>
                    <a:pt x="1090613" y="17463"/>
                  </a:lnTo>
                  <a:lnTo>
                    <a:pt x="1182688" y="28575"/>
                  </a:lnTo>
                  <a:lnTo>
                    <a:pt x="1277938" y="39688"/>
                  </a:lnTo>
                  <a:lnTo>
                    <a:pt x="1377950" y="53975"/>
                  </a:lnTo>
                  <a:lnTo>
                    <a:pt x="1481138" y="71438"/>
                  </a:lnTo>
                  <a:lnTo>
                    <a:pt x="1587500" y="92075"/>
                  </a:lnTo>
                  <a:lnTo>
                    <a:pt x="1700213" y="114300"/>
                  </a:lnTo>
                  <a:lnTo>
                    <a:pt x="1811338" y="141288"/>
                  </a:lnTo>
                  <a:lnTo>
                    <a:pt x="1928813" y="173038"/>
                  </a:lnTo>
                  <a:lnTo>
                    <a:pt x="2106613" y="212725"/>
                  </a:lnTo>
                  <a:lnTo>
                    <a:pt x="2506663" y="307975"/>
                  </a:lnTo>
                  <a:lnTo>
                    <a:pt x="2730500" y="355600"/>
                  </a:lnTo>
                  <a:lnTo>
                    <a:pt x="2940050" y="401638"/>
                  </a:lnTo>
                  <a:lnTo>
                    <a:pt x="3109913" y="433388"/>
                  </a:lnTo>
                  <a:lnTo>
                    <a:pt x="3173413" y="442913"/>
                  </a:lnTo>
                  <a:lnTo>
                    <a:pt x="3206179" y="446553"/>
                  </a:lnTo>
                  <a:lnTo>
                    <a:pt x="3206179" y="640233"/>
                  </a:lnTo>
                  <a:lnTo>
                    <a:pt x="2552700" y="465138"/>
                  </a:lnTo>
                  <a:lnTo>
                    <a:pt x="2063750" y="336550"/>
                  </a:lnTo>
                  <a:lnTo>
                    <a:pt x="1776413" y="258763"/>
                  </a:lnTo>
                  <a:lnTo>
                    <a:pt x="1682750" y="230188"/>
                  </a:lnTo>
                  <a:lnTo>
                    <a:pt x="1524000" y="187325"/>
                  </a:lnTo>
                  <a:lnTo>
                    <a:pt x="1428750" y="163513"/>
                  </a:lnTo>
                  <a:lnTo>
                    <a:pt x="1323975" y="138113"/>
                  </a:lnTo>
                  <a:lnTo>
                    <a:pt x="1208088" y="114300"/>
                  </a:lnTo>
                  <a:lnTo>
                    <a:pt x="1084263" y="92075"/>
                  </a:lnTo>
                  <a:lnTo>
                    <a:pt x="955675" y="71438"/>
                  </a:lnTo>
                  <a:lnTo>
                    <a:pt x="820738" y="53975"/>
                  </a:lnTo>
                  <a:lnTo>
                    <a:pt x="682625" y="42863"/>
                  </a:lnTo>
                  <a:lnTo>
                    <a:pt x="544513" y="36513"/>
                  </a:lnTo>
                  <a:lnTo>
                    <a:pt x="476250" y="36513"/>
                  </a:lnTo>
                  <a:lnTo>
                    <a:pt x="406400" y="36513"/>
                  </a:lnTo>
                  <a:lnTo>
                    <a:pt x="334963" y="39688"/>
                  </a:lnTo>
                  <a:lnTo>
                    <a:pt x="266700" y="46038"/>
                  </a:lnTo>
                  <a:lnTo>
                    <a:pt x="200025" y="53975"/>
                  </a:lnTo>
                  <a:lnTo>
                    <a:pt x="131763" y="63500"/>
                  </a:lnTo>
                  <a:lnTo>
                    <a:pt x="65088" y="74613"/>
                  </a:lnTo>
                  <a:lnTo>
                    <a:pt x="0" y="92075"/>
                  </a:lnTo>
                  <a:lnTo>
                    <a:pt x="30163" y="80963"/>
                  </a:lnTo>
                  <a:lnTo>
                    <a:pt x="68263" y="68263"/>
                  </a:lnTo>
                  <a:lnTo>
                    <a:pt x="122238" y="57150"/>
                  </a:lnTo>
                  <a:lnTo>
                    <a:pt x="192088" y="42863"/>
                  </a:lnTo>
                  <a:lnTo>
                    <a:pt x="274638" y="28575"/>
                  </a:lnTo>
                  <a:lnTo>
                    <a:pt x="373063" y="17463"/>
                  </a:lnTo>
                  <a:lnTo>
                    <a:pt x="487363" y="6350"/>
                  </a:lnTo>
                  <a:lnTo>
                    <a:pt x="617538" y="0"/>
                  </a:lnTo>
                  <a:close/>
                </a:path>
              </a:pathLst>
            </a:custGeom>
            <a:solidFill>
              <a:srgbClr val="8E3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자유형 19"/>
            <p:cNvSpPr/>
            <p:nvPr userDrawn="1"/>
          </p:nvSpPr>
          <p:spPr>
            <a:xfrm>
              <a:off x="-7536" y="4204048"/>
              <a:ext cx="849295" cy="1003636"/>
            </a:xfrm>
            <a:custGeom>
              <a:avLst/>
              <a:gdLst>
                <a:gd name="connsiteX0" fmla="*/ 0 w 848990"/>
                <a:gd name="connsiteY0" fmla="*/ 0 h 1003910"/>
                <a:gd name="connsiteX1" fmla="*/ 55992 w 848990"/>
                <a:gd name="connsiteY1" fmla="*/ 87860 h 1003910"/>
                <a:gd name="connsiteX2" fmla="*/ 149225 w 848990"/>
                <a:gd name="connsiteY2" fmla="*/ 234135 h 1003910"/>
                <a:gd name="connsiteX3" fmla="*/ 226744 w 848990"/>
                <a:gd name="connsiteY3" fmla="*/ 358470 h 1003910"/>
                <a:gd name="connsiteX4" fmla="*/ 293787 w 848990"/>
                <a:gd name="connsiteY4" fmla="*/ 468176 h 1003910"/>
                <a:gd name="connsiteX5" fmla="*/ 359783 w 848990"/>
                <a:gd name="connsiteY5" fmla="*/ 561426 h 1003910"/>
                <a:gd name="connsiteX6" fmla="*/ 420541 w 848990"/>
                <a:gd name="connsiteY6" fmla="*/ 643707 h 1003910"/>
                <a:gd name="connsiteX7" fmla="*/ 479204 w 848990"/>
                <a:gd name="connsiteY7" fmla="*/ 713188 h 1003910"/>
                <a:gd name="connsiteX8" fmla="*/ 533677 w 848990"/>
                <a:gd name="connsiteY8" fmla="*/ 771698 h 1003910"/>
                <a:gd name="connsiteX9" fmla="*/ 585007 w 848990"/>
                <a:gd name="connsiteY9" fmla="*/ 822895 h 1003910"/>
                <a:gd name="connsiteX10" fmla="*/ 632147 w 848990"/>
                <a:gd name="connsiteY10" fmla="*/ 861291 h 1003910"/>
                <a:gd name="connsiteX11" fmla="*/ 674049 w 848990"/>
                <a:gd name="connsiteY11" fmla="*/ 894203 h 1003910"/>
                <a:gd name="connsiteX12" fmla="*/ 713856 w 848990"/>
                <a:gd name="connsiteY12" fmla="*/ 917974 h 1003910"/>
                <a:gd name="connsiteX13" fmla="*/ 748425 w 848990"/>
                <a:gd name="connsiteY13" fmla="*/ 938086 h 1003910"/>
                <a:gd name="connsiteX14" fmla="*/ 778804 w 848990"/>
                <a:gd name="connsiteY14" fmla="*/ 950886 h 1003910"/>
                <a:gd name="connsiteX15" fmla="*/ 802898 w 848990"/>
                <a:gd name="connsiteY15" fmla="*/ 958200 h 1003910"/>
                <a:gd name="connsiteX16" fmla="*/ 837467 w 848990"/>
                <a:gd name="connsiteY16" fmla="*/ 967341 h 1003910"/>
                <a:gd name="connsiteX17" fmla="*/ 848990 w 848990"/>
                <a:gd name="connsiteY17" fmla="*/ 967341 h 1003910"/>
                <a:gd name="connsiteX18" fmla="*/ 825944 w 848990"/>
                <a:gd name="connsiteY18" fmla="*/ 983798 h 1003910"/>
                <a:gd name="connsiteX19" fmla="*/ 800803 w 848990"/>
                <a:gd name="connsiteY19" fmla="*/ 996596 h 1003910"/>
                <a:gd name="connsiteX20" fmla="*/ 776709 w 848990"/>
                <a:gd name="connsiteY20" fmla="*/ 1003910 h 1003910"/>
                <a:gd name="connsiteX21" fmla="*/ 751568 w 848990"/>
                <a:gd name="connsiteY21" fmla="*/ 1003910 h 1003910"/>
                <a:gd name="connsiteX22" fmla="*/ 725379 w 848990"/>
                <a:gd name="connsiteY22" fmla="*/ 1003910 h 1003910"/>
                <a:gd name="connsiteX23" fmla="*/ 699190 w 848990"/>
                <a:gd name="connsiteY23" fmla="*/ 996596 h 1003910"/>
                <a:gd name="connsiteX24" fmla="*/ 671954 w 848990"/>
                <a:gd name="connsiteY24" fmla="*/ 987455 h 1003910"/>
                <a:gd name="connsiteX25" fmla="*/ 645765 w 848990"/>
                <a:gd name="connsiteY25" fmla="*/ 974655 h 1003910"/>
                <a:gd name="connsiteX26" fmla="*/ 619576 w 848990"/>
                <a:gd name="connsiteY26" fmla="*/ 958200 h 1003910"/>
                <a:gd name="connsiteX27" fmla="*/ 591292 w 848990"/>
                <a:gd name="connsiteY27" fmla="*/ 941743 h 1003910"/>
                <a:gd name="connsiteX28" fmla="*/ 564056 w 848990"/>
                <a:gd name="connsiteY28" fmla="*/ 917974 h 1003910"/>
                <a:gd name="connsiteX29" fmla="*/ 537867 w 848990"/>
                <a:gd name="connsiteY29" fmla="*/ 894203 h 1003910"/>
                <a:gd name="connsiteX30" fmla="*/ 486537 w 848990"/>
                <a:gd name="connsiteY30" fmla="*/ 841179 h 1003910"/>
                <a:gd name="connsiteX31" fmla="*/ 435207 w 848990"/>
                <a:gd name="connsiteY31" fmla="*/ 786326 h 1003910"/>
                <a:gd name="connsiteX32" fmla="*/ 388067 w 848990"/>
                <a:gd name="connsiteY32" fmla="*/ 725986 h 1003910"/>
                <a:gd name="connsiteX33" fmla="*/ 344070 w 848990"/>
                <a:gd name="connsiteY33" fmla="*/ 665648 h 1003910"/>
                <a:gd name="connsiteX34" fmla="*/ 304263 w 848990"/>
                <a:gd name="connsiteY34" fmla="*/ 607138 h 1003910"/>
                <a:gd name="connsiteX35" fmla="*/ 270741 w 848990"/>
                <a:gd name="connsiteY35" fmla="*/ 557770 h 1003910"/>
                <a:gd name="connsiteX36" fmla="*/ 221506 w 848990"/>
                <a:gd name="connsiteY36" fmla="*/ 475490 h 1003910"/>
                <a:gd name="connsiteX37" fmla="*/ 204745 w 848990"/>
                <a:gd name="connsiteY37" fmla="*/ 444406 h 1003910"/>
                <a:gd name="connsiteX38" fmla="*/ 85324 w 848990"/>
                <a:gd name="connsiteY38" fmla="*/ 235963 h 1003910"/>
                <a:gd name="connsiteX39" fmla="*/ 0 w 848990"/>
                <a:gd name="connsiteY39" fmla="*/ 93139 h 1003910"/>
                <a:gd name="connsiteX40" fmla="*/ 0 w 848990"/>
                <a:gd name="connsiteY40" fmla="*/ 0 h 100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48990" h="1003910">
                  <a:moveTo>
                    <a:pt x="0" y="0"/>
                  </a:moveTo>
                  <a:lnTo>
                    <a:pt x="55992" y="87860"/>
                  </a:lnTo>
                  <a:lnTo>
                    <a:pt x="149225" y="234135"/>
                  </a:lnTo>
                  <a:lnTo>
                    <a:pt x="226744" y="358470"/>
                  </a:lnTo>
                  <a:lnTo>
                    <a:pt x="293787" y="468176"/>
                  </a:lnTo>
                  <a:lnTo>
                    <a:pt x="359783" y="561426"/>
                  </a:lnTo>
                  <a:lnTo>
                    <a:pt x="420541" y="643707"/>
                  </a:lnTo>
                  <a:lnTo>
                    <a:pt x="479204" y="713188"/>
                  </a:lnTo>
                  <a:lnTo>
                    <a:pt x="533677" y="771698"/>
                  </a:lnTo>
                  <a:lnTo>
                    <a:pt x="585007" y="822895"/>
                  </a:lnTo>
                  <a:lnTo>
                    <a:pt x="632147" y="861291"/>
                  </a:lnTo>
                  <a:lnTo>
                    <a:pt x="674049" y="894203"/>
                  </a:lnTo>
                  <a:lnTo>
                    <a:pt x="713856" y="917974"/>
                  </a:lnTo>
                  <a:lnTo>
                    <a:pt x="748425" y="938086"/>
                  </a:lnTo>
                  <a:lnTo>
                    <a:pt x="778804" y="950886"/>
                  </a:lnTo>
                  <a:lnTo>
                    <a:pt x="802898" y="958200"/>
                  </a:lnTo>
                  <a:lnTo>
                    <a:pt x="837467" y="967341"/>
                  </a:lnTo>
                  <a:lnTo>
                    <a:pt x="848990" y="967341"/>
                  </a:lnTo>
                  <a:lnTo>
                    <a:pt x="825944" y="983798"/>
                  </a:lnTo>
                  <a:lnTo>
                    <a:pt x="800803" y="996596"/>
                  </a:lnTo>
                  <a:lnTo>
                    <a:pt x="776709" y="1003910"/>
                  </a:lnTo>
                  <a:lnTo>
                    <a:pt x="751568" y="1003910"/>
                  </a:lnTo>
                  <a:lnTo>
                    <a:pt x="725379" y="1003910"/>
                  </a:lnTo>
                  <a:lnTo>
                    <a:pt x="699190" y="996596"/>
                  </a:lnTo>
                  <a:lnTo>
                    <a:pt x="671954" y="987455"/>
                  </a:lnTo>
                  <a:lnTo>
                    <a:pt x="645765" y="974655"/>
                  </a:lnTo>
                  <a:lnTo>
                    <a:pt x="619576" y="958200"/>
                  </a:lnTo>
                  <a:lnTo>
                    <a:pt x="591292" y="941743"/>
                  </a:lnTo>
                  <a:lnTo>
                    <a:pt x="564056" y="917974"/>
                  </a:lnTo>
                  <a:lnTo>
                    <a:pt x="537867" y="894203"/>
                  </a:lnTo>
                  <a:lnTo>
                    <a:pt x="486537" y="841179"/>
                  </a:lnTo>
                  <a:lnTo>
                    <a:pt x="435207" y="786326"/>
                  </a:lnTo>
                  <a:lnTo>
                    <a:pt x="388067" y="725986"/>
                  </a:lnTo>
                  <a:lnTo>
                    <a:pt x="344070" y="665648"/>
                  </a:lnTo>
                  <a:lnTo>
                    <a:pt x="304263" y="607138"/>
                  </a:lnTo>
                  <a:lnTo>
                    <a:pt x="270741" y="557770"/>
                  </a:lnTo>
                  <a:lnTo>
                    <a:pt x="221506" y="475490"/>
                  </a:lnTo>
                  <a:lnTo>
                    <a:pt x="204745" y="444406"/>
                  </a:lnTo>
                  <a:lnTo>
                    <a:pt x="85324" y="235963"/>
                  </a:lnTo>
                  <a:lnTo>
                    <a:pt x="0" y="93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8329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/>
          </p:cNvGrpSpPr>
          <p:nvPr userDrawn="1"/>
        </p:nvGrpSpPr>
        <p:grpSpPr bwMode="auto">
          <a:xfrm rot="10800000">
            <a:off x="-28575" y="3440113"/>
            <a:ext cx="9180513" cy="3333750"/>
            <a:chOff x="-15387" y="2528047"/>
            <a:chExt cx="9198000" cy="3333718"/>
          </a:xfrm>
        </p:grpSpPr>
        <p:sp>
          <p:nvSpPr>
            <p:cNvPr id="4" name="자유형 3"/>
            <p:cNvSpPr/>
            <p:nvPr userDrawn="1"/>
          </p:nvSpPr>
          <p:spPr>
            <a:xfrm>
              <a:off x="-15387" y="2528047"/>
              <a:ext cx="1267648" cy="1301738"/>
            </a:xfrm>
            <a:custGeom>
              <a:avLst/>
              <a:gdLst>
                <a:gd name="connsiteX0" fmla="*/ 0 w 1252012"/>
                <a:gd name="connsiteY0" fmla="*/ 0 h 1080796"/>
                <a:gd name="connsiteX1" fmla="*/ 240973 w 1252012"/>
                <a:gd name="connsiteY1" fmla="*/ 203146 h 1080796"/>
                <a:gd name="connsiteX2" fmla="*/ 536248 w 1252012"/>
                <a:gd name="connsiteY2" fmla="*/ 458733 h 1080796"/>
                <a:gd name="connsiteX3" fmla="*/ 907723 w 1252012"/>
                <a:gd name="connsiteY3" fmla="*/ 776233 h 1080796"/>
                <a:gd name="connsiteX4" fmla="*/ 1252012 w 1252012"/>
                <a:gd name="connsiteY4" fmla="*/ 1080796 h 1080796"/>
                <a:gd name="connsiteX5" fmla="*/ 1182361 w 1252012"/>
                <a:gd name="connsiteY5" fmla="*/ 1023883 h 1080796"/>
                <a:gd name="connsiteX6" fmla="*/ 790248 w 1252012"/>
                <a:gd name="connsiteY6" fmla="*/ 704796 h 1080796"/>
                <a:gd name="connsiteX7" fmla="*/ 433061 w 1252012"/>
                <a:gd name="connsiteY7" fmla="*/ 423808 h 1080796"/>
                <a:gd name="connsiteX8" fmla="*/ 152073 w 1252012"/>
                <a:gd name="connsiteY8" fmla="*/ 206321 h 1080796"/>
                <a:gd name="connsiteX9" fmla="*/ 0 w 1252012"/>
                <a:gd name="connsiteY9" fmla="*/ 90265 h 1080796"/>
                <a:gd name="connsiteX10" fmla="*/ 0 w 1252012"/>
                <a:gd name="connsiteY10" fmla="*/ 0 h 1080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2012" h="1080796">
                  <a:moveTo>
                    <a:pt x="0" y="0"/>
                  </a:moveTo>
                  <a:lnTo>
                    <a:pt x="240973" y="203146"/>
                  </a:lnTo>
                  <a:lnTo>
                    <a:pt x="536248" y="458733"/>
                  </a:lnTo>
                  <a:lnTo>
                    <a:pt x="907723" y="776233"/>
                  </a:lnTo>
                  <a:lnTo>
                    <a:pt x="1252012" y="1080796"/>
                  </a:lnTo>
                  <a:lnTo>
                    <a:pt x="1182361" y="1023883"/>
                  </a:lnTo>
                  <a:lnTo>
                    <a:pt x="790248" y="704796"/>
                  </a:lnTo>
                  <a:lnTo>
                    <a:pt x="433061" y="423808"/>
                  </a:lnTo>
                  <a:lnTo>
                    <a:pt x="152073" y="206321"/>
                  </a:lnTo>
                  <a:lnTo>
                    <a:pt x="0" y="90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3539380" y="4107847"/>
              <a:ext cx="583118" cy="1715666"/>
            </a:xfrm>
            <a:custGeom>
              <a:avLst/>
              <a:gdLst>
                <a:gd name="T0" fmla="*/ 0 w 363"/>
                <a:gd name="T1" fmla="*/ 2147483646 h 897"/>
                <a:gd name="T2" fmla="*/ 36126007 w 363"/>
                <a:gd name="T3" fmla="*/ 2147483646 h 897"/>
                <a:gd name="T4" fmla="*/ 82574649 w 363"/>
                <a:gd name="T5" fmla="*/ 2147483646 h 897"/>
                <a:gd name="T6" fmla="*/ 116120801 w 363"/>
                <a:gd name="T7" fmla="*/ 2147483646 h 897"/>
                <a:gd name="T8" fmla="*/ 123863580 w 363"/>
                <a:gd name="T9" fmla="*/ 2147483646 h 897"/>
                <a:gd name="T10" fmla="*/ 121282118 w 363"/>
                <a:gd name="T11" fmla="*/ 2147483646 h 897"/>
                <a:gd name="T12" fmla="*/ 110961090 w 363"/>
                <a:gd name="T13" fmla="*/ 1792572593 h 897"/>
                <a:gd name="T14" fmla="*/ 123863580 w 363"/>
                <a:gd name="T15" fmla="*/ 1401132971 h 897"/>
                <a:gd name="T16" fmla="*/ 162569443 w 363"/>
                <a:gd name="T17" fmla="*/ 1104810484 h 897"/>
                <a:gd name="T18" fmla="*/ 203856768 w 363"/>
                <a:gd name="T19" fmla="*/ 914578127 h 897"/>
                <a:gd name="T20" fmla="*/ 260628044 w 363"/>
                <a:gd name="T21" fmla="*/ 720686830 h 897"/>
                <a:gd name="T22" fmla="*/ 335461520 w 363"/>
                <a:gd name="T23" fmla="*/ 548747259 h 897"/>
                <a:gd name="T24" fmla="*/ 428358804 w 363"/>
                <a:gd name="T25" fmla="*/ 391439622 h 897"/>
                <a:gd name="T26" fmla="*/ 539319895 w 363"/>
                <a:gd name="T27" fmla="*/ 245106892 h 897"/>
                <a:gd name="T28" fmla="*/ 681245675 w 363"/>
                <a:gd name="T29" fmla="*/ 124382916 h 897"/>
                <a:gd name="T30" fmla="*/ 843815118 w 363"/>
                <a:gd name="T31" fmla="*/ 32924721 h 897"/>
                <a:gd name="T32" fmla="*/ 936712402 w 363"/>
                <a:gd name="T33" fmla="*/ 0 h 897"/>
                <a:gd name="T34" fmla="*/ 856717608 w 363"/>
                <a:gd name="T35" fmla="*/ 73165409 h 897"/>
                <a:gd name="T36" fmla="*/ 774142959 w 363"/>
                <a:gd name="T37" fmla="*/ 171941484 h 897"/>
                <a:gd name="T38" fmla="*/ 676084358 w 363"/>
                <a:gd name="T39" fmla="*/ 318272301 h 897"/>
                <a:gd name="T40" fmla="*/ 572866047 w 363"/>
                <a:gd name="T41" fmla="*/ 515822538 h 897"/>
                <a:gd name="T42" fmla="*/ 485130080 w 363"/>
                <a:gd name="T43" fmla="*/ 768245397 h 897"/>
                <a:gd name="T44" fmla="*/ 410294997 w 363"/>
                <a:gd name="T45" fmla="*/ 1086517698 h 897"/>
                <a:gd name="T46" fmla="*/ 376748845 w 363"/>
                <a:gd name="T47" fmla="*/ 1364549311 h 897"/>
                <a:gd name="T48" fmla="*/ 371589134 w 363"/>
                <a:gd name="T49" fmla="*/ 1466982413 h 897"/>
                <a:gd name="T50" fmla="*/ 371589134 w 363"/>
                <a:gd name="T51" fmla="*/ 1884030789 h 897"/>
                <a:gd name="T52" fmla="*/ 353525327 w 363"/>
                <a:gd name="T53" fmla="*/ 2147483646 h 897"/>
                <a:gd name="T54" fmla="*/ 325140493 w 363"/>
                <a:gd name="T55" fmla="*/ 2147483646 h 897"/>
                <a:gd name="T56" fmla="*/ 296754051 w 363"/>
                <a:gd name="T57" fmla="*/ 2147483646 h 897"/>
                <a:gd name="T58" fmla="*/ 278691851 w 363"/>
                <a:gd name="T59" fmla="*/ 2147483646 h 897"/>
                <a:gd name="T60" fmla="*/ 237402920 w 363"/>
                <a:gd name="T61" fmla="*/ 2147483646 h 897"/>
                <a:gd name="T62" fmla="*/ 167730760 w 363"/>
                <a:gd name="T63" fmla="*/ 2147483646 h 897"/>
                <a:gd name="T64" fmla="*/ 92897284 w 363"/>
                <a:gd name="T65" fmla="*/ 2147483646 h 897"/>
                <a:gd name="T66" fmla="*/ 30966297 w 363"/>
                <a:gd name="T67" fmla="*/ 2147483646 h 897"/>
                <a:gd name="T68" fmla="*/ 0 w 363"/>
                <a:gd name="T69" fmla="*/ 2147483646 h 89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63" h="897">
                  <a:moveTo>
                    <a:pt x="0" y="897"/>
                  </a:moveTo>
                  <a:lnTo>
                    <a:pt x="0" y="897"/>
                  </a:lnTo>
                  <a:lnTo>
                    <a:pt x="7" y="884"/>
                  </a:lnTo>
                  <a:lnTo>
                    <a:pt x="14" y="868"/>
                  </a:lnTo>
                  <a:lnTo>
                    <a:pt x="23" y="846"/>
                  </a:lnTo>
                  <a:lnTo>
                    <a:pt x="32" y="818"/>
                  </a:lnTo>
                  <a:lnTo>
                    <a:pt x="39" y="783"/>
                  </a:lnTo>
                  <a:lnTo>
                    <a:pt x="45" y="742"/>
                  </a:lnTo>
                  <a:lnTo>
                    <a:pt x="48" y="693"/>
                  </a:lnTo>
                  <a:lnTo>
                    <a:pt x="48" y="664"/>
                  </a:lnTo>
                  <a:lnTo>
                    <a:pt x="47" y="628"/>
                  </a:lnTo>
                  <a:lnTo>
                    <a:pt x="43" y="539"/>
                  </a:lnTo>
                  <a:lnTo>
                    <a:pt x="43" y="490"/>
                  </a:lnTo>
                  <a:lnTo>
                    <a:pt x="45" y="438"/>
                  </a:lnTo>
                  <a:lnTo>
                    <a:pt x="48" y="383"/>
                  </a:lnTo>
                  <a:lnTo>
                    <a:pt x="57" y="329"/>
                  </a:lnTo>
                  <a:lnTo>
                    <a:pt x="63" y="302"/>
                  </a:lnTo>
                  <a:lnTo>
                    <a:pt x="70" y="275"/>
                  </a:lnTo>
                  <a:lnTo>
                    <a:pt x="79" y="250"/>
                  </a:lnTo>
                  <a:lnTo>
                    <a:pt x="90" y="222"/>
                  </a:lnTo>
                  <a:lnTo>
                    <a:pt x="101" y="197"/>
                  </a:lnTo>
                  <a:lnTo>
                    <a:pt x="114" y="174"/>
                  </a:lnTo>
                  <a:lnTo>
                    <a:pt x="130" y="150"/>
                  </a:lnTo>
                  <a:lnTo>
                    <a:pt x="146" y="127"/>
                  </a:lnTo>
                  <a:lnTo>
                    <a:pt x="166" y="107"/>
                  </a:lnTo>
                  <a:lnTo>
                    <a:pt x="186" y="87"/>
                  </a:lnTo>
                  <a:lnTo>
                    <a:pt x="209" y="67"/>
                  </a:lnTo>
                  <a:lnTo>
                    <a:pt x="235" y="51"/>
                  </a:lnTo>
                  <a:lnTo>
                    <a:pt x="264" y="34"/>
                  </a:lnTo>
                  <a:lnTo>
                    <a:pt x="294" y="22"/>
                  </a:lnTo>
                  <a:lnTo>
                    <a:pt x="327" y="9"/>
                  </a:lnTo>
                  <a:lnTo>
                    <a:pt x="363" y="0"/>
                  </a:lnTo>
                  <a:lnTo>
                    <a:pt x="354" y="5"/>
                  </a:lnTo>
                  <a:lnTo>
                    <a:pt x="332" y="20"/>
                  </a:lnTo>
                  <a:lnTo>
                    <a:pt x="316" y="32"/>
                  </a:lnTo>
                  <a:lnTo>
                    <a:pt x="300" y="47"/>
                  </a:lnTo>
                  <a:lnTo>
                    <a:pt x="280" y="65"/>
                  </a:lnTo>
                  <a:lnTo>
                    <a:pt x="262" y="87"/>
                  </a:lnTo>
                  <a:lnTo>
                    <a:pt x="242" y="112"/>
                  </a:lnTo>
                  <a:lnTo>
                    <a:pt x="222" y="141"/>
                  </a:lnTo>
                  <a:lnTo>
                    <a:pt x="204" y="174"/>
                  </a:lnTo>
                  <a:lnTo>
                    <a:pt x="188" y="210"/>
                  </a:lnTo>
                  <a:lnTo>
                    <a:pt x="171" y="251"/>
                  </a:lnTo>
                  <a:lnTo>
                    <a:pt x="159" y="297"/>
                  </a:lnTo>
                  <a:lnTo>
                    <a:pt x="150" y="347"/>
                  </a:lnTo>
                  <a:lnTo>
                    <a:pt x="146" y="373"/>
                  </a:lnTo>
                  <a:lnTo>
                    <a:pt x="144" y="401"/>
                  </a:lnTo>
                  <a:lnTo>
                    <a:pt x="144" y="458"/>
                  </a:lnTo>
                  <a:lnTo>
                    <a:pt x="144" y="515"/>
                  </a:lnTo>
                  <a:lnTo>
                    <a:pt x="143" y="584"/>
                  </a:lnTo>
                  <a:lnTo>
                    <a:pt x="137" y="658"/>
                  </a:lnTo>
                  <a:lnTo>
                    <a:pt x="132" y="727"/>
                  </a:lnTo>
                  <a:lnTo>
                    <a:pt x="126" y="758"/>
                  </a:lnTo>
                  <a:lnTo>
                    <a:pt x="121" y="783"/>
                  </a:lnTo>
                  <a:lnTo>
                    <a:pt x="115" y="807"/>
                  </a:lnTo>
                  <a:lnTo>
                    <a:pt x="108" y="823"/>
                  </a:lnTo>
                  <a:lnTo>
                    <a:pt x="101" y="834"/>
                  </a:lnTo>
                  <a:lnTo>
                    <a:pt x="92" y="845"/>
                  </a:lnTo>
                  <a:lnTo>
                    <a:pt x="79" y="857"/>
                  </a:lnTo>
                  <a:lnTo>
                    <a:pt x="65" y="872"/>
                  </a:lnTo>
                  <a:lnTo>
                    <a:pt x="45" y="883"/>
                  </a:lnTo>
                  <a:lnTo>
                    <a:pt x="36" y="888"/>
                  </a:lnTo>
                  <a:lnTo>
                    <a:pt x="23" y="892"/>
                  </a:lnTo>
                  <a:lnTo>
                    <a:pt x="12" y="895"/>
                  </a:lnTo>
                  <a:lnTo>
                    <a:pt x="0" y="897"/>
                  </a:lnTo>
                  <a:close/>
                </a:path>
              </a:pathLst>
            </a:custGeom>
            <a:solidFill>
              <a:srgbClr val="198D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자유형 5"/>
            <p:cNvSpPr>
              <a:spLocks/>
            </p:cNvSpPr>
            <p:nvPr userDrawn="1"/>
          </p:nvSpPr>
          <p:spPr bwMode="auto">
            <a:xfrm>
              <a:off x="4122498" y="3916581"/>
              <a:ext cx="5035441" cy="1771628"/>
            </a:xfrm>
            <a:custGeom>
              <a:avLst/>
              <a:gdLst>
                <a:gd name="T0" fmla="*/ 901700 w 4976241"/>
                <a:gd name="T1" fmla="*/ 3175 h 1470436"/>
                <a:gd name="T2" fmla="*/ 1054100 w 4976241"/>
                <a:gd name="T3" fmla="*/ 12700 h 1470436"/>
                <a:gd name="T4" fmla="*/ 1220788 w 4976241"/>
                <a:gd name="T5" fmla="*/ 30163 h 1470436"/>
                <a:gd name="T6" fmla="*/ 1395413 w 4976241"/>
                <a:gd name="T7" fmla="*/ 55563 h 1470436"/>
                <a:gd name="T8" fmla="*/ 1519238 w 4976241"/>
                <a:gd name="T9" fmla="*/ 74613 h 1470436"/>
                <a:gd name="T10" fmla="*/ 1746250 w 4976241"/>
                <a:gd name="T11" fmla="*/ 123825 h 1470436"/>
                <a:gd name="T12" fmla="*/ 2065338 w 4976241"/>
                <a:gd name="T13" fmla="*/ 207963 h 1470436"/>
                <a:gd name="T14" fmla="*/ 2352675 w 4976241"/>
                <a:gd name="T15" fmla="*/ 290513 h 1470436"/>
                <a:gd name="T16" fmla="*/ 2700338 w 4976241"/>
                <a:gd name="T17" fmla="*/ 400050 h 1470436"/>
                <a:gd name="T18" fmla="*/ 3105150 w 4976241"/>
                <a:gd name="T19" fmla="*/ 539750 h 1470436"/>
                <a:gd name="T20" fmla="*/ 3759200 w 4976241"/>
                <a:gd name="T21" fmla="*/ 781050 h 1470436"/>
                <a:gd name="T22" fmla="*/ 4405313 w 4976241"/>
                <a:gd name="T23" fmla="*/ 1014413 h 1470436"/>
                <a:gd name="T24" fmla="*/ 4913313 w 4976241"/>
                <a:gd name="T25" fmla="*/ 1185863 h 1470436"/>
                <a:gd name="T26" fmla="*/ 4976241 w 4976241"/>
                <a:gd name="T27" fmla="*/ 1470436 h 1470436"/>
                <a:gd name="T28" fmla="*/ 3460750 w 4976241"/>
                <a:gd name="T29" fmla="*/ 900113 h 1470436"/>
                <a:gd name="T30" fmla="*/ 2747963 w 4976241"/>
                <a:gd name="T31" fmla="*/ 606425 h 1470436"/>
                <a:gd name="T32" fmla="*/ 2268538 w 4976241"/>
                <a:gd name="T33" fmla="*/ 420688 h 1470436"/>
                <a:gd name="T34" fmla="*/ 2041525 w 4976241"/>
                <a:gd name="T35" fmla="*/ 339725 h 1470436"/>
                <a:gd name="T36" fmla="*/ 1830388 w 4976241"/>
                <a:gd name="T37" fmla="*/ 273050 h 1470436"/>
                <a:gd name="T38" fmla="*/ 1519238 w 4976241"/>
                <a:gd name="T39" fmla="*/ 190500 h 1470436"/>
                <a:gd name="T40" fmla="*/ 1306513 w 4976241"/>
                <a:gd name="T41" fmla="*/ 144463 h 1470436"/>
                <a:gd name="T42" fmla="*/ 1089025 w 4976241"/>
                <a:gd name="T43" fmla="*/ 109538 h 1470436"/>
                <a:gd name="T44" fmla="*/ 865188 w 4976241"/>
                <a:gd name="T45" fmla="*/ 87313 h 1470436"/>
                <a:gd name="T46" fmla="*/ 631825 w 4976241"/>
                <a:gd name="T47" fmla="*/ 77788 h 1470436"/>
                <a:gd name="T48" fmla="*/ 387350 w 4976241"/>
                <a:gd name="T49" fmla="*/ 92075 h 1470436"/>
                <a:gd name="T50" fmla="*/ 131763 w 4976241"/>
                <a:gd name="T51" fmla="*/ 130175 h 1470436"/>
                <a:gd name="T52" fmla="*/ 11113 w 4976241"/>
                <a:gd name="T53" fmla="*/ 155575 h 1470436"/>
                <a:gd name="T54" fmla="*/ 60325 w 4976241"/>
                <a:gd name="T55" fmla="*/ 130175 h 1470436"/>
                <a:gd name="T56" fmla="*/ 149225 w 4976241"/>
                <a:gd name="T57" fmla="*/ 95250 h 1470436"/>
                <a:gd name="T58" fmla="*/ 284163 w 4976241"/>
                <a:gd name="T59" fmla="*/ 58738 h 1470436"/>
                <a:gd name="T60" fmla="*/ 468313 w 4976241"/>
                <a:gd name="T61" fmla="*/ 23813 h 1470436"/>
                <a:gd name="T62" fmla="*/ 698500 w 4976241"/>
                <a:gd name="T63" fmla="*/ 3175 h 1470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76241" h="1470436">
                  <a:moveTo>
                    <a:pt x="833438" y="0"/>
                  </a:moveTo>
                  <a:lnTo>
                    <a:pt x="901700" y="3175"/>
                  </a:lnTo>
                  <a:lnTo>
                    <a:pt x="976313" y="6350"/>
                  </a:lnTo>
                  <a:lnTo>
                    <a:pt x="1054100" y="12700"/>
                  </a:lnTo>
                  <a:lnTo>
                    <a:pt x="1138238" y="17463"/>
                  </a:lnTo>
                  <a:lnTo>
                    <a:pt x="1220788" y="30163"/>
                  </a:lnTo>
                  <a:lnTo>
                    <a:pt x="1306513" y="41275"/>
                  </a:lnTo>
                  <a:lnTo>
                    <a:pt x="1395413" y="55563"/>
                  </a:lnTo>
                  <a:lnTo>
                    <a:pt x="1490663" y="73025"/>
                  </a:lnTo>
                  <a:lnTo>
                    <a:pt x="1519238" y="74613"/>
                  </a:lnTo>
                  <a:lnTo>
                    <a:pt x="1603375" y="92075"/>
                  </a:lnTo>
                  <a:lnTo>
                    <a:pt x="1746250" y="123825"/>
                  </a:lnTo>
                  <a:lnTo>
                    <a:pt x="1944688" y="173038"/>
                  </a:lnTo>
                  <a:lnTo>
                    <a:pt x="2065338" y="207963"/>
                  </a:lnTo>
                  <a:lnTo>
                    <a:pt x="2203450" y="244475"/>
                  </a:lnTo>
                  <a:lnTo>
                    <a:pt x="2352675" y="290513"/>
                  </a:lnTo>
                  <a:lnTo>
                    <a:pt x="2519363" y="342900"/>
                  </a:lnTo>
                  <a:lnTo>
                    <a:pt x="2700338" y="400050"/>
                  </a:lnTo>
                  <a:lnTo>
                    <a:pt x="2895600" y="465138"/>
                  </a:lnTo>
                  <a:lnTo>
                    <a:pt x="3105150" y="539750"/>
                  </a:lnTo>
                  <a:lnTo>
                    <a:pt x="3332163" y="623888"/>
                  </a:lnTo>
                  <a:lnTo>
                    <a:pt x="3759200" y="781050"/>
                  </a:lnTo>
                  <a:lnTo>
                    <a:pt x="4116388" y="911225"/>
                  </a:lnTo>
                  <a:lnTo>
                    <a:pt x="4405313" y="1014413"/>
                  </a:lnTo>
                  <a:lnTo>
                    <a:pt x="4632325" y="1095375"/>
                  </a:lnTo>
                  <a:lnTo>
                    <a:pt x="4913313" y="1185863"/>
                  </a:lnTo>
                  <a:lnTo>
                    <a:pt x="4976241" y="1207602"/>
                  </a:lnTo>
                  <a:lnTo>
                    <a:pt x="4976241" y="1470436"/>
                  </a:lnTo>
                  <a:lnTo>
                    <a:pt x="3679825" y="985838"/>
                  </a:lnTo>
                  <a:lnTo>
                    <a:pt x="3460750" y="900113"/>
                  </a:lnTo>
                  <a:lnTo>
                    <a:pt x="3230563" y="808038"/>
                  </a:lnTo>
                  <a:lnTo>
                    <a:pt x="2747963" y="606425"/>
                  </a:lnTo>
                  <a:lnTo>
                    <a:pt x="2508250" y="509588"/>
                  </a:lnTo>
                  <a:lnTo>
                    <a:pt x="2268538" y="420688"/>
                  </a:lnTo>
                  <a:lnTo>
                    <a:pt x="2154238" y="376238"/>
                  </a:lnTo>
                  <a:lnTo>
                    <a:pt x="2041525" y="339725"/>
                  </a:lnTo>
                  <a:lnTo>
                    <a:pt x="1933575" y="304800"/>
                  </a:lnTo>
                  <a:lnTo>
                    <a:pt x="1830388" y="273050"/>
                  </a:lnTo>
                  <a:lnTo>
                    <a:pt x="1622425" y="219075"/>
                  </a:lnTo>
                  <a:lnTo>
                    <a:pt x="1519238" y="190500"/>
                  </a:lnTo>
                  <a:lnTo>
                    <a:pt x="1412875" y="166688"/>
                  </a:lnTo>
                  <a:lnTo>
                    <a:pt x="1306513" y="144463"/>
                  </a:lnTo>
                  <a:lnTo>
                    <a:pt x="1200150" y="123825"/>
                  </a:lnTo>
                  <a:lnTo>
                    <a:pt x="1089025" y="109538"/>
                  </a:lnTo>
                  <a:lnTo>
                    <a:pt x="979488" y="95250"/>
                  </a:lnTo>
                  <a:lnTo>
                    <a:pt x="865188" y="87313"/>
                  </a:lnTo>
                  <a:lnTo>
                    <a:pt x="749300" y="80963"/>
                  </a:lnTo>
                  <a:lnTo>
                    <a:pt x="631825" y="77788"/>
                  </a:lnTo>
                  <a:lnTo>
                    <a:pt x="511175" y="84138"/>
                  </a:lnTo>
                  <a:lnTo>
                    <a:pt x="387350" y="92075"/>
                  </a:lnTo>
                  <a:lnTo>
                    <a:pt x="261938" y="106363"/>
                  </a:lnTo>
                  <a:lnTo>
                    <a:pt x="131763" y="130175"/>
                  </a:lnTo>
                  <a:lnTo>
                    <a:pt x="0" y="158750"/>
                  </a:lnTo>
                  <a:lnTo>
                    <a:pt x="11113" y="155575"/>
                  </a:lnTo>
                  <a:lnTo>
                    <a:pt x="34925" y="144463"/>
                  </a:lnTo>
                  <a:lnTo>
                    <a:pt x="60325" y="130175"/>
                  </a:lnTo>
                  <a:lnTo>
                    <a:pt x="101600" y="115888"/>
                  </a:lnTo>
                  <a:lnTo>
                    <a:pt x="149225" y="95250"/>
                  </a:lnTo>
                  <a:lnTo>
                    <a:pt x="212725" y="77788"/>
                  </a:lnTo>
                  <a:lnTo>
                    <a:pt x="284163" y="58738"/>
                  </a:lnTo>
                  <a:lnTo>
                    <a:pt x="371475" y="41275"/>
                  </a:lnTo>
                  <a:lnTo>
                    <a:pt x="468313" y="23813"/>
                  </a:lnTo>
                  <a:lnTo>
                    <a:pt x="577850" y="12700"/>
                  </a:lnTo>
                  <a:lnTo>
                    <a:pt x="698500" y="3175"/>
                  </a:lnTo>
                  <a:lnTo>
                    <a:pt x="833438" y="0"/>
                  </a:lnTo>
                  <a:close/>
                </a:path>
              </a:pathLst>
            </a:custGeom>
            <a:solidFill>
              <a:srgbClr val="198D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4122498" y="3916581"/>
              <a:ext cx="5060115" cy="1782608"/>
            </a:xfrm>
            <a:custGeom>
              <a:avLst/>
              <a:gdLst>
                <a:gd name="T0" fmla="*/ 18063807 w 3150"/>
                <a:gd name="T1" fmla="*/ 358514602 h 932"/>
                <a:gd name="T2" fmla="*/ 98058603 w 3150"/>
                <a:gd name="T3" fmla="*/ 299981176 h 932"/>
                <a:gd name="T4" fmla="*/ 242564243 w 3150"/>
                <a:gd name="T5" fmla="*/ 219497955 h 932"/>
                <a:gd name="T6" fmla="*/ 461904967 w 3150"/>
                <a:gd name="T7" fmla="*/ 135357710 h 932"/>
                <a:gd name="T8" fmla="*/ 761240488 w 3150"/>
                <a:gd name="T9" fmla="*/ 54874489 h 932"/>
                <a:gd name="T10" fmla="*/ 1135409487 w 3150"/>
                <a:gd name="T11" fmla="*/ 7315961 h 932"/>
                <a:gd name="T12" fmla="*/ 1465709698 w 3150"/>
                <a:gd name="T13" fmla="*/ 7315961 h 932"/>
                <a:gd name="T14" fmla="*/ 1713435258 w 3150"/>
                <a:gd name="T15" fmla="*/ 29265756 h 932"/>
                <a:gd name="T16" fmla="*/ 1984385943 w 3150"/>
                <a:gd name="T17" fmla="*/ 69508323 h 932"/>
                <a:gd name="T18" fmla="*/ 2147483646 w 3150"/>
                <a:gd name="T19" fmla="*/ 128039836 h 932"/>
                <a:gd name="T20" fmla="*/ 2147483646 w 3150"/>
                <a:gd name="T21" fmla="*/ 168282403 h 932"/>
                <a:gd name="T22" fmla="*/ 2147483646 w 3150"/>
                <a:gd name="T23" fmla="*/ 212181994 h 932"/>
                <a:gd name="T24" fmla="*/ 2147483646 w 3150"/>
                <a:gd name="T25" fmla="*/ 398755256 h 932"/>
                <a:gd name="T26" fmla="*/ 2147483646 w 3150"/>
                <a:gd name="T27" fmla="*/ 563378722 h 932"/>
                <a:gd name="T28" fmla="*/ 2147483646 w 3150"/>
                <a:gd name="T29" fmla="*/ 790194551 h 932"/>
                <a:gd name="T30" fmla="*/ 2147483646 w 3150"/>
                <a:gd name="T31" fmla="*/ 1071882955 h 932"/>
                <a:gd name="T32" fmla="*/ 2147483646 w 3150"/>
                <a:gd name="T33" fmla="*/ 1437713518 h 932"/>
                <a:gd name="T34" fmla="*/ 2147483646 w 3150"/>
                <a:gd name="T35" fmla="*/ 1799885144 h 932"/>
                <a:gd name="T36" fmla="*/ 2147483646 w 3150"/>
                <a:gd name="T37" fmla="*/ 2147483646 h 932"/>
                <a:gd name="T38" fmla="*/ 2147483646 w 3150"/>
                <a:gd name="T39" fmla="*/ 2147483646 h 932"/>
                <a:gd name="T40" fmla="*/ 2147483646 w 3150"/>
                <a:gd name="T41" fmla="*/ 2147483646 h 932"/>
                <a:gd name="T42" fmla="*/ 2147483646 w 3150"/>
                <a:gd name="T43" fmla="*/ 2147483646 h 932"/>
                <a:gd name="T44" fmla="*/ 2147483646 w 3150"/>
                <a:gd name="T45" fmla="*/ 2074259500 h 932"/>
                <a:gd name="T46" fmla="*/ 2147483646 w 3150"/>
                <a:gd name="T47" fmla="*/ 1397472864 h 932"/>
                <a:gd name="T48" fmla="*/ 2147483646 w 3150"/>
                <a:gd name="T49" fmla="*/ 969449939 h 932"/>
                <a:gd name="T50" fmla="*/ 2147483646 w 3150"/>
                <a:gd name="T51" fmla="*/ 782876677 h 932"/>
                <a:gd name="T52" fmla="*/ 2147483646 w 3150"/>
                <a:gd name="T53" fmla="*/ 629228109 h 932"/>
                <a:gd name="T54" fmla="*/ 2147483646 w 3150"/>
                <a:gd name="T55" fmla="*/ 504845297 h 932"/>
                <a:gd name="T56" fmla="*/ 2147483646 w 3150"/>
                <a:gd name="T57" fmla="*/ 384121421 h 932"/>
                <a:gd name="T58" fmla="*/ 1950839790 w 3150"/>
                <a:gd name="T59" fmla="*/ 285347342 h 932"/>
                <a:gd name="T60" fmla="*/ 1592153137 w 3150"/>
                <a:gd name="T61" fmla="*/ 219497955 h 932"/>
                <a:gd name="T62" fmla="*/ 1217984138 w 3150"/>
                <a:gd name="T63" fmla="*/ 186573262 h 932"/>
                <a:gd name="T64" fmla="*/ 830912649 w 3150"/>
                <a:gd name="T65" fmla="*/ 193889223 h 932"/>
                <a:gd name="T66" fmla="*/ 425778959 w 3150"/>
                <a:gd name="T67" fmla="*/ 245106687 h 932"/>
                <a:gd name="T68" fmla="*/ 0 w 3150"/>
                <a:gd name="T69" fmla="*/ 365830563 h 9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50" h="932">
                  <a:moveTo>
                    <a:pt x="7" y="98"/>
                  </a:moveTo>
                  <a:lnTo>
                    <a:pt x="7" y="98"/>
                  </a:lnTo>
                  <a:lnTo>
                    <a:pt x="22" y="91"/>
                  </a:lnTo>
                  <a:lnTo>
                    <a:pt x="38" y="82"/>
                  </a:lnTo>
                  <a:lnTo>
                    <a:pt x="64" y="73"/>
                  </a:lnTo>
                  <a:lnTo>
                    <a:pt x="94" y="60"/>
                  </a:lnTo>
                  <a:lnTo>
                    <a:pt x="134" y="49"/>
                  </a:lnTo>
                  <a:lnTo>
                    <a:pt x="179" y="37"/>
                  </a:lnTo>
                  <a:lnTo>
                    <a:pt x="234" y="26"/>
                  </a:lnTo>
                  <a:lnTo>
                    <a:pt x="295" y="15"/>
                  </a:lnTo>
                  <a:lnTo>
                    <a:pt x="364" y="8"/>
                  </a:lnTo>
                  <a:lnTo>
                    <a:pt x="440" y="2"/>
                  </a:lnTo>
                  <a:lnTo>
                    <a:pt x="525" y="0"/>
                  </a:lnTo>
                  <a:lnTo>
                    <a:pt x="568" y="2"/>
                  </a:lnTo>
                  <a:lnTo>
                    <a:pt x="615" y="4"/>
                  </a:lnTo>
                  <a:lnTo>
                    <a:pt x="664" y="8"/>
                  </a:lnTo>
                  <a:lnTo>
                    <a:pt x="717" y="11"/>
                  </a:lnTo>
                  <a:lnTo>
                    <a:pt x="769" y="19"/>
                  </a:lnTo>
                  <a:lnTo>
                    <a:pt x="823" y="26"/>
                  </a:lnTo>
                  <a:lnTo>
                    <a:pt x="879" y="35"/>
                  </a:lnTo>
                  <a:lnTo>
                    <a:pt x="939" y="46"/>
                  </a:lnTo>
                  <a:lnTo>
                    <a:pt x="957" y="47"/>
                  </a:lnTo>
                  <a:lnTo>
                    <a:pt x="1010" y="58"/>
                  </a:lnTo>
                  <a:lnTo>
                    <a:pt x="1100" y="78"/>
                  </a:lnTo>
                  <a:lnTo>
                    <a:pt x="1225" y="109"/>
                  </a:lnTo>
                  <a:lnTo>
                    <a:pt x="1301" y="131"/>
                  </a:lnTo>
                  <a:lnTo>
                    <a:pt x="1388" y="154"/>
                  </a:lnTo>
                  <a:lnTo>
                    <a:pt x="1482" y="183"/>
                  </a:lnTo>
                  <a:lnTo>
                    <a:pt x="1587" y="216"/>
                  </a:lnTo>
                  <a:lnTo>
                    <a:pt x="1701" y="252"/>
                  </a:lnTo>
                  <a:lnTo>
                    <a:pt x="1824" y="293"/>
                  </a:lnTo>
                  <a:lnTo>
                    <a:pt x="1956" y="340"/>
                  </a:lnTo>
                  <a:lnTo>
                    <a:pt x="2099" y="393"/>
                  </a:lnTo>
                  <a:lnTo>
                    <a:pt x="2368" y="492"/>
                  </a:lnTo>
                  <a:lnTo>
                    <a:pt x="2593" y="574"/>
                  </a:lnTo>
                  <a:lnTo>
                    <a:pt x="2775" y="639"/>
                  </a:lnTo>
                  <a:lnTo>
                    <a:pt x="2918" y="690"/>
                  </a:lnTo>
                  <a:lnTo>
                    <a:pt x="3095" y="747"/>
                  </a:lnTo>
                  <a:lnTo>
                    <a:pt x="3150" y="766"/>
                  </a:lnTo>
                  <a:lnTo>
                    <a:pt x="3150" y="932"/>
                  </a:lnTo>
                  <a:lnTo>
                    <a:pt x="2318" y="621"/>
                  </a:lnTo>
                  <a:lnTo>
                    <a:pt x="2180" y="567"/>
                  </a:lnTo>
                  <a:lnTo>
                    <a:pt x="2035" y="509"/>
                  </a:lnTo>
                  <a:lnTo>
                    <a:pt x="1731" y="382"/>
                  </a:lnTo>
                  <a:lnTo>
                    <a:pt x="1580" y="321"/>
                  </a:lnTo>
                  <a:lnTo>
                    <a:pt x="1429" y="265"/>
                  </a:lnTo>
                  <a:lnTo>
                    <a:pt x="1357" y="237"/>
                  </a:lnTo>
                  <a:lnTo>
                    <a:pt x="1286" y="214"/>
                  </a:lnTo>
                  <a:lnTo>
                    <a:pt x="1218" y="192"/>
                  </a:lnTo>
                  <a:lnTo>
                    <a:pt x="1153" y="172"/>
                  </a:lnTo>
                  <a:lnTo>
                    <a:pt x="1022" y="138"/>
                  </a:lnTo>
                  <a:lnTo>
                    <a:pt x="957" y="120"/>
                  </a:lnTo>
                  <a:lnTo>
                    <a:pt x="890" y="105"/>
                  </a:lnTo>
                  <a:lnTo>
                    <a:pt x="823" y="91"/>
                  </a:lnTo>
                  <a:lnTo>
                    <a:pt x="756" y="78"/>
                  </a:lnTo>
                  <a:lnTo>
                    <a:pt x="686" y="69"/>
                  </a:lnTo>
                  <a:lnTo>
                    <a:pt x="617" y="60"/>
                  </a:lnTo>
                  <a:lnTo>
                    <a:pt x="545" y="55"/>
                  </a:lnTo>
                  <a:lnTo>
                    <a:pt x="472" y="51"/>
                  </a:lnTo>
                  <a:lnTo>
                    <a:pt x="398" y="49"/>
                  </a:lnTo>
                  <a:lnTo>
                    <a:pt x="322" y="53"/>
                  </a:lnTo>
                  <a:lnTo>
                    <a:pt x="244" y="58"/>
                  </a:lnTo>
                  <a:lnTo>
                    <a:pt x="165" y="67"/>
                  </a:lnTo>
                  <a:lnTo>
                    <a:pt x="83" y="82"/>
                  </a:lnTo>
                  <a:lnTo>
                    <a:pt x="0" y="1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자유형 7"/>
            <p:cNvSpPr>
              <a:spLocks/>
            </p:cNvSpPr>
            <p:nvPr userDrawn="1"/>
          </p:nvSpPr>
          <p:spPr bwMode="auto">
            <a:xfrm>
              <a:off x="-15219" y="2717575"/>
              <a:ext cx="3835718" cy="3058120"/>
            </a:xfrm>
            <a:custGeom>
              <a:avLst/>
              <a:gdLst>
                <a:gd name="T0" fmla="*/ 0 w 3790623"/>
                <a:gd name="T1" fmla="*/ 0 h 2538214"/>
                <a:gd name="T2" fmla="*/ 61434 w 3790623"/>
                <a:gd name="T3" fmla="*/ 52714 h 2538214"/>
                <a:gd name="T4" fmla="*/ 261371 w 3790623"/>
                <a:gd name="T5" fmla="*/ 243983 h 2538214"/>
                <a:gd name="T6" fmla="*/ 532828 w 3790623"/>
                <a:gd name="T7" fmla="*/ 506691 h 2538214"/>
                <a:gd name="T8" fmla="*/ 831920 w 3790623"/>
                <a:gd name="T9" fmla="*/ 808572 h 2538214"/>
                <a:gd name="T10" fmla="*/ 1387838 w 3790623"/>
                <a:gd name="T11" fmla="*/ 1366248 h 2538214"/>
                <a:gd name="T12" fmla="*/ 1638165 w 3790623"/>
                <a:gd name="T13" fmla="*/ 1617433 h 2538214"/>
                <a:gd name="T14" fmla="*/ 2776012 w 3790623"/>
                <a:gd name="T15" fmla="*/ 2804221 h 2538214"/>
                <a:gd name="T16" fmla="*/ 2917431 w 3790623"/>
                <a:gd name="T17" fmla="*/ 2958620 h 2538214"/>
                <a:gd name="T18" fmla="*/ 3045845 w 3790623"/>
                <a:gd name="T19" fmla="*/ 3096887 h 2538214"/>
                <a:gd name="T20" fmla="*/ 3164506 w 3790623"/>
                <a:gd name="T21" fmla="*/ 3212108 h 2538214"/>
                <a:gd name="T22" fmla="*/ 3275040 w 3790623"/>
                <a:gd name="T23" fmla="*/ 3313505 h 2538214"/>
                <a:gd name="T24" fmla="*/ 3375821 w 3790623"/>
                <a:gd name="T25" fmla="*/ 3391856 h 2538214"/>
                <a:gd name="T26" fmla="*/ 3466848 w 3790623"/>
                <a:gd name="T27" fmla="*/ 3463293 h 2538214"/>
                <a:gd name="T28" fmla="*/ 3546498 w 3790623"/>
                <a:gd name="T29" fmla="*/ 3516296 h 2538214"/>
                <a:gd name="T30" fmla="*/ 3619645 w 3790623"/>
                <a:gd name="T31" fmla="*/ 3560079 h 2538214"/>
                <a:gd name="T32" fmla="*/ 3681414 w 3790623"/>
                <a:gd name="T33" fmla="*/ 3587733 h 2538214"/>
                <a:gd name="T34" fmla="*/ 3735055 w 3790623"/>
                <a:gd name="T35" fmla="*/ 3613082 h 2538214"/>
                <a:gd name="T36" fmla="*/ 3782195 w 3790623"/>
                <a:gd name="T37" fmla="*/ 3624604 h 2538214"/>
                <a:gd name="T38" fmla="*/ 3816330 w 3790623"/>
                <a:gd name="T39" fmla="*/ 3638431 h 2538214"/>
                <a:gd name="T40" fmla="*/ 3845589 w 3790623"/>
                <a:gd name="T41" fmla="*/ 3643039 h 2538214"/>
                <a:gd name="T42" fmla="*/ 3866720 w 3790623"/>
                <a:gd name="T43" fmla="*/ 3643039 h 2538214"/>
                <a:gd name="T44" fmla="*/ 3881349 w 3790623"/>
                <a:gd name="T45" fmla="*/ 3643039 h 2538214"/>
                <a:gd name="T46" fmla="*/ 3843964 w 3790623"/>
                <a:gd name="T47" fmla="*/ 3663780 h 2538214"/>
                <a:gd name="T48" fmla="*/ 3801701 w 3790623"/>
                <a:gd name="T49" fmla="*/ 3675301 h 2538214"/>
                <a:gd name="T50" fmla="*/ 3757812 w 3790623"/>
                <a:gd name="T51" fmla="*/ 3684519 h 2538214"/>
                <a:gd name="T52" fmla="*/ 3713924 w 3790623"/>
                <a:gd name="T53" fmla="*/ 3684519 h 2538214"/>
                <a:gd name="T54" fmla="*/ 3670035 w 3790623"/>
                <a:gd name="T55" fmla="*/ 3679911 h 2538214"/>
                <a:gd name="T56" fmla="*/ 3626147 w 3790623"/>
                <a:gd name="T57" fmla="*/ 3670692 h 2538214"/>
                <a:gd name="T58" fmla="*/ 3579007 w 3790623"/>
                <a:gd name="T59" fmla="*/ 3659171 h 2538214"/>
                <a:gd name="T60" fmla="*/ 3531869 w 3790623"/>
                <a:gd name="T61" fmla="*/ 3638431 h 2538214"/>
                <a:gd name="T62" fmla="*/ 3484729 w 3790623"/>
                <a:gd name="T63" fmla="*/ 3617691 h 2538214"/>
                <a:gd name="T64" fmla="*/ 3437589 w 3790623"/>
                <a:gd name="T65" fmla="*/ 3592341 h 2538214"/>
                <a:gd name="T66" fmla="*/ 3390450 w 3790623"/>
                <a:gd name="T67" fmla="*/ 3562384 h 2538214"/>
                <a:gd name="T68" fmla="*/ 3340060 w 3790623"/>
                <a:gd name="T69" fmla="*/ 3534731 h 2538214"/>
                <a:gd name="T70" fmla="*/ 3249032 w 3790623"/>
                <a:gd name="T71" fmla="*/ 3463293 h 2538214"/>
                <a:gd name="T72" fmla="*/ 3158004 w 3790623"/>
                <a:gd name="T73" fmla="*/ 3387246 h 2538214"/>
                <a:gd name="T74" fmla="*/ 3075104 w 3790623"/>
                <a:gd name="T75" fmla="*/ 3313505 h 2538214"/>
                <a:gd name="T76" fmla="*/ 2997079 w 3790623"/>
                <a:gd name="T77" fmla="*/ 3232848 h 2538214"/>
                <a:gd name="T78" fmla="*/ 2925558 w 3790623"/>
                <a:gd name="T79" fmla="*/ 3159105 h 2538214"/>
                <a:gd name="T80" fmla="*/ 2863789 w 3790623"/>
                <a:gd name="T81" fmla="*/ 3092277 h 2538214"/>
                <a:gd name="T82" fmla="*/ 2776012 w 3790623"/>
                <a:gd name="T83" fmla="*/ 2988577 h 2538214"/>
                <a:gd name="T84" fmla="*/ 2743502 w 3790623"/>
                <a:gd name="T85" fmla="*/ 2949402 h 2538214"/>
                <a:gd name="T86" fmla="*/ 1747074 w 3790623"/>
                <a:gd name="T87" fmla="*/ 1792571 h 2538214"/>
                <a:gd name="T88" fmla="*/ 1522755 w 3790623"/>
                <a:gd name="T89" fmla="*/ 1562127 h 2538214"/>
                <a:gd name="T90" fmla="*/ 1314692 w 3790623"/>
                <a:gd name="T91" fmla="*/ 1350117 h 2538214"/>
                <a:gd name="T92" fmla="*/ 947329 w 3790623"/>
                <a:gd name="T93" fmla="*/ 986015 h 2538214"/>
                <a:gd name="T94" fmla="*/ 638485 w 3790623"/>
                <a:gd name="T95" fmla="*/ 691046 h 2538214"/>
                <a:gd name="T96" fmla="*/ 391411 w 3790623"/>
                <a:gd name="T97" fmla="*/ 462905 h 2538214"/>
                <a:gd name="T98" fmla="*/ 202853 w 3790623"/>
                <a:gd name="T99" fmla="*/ 294681 h 2538214"/>
                <a:gd name="T100" fmla="*/ 71187 w 3790623"/>
                <a:gd name="T101" fmla="*/ 179460 h 2538214"/>
                <a:gd name="T102" fmla="*/ 0 w 3790623"/>
                <a:gd name="T103" fmla="*/ 121114 h 2538214"/>
                <a:gd name="T104" fmla="*/ 0 w 3790623"/>
                <a:gd name="T105" fmla="*/ 0 h 253821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790623" h="2538214">
                  <a:moveTo>
                    <a:pt x="0" y="0"/>
                  </a:moveTo>
                  <a:lnTo>
                    <a:pt x="59998" y="36314"/>
                  </a:lnTo>
                  <a:lnTo>
                    <a:pt x="255261" y="168077"/>
                  </a:lnTo>
                  <a:lnTo>
                    <a:pt x="520373" y="349052"/>
                  </a:lnTo>
                  <a:lnTo>
                    <a:pt x="812473" y="557014"/>
                  </a:lnTo>
                  <a:lnTo>
                    <a:pt x="1355398" y="941189"/>
                  </a:lnTo>
                  <a:lnTo>
                    <a:pt x="1599873" y="1114227"/>
                  </a:lnTo>
                  <a:lnTo>
                    <a:pt x="2711123" y="1931789"/>
                  </a:lnTo>
                  <a:lnTo>
                    <a:pt x="2849236" y="2038152"/>
                  </a:lnTo>
                  <a:lnTo>
                    <a:pt x="2974648" y="2133402"/>
                  </a:lnTo>
                  <a:lnTo>
                    <a:pt x="3090536" y="2212777"/>
                  </a:lnTo>
                  <a:lnTo>
                    <a:pt x="3198486" y="2282627"/>
                  </a:lnTo>
                  <a:lnTo>
                    <a:pt x="3296911" y="2336602"/>
                  </a:lnTo>
                  <a:lnTo>
                    <a:pt x="3385811" y="2385814"/>
                  </a:lnTo>
                  <a:lnTo>
                    <a:pt x="3463598" y="2422327"/>
                  </a:lnTo>
                  <a:lnTo>
                    <a:pt x="3535036" y="2452489"/>
                  </a:lnTo>
                  <a:lnTo>
                    <a:pt x="3595361" y="2471539"/>
                  </a:lnTo>
                  <a:lnTo>
                    <a:pt x="3647748" y="2489002"/>
                  </a:lnTo>
                  <a:lnTo>
                    <a:pt x="3693786" y="2496939"/>
                  </a:lnTo>
                  <a:lnTo>
                    <a:pt x="3727123" y="2506464"/>
                  </a:lnTo>
                  <a:lnTo>
                    <a:pt x="3755698" y="2509639"/>
                  </a:lnTo>
                  <a:lnTo>
                    <a:pt x="3776336" y="2509639"/>
                  </a:lnTo>
                  <a:lnTo>
                    <a:pt x="3790623" y="2509639"/>
                  </a:lnTo>
                  <a:lnTo>
                    <a:pt x="3754111" y="2523927"/>
                  </a:lnTo>
                  <a:lnTo>
                    <a:pt x="3712836" y="2531864"/>
                  </a:lnTo>
                  <a:lnTo>
                    <a:pt x="3669973" y="2538214"/>
                  </a:lnTo>
                  <a:lnTo>
                    <a:pt x="3627111" y="2538214"/>
                  </a:lnTo>
                  <a:lnTo>
                    <a:pt x="3584248" y="2535039"/>
                  </a:lnTo>
                  <a:lnTo>
                    <a:pt x="3541386" y="2528689"/>
                  </a:lnTo>
                  <a:lnTo>
                    <a:pt x="3495348" y="2520752"/>
                  </a:lnTo>
                  <a:lnTo>
                    <a:pt x="3449311" y="2506464"/>
                  </a:lnTo>
                  <a:lnTo>
                    <a:pt x="3403273" y="2492177"/>
                  </a:lnTo>
                  <a:lnTo>
                    <a:pt x="3357236" y="2474714"/>
                  </a:lnTo>
                  <a:lnTo>
                    <a:pt x="3311198" y="2454077"/>
                  </a:lnTo>
                  <a:lnTo>
                    <a:pt x="3261986" y="2435027"/>
                  </a:lnTo>
                  <a:lnTo>
                    <a:pt x="3173086" y="2385814"/>
                  </a:lnTo>
                  <a:lnTo>
                    <a:pt x="3084186" y="2333427"/>
                  </a:lnTo>
                  <a:lnTo>
                    <a:pt x="3003223" y="2282627"/>
                  </a:lnTo>
                  <a:lnTo>
                    <a:pt x="2927023" y="2227064"/>
                  </a:lnTo>
                  <a:lnTo>
                    <a:pt x="2857173" y="2176264"/>
                  </a:lnTo>
                  <a:lnTo>
                    <a:pt x="2796848" y="2130227"/>
                  </a:lnTo>
                  <a:lnTo>
                    <a:pt x="2711123" y="2058789"/>
                  </a:lnTo>
                  <a:lnTo>
                    <a:pt x="2679373" y="2031802"/>
                  </a:lnTo>
                  <a:lnTo>
                    <a:pt x="1706236" y="1234877"/>
                  </a:lnTo>
                  <a:lnTo>
                    <a:pt x="1487161" y="1076127"/>
                  </a:lnTo>
                  <a:lnTo>
                    <a:pt x="1283961" y="930077"/>
                  </a:lnTo>
                  <a:lnTo>
                    <a:pt x="925186" y="679252"/>
                  </a:lnTo>
                  <a:lnTo>
                    <a:pt x="623561" y="476052"/>
                  </a:lnTo>
                  <a:lnTo>
                    <a:pt x="382261" y="318889"/>
                  </a:lnTo>
                  <a:lnTo>
                    <a:pt x="198111" y="203002"/>
                  </a:lnTo>
                  <a:lnTo>
                    <a:pt x="69523" y="123627"/>
                  </a:lnTo>
                  <a:lnTo>
                    <a:pt x="0" y="83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CB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자유형 8"/>
            <p:cNvSpPr>
              <a:spLocks/>
            </p:cNvSpPr>
            <p:nvPr userDrawn="1"/>
          </p:nvSpPr>
          <p:spPr bwMode="auto">
            <a:xfrm>
              <a:off x="3820499" y="3843899"/>
              <a:ext cx="5337441" cy="1897369"/>
            </a:xfrm>
            <a:custGeom>
              <a:avLst/>
              <a:gdLst>
                <a:gd name="T0" fmla="*/ 1436688 w 5274691"/>
                <a:gd name="T1" fmla="*/ 3175 h 1574800"/>
                <a:gd name="T2" fmla="*/ 1679575 w 5274691"/>
                <a:gd name="T3" fmla="*/ 20638 h 1574800"/>
                <a:gd name="T4" fmla="*/ 1935163 w 5274691"/>
                <a:gd name="T5" fmla="*/ 49213 h 1574800"/>
                <a:gd name="T6" fmla="*/ 2205038 w 5274691"/>
                <a:gd name="T7" fmla="*/ 95250 h 1574800"/>
                <a:gd name="T8" fmla="*/ 2492375 w 5274691"/>
                <a:gd name="T9" fmla="*/ 158750 h 1574800"/>
                <a:gd name="T10" fmla="*/ 2786063 w 5274691"/>
                <a:gd name="T11" fmla="*/ 236538 h 1574800"/>
                <a:gd name="T12" fmla="*/ 3346450 w 5274691"/>
                <a:gd name="T13" fmla="*/ 403225 h 1574800"/>
                <a:gd name="T14" fmla="*/ 3963988 w 5274691"/>
                <a:gd name="T15" fmla="*/ 603250 h 1574800"/>
                <a:gd name="T16" fmla="*/ 5274691 w 5274691"/>
                <a:gd name="T17" fmla="*/ 1011323 h 1574800"/>
                <a:gd name="T18" fmla="*/ 5253038 w 5274691"/>
                <a:gd name="T19" fmla="*/ 1230313 h 1574800"/>
                <a:gd name="T20" fmla="*/ 4710113 w 5274691"/>
                <a:gd name="T21" fmla="*/ 1042988 h 1574800"/>
                <a:gd name="T22" fmla="*/ 2822575 w 5274691"/>
                <a:gd name="T23" fmla="*/ 371475 h 1574800"/>
                <a:gd name="T24" fmla="*/ 2438400 w 5274691"/>
                <a:gd name="T25" fmla="*/ 255588 h 1574800"/>
                <a:gd name="T26" fmla="*/ 2097088 w 5274691"/>
                <a:gd name="T27" fmla="*/ 173038 h 1574800"/>
                <a:gd name="T28" fmla="*/ 1806575 w 5274691"/>
                <a:gd name="T29" fmla="*/ 119063 h 1574800"/>
                <a:gd name="T30" fmla="*/ 1562100 w 5274691"/>
                <a:gd name="T31" fmla="*/ 84138 h 1574800"/>
                <a:gd name="T32" fmla="*/ 1370013 w 5274691"/>
                <a:gd name="T33" fmla="*/ 66675 h 1574800"/>
                <a:gd name="T34" fmla="*/ 1231900 w 5274691"/>
                <a:gd name="T35" fmla="*/ 60325 h 1574800"/>
                <a:gd name="T36" fmla="*/ 1117600 w 5274691"/>
                <a:gd name="T37" fmla="*/ 63500 h 1574800"/>
                <a:gd name="T38" fmla="*/ 936625 w 5274691"/>
                <a:gd name="T39" fmla="*/ 77788 h 1574800"/>
                <a:gd name="T40" fmla="*/ 781050 w 5274691"/>
                <a:gd name="T41" fmla="*/ 106363 h 1574800"/>
                <a:gd name="T42" fmla="*/ 655638 w 5274691"/>
                <a:gd name="T43" fmla="*/ 144463 h 1574800"/>
                <a:gd name="T44" fmla="*/ 550863 w 5274691"/>
                <a:gd name="T45" fmla="*/ 190500 h 1574800"/>
                <a:gd name="T46" fmla="*/ 468313 w 5274691"/>
                <a:gd name="T47" fmla="*/ 241300 h 1574800"/>
                <a:gd name="T48" fmla="*/ 407988 w 5274691"/>
                <a:gd name="T49" fmla="*/ 300038 h 1574800"/>
                <a:gd name="T50" fmla="*/ 365125 w 5274691"/>
                <a:gd name="T51" fmla="*/ 357188 h 1574800"/>
                <a:gd name="T52" fmla="*/ 339725 w 5274691"/>
                <a:gd name="T53" fmla="*/ 417513 h 1574800"/>
                <a:gd name="T54" fmla="*/ 322263 w 5274691"/>
                <a:gd name="T55" fmla="*/ 485775 h 1574800"/>
                <a:gd name="T56" fmla="*/ 312738 w 5274691"/>
                <a:gd name="T57" fmla="*/ 571500 h 1574800"/>
                <a:gd name="T58" fmla="*/ 309563 w 5274691"/>
                <a:gd name="T59" fmla="*/ 769938 h 1574800"/>
                <a:gd name="T60" fmla="*/ 315913 w 5274691"/>
                <a:gd name="T61" fmla="*/ 1106488 h 1574800"/>
                <a:gd name="T62" fmla="*/ 304800 w 5274691"/>
                <a:gd name="T63" fmla="*/ 1266825 h 1574800"/>
                <a:gd name="T64" fmla="*/ 273050 w 5274691"/>
                <a:gd name="T65" fmla="*/ 1355725 h 1574800"/>
                <a:gd name="T66" fmla="*/ 230188 w 5274691"/>
                <a:gd name="T67" fmla="*/ 1425575 h 1574800"/>
                <a:gd name="T68" fmla="*/ 174625 w 5274691"/>
                <a:gd name="T69" fmla="*/ 1479550 h 1574800"/>
                <a:gd name="T70" fmla="*/ 120650 w 5274691"/>
                <a:gd name="T71" fmla="*/ 1519238 h 1574800"/>
                <a:gd name="T72" fmla="*/ 46038 w 5274691"/>
                <a:gd name="T73" fmla="*/ 1557338 h 1574800"/>
                <a:gd name="T74" fmla="*/ 0 w 5274691"/>
                <a:gd name="T75" fmla="*/ 1574800 h 1574800"/>
                <a:gd name="T76" fmla="*/ 23813 w 5274691"/>
                <a:gd name="T77" fmla="*/ 1557338 h 1574800"/>
                <a:gd name="T78" fmla="*/ 39688 w 5274691"/>
                <a:gd name="T79" fmla="*/ 1528763 h 1574800"/>
                <a:gd name="T80" fmla="*/ 71438 w 5274691"/>
                <a:gd name="T81" fmla="*/ 1454150 h 1574800"/>
                <a:gd name="T82" fmla="*/ 88900 w 5274691"/>
                <a:gd name="T83" fmla="*/ 1362075 h 1574800"/>
                <a:gd name="T84" fmla="*/ 103188 w 5274691"/>
                <a:gd name="T85" fmla="*/ 1258888 h 1574800"/>
                <a:gd name="T86" fmla="*/ 109538 w 5274691"/>
                <a:gd name="T87" fmla="*/ 1077913 h 1574800"/>
                <a:gd name="T88" fmla="*/ 106363 w 5274691"/>
                <a:gd name="T89" fmla="*/ 901700 h 1574800"/>
                <a:gd name="T90" fmla="*/ 114300 w 5274691"/>
                <a:gd name="T91" fmla="*/ 741363 h 1574800"/>
                <a:gd name="T92" fmla="*/ 138113 w 5274691"/>
                <a:gd name="T93" fmla="*/ 606425 h 1574800"/>
                <a:gd name="T94" fmla="*/ 173038 w 5274691"/>
                <a:gd name="T95" fmla="*/ 496888 h 1574800"/>
                <a:gd name="T96" fmla="*/ 212725 w 5274691"/>
                <a:gd name="T97" fmla="*/ 417513 h 1574800"/>
                <a:gd name="T98" fmla="*/ 249238 w 5274691"/>
                <a:gd name="T99" fmla="*/ 357188 h 1574800"/>
                <a:gd name="T100" fmla="*/ 293688 w 5274691"/>
                <a:gd name="T101" fmla="*/ 307975 h 1574800"/>
                <a:gd name="T102" fmla="*/ 333375 w 5274691"/>
                <a:gd name="T103" fmla="*/ 269875 h 1574800"/>
                <a:gd name="T104" fmla="*/ 401638 w 5274691"/>
                <a:gd name="T105" fmla="*/ 219075 h 1574800"/>
                <a:gd name="T106" fmla="*/ 476250 w 5274691"/>
                <a:gd name="T107" fmla="*/ 173038 h 1574800"/>
                <a:gd name="T108" fmla="*/ 557213 w 5274691"/>
                <a:gd name="T109" fmla="*/ 133350 h 1574800"/>
                <a:gd name="T110" fmla="*/ 642938 w 5274691"/>
                <a:gd name="T111" fmla="*/ 98425 h 1574800"/>
                <a:gd name="T112" fmla="*/ 784225 w 5274691"/>
                <a:gd name="T113" fmla="*/ 58738 h 1574800"/>
                <a:gd name="T114" fmla="*/ 985838 w 5274691"/>
                <a:gd name="T115" fmla="*/ 20638 h 1574800"/>
                <a:gd name="T116" fmla="*/ 1203325 w 5274691"/>
                <a:gd name="T117" fmla="*/ 3175 h 1574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74691" h="1574800">
                  <a:moveTo>
                    <a:pt x="1317625" y="0"/>
                  </a:moveTo>
                  <a:lnTo>
                    <a:pt x="1436688" y="3175"/>
                  </a:lnTo>
                  <a:lnTo>
                    <a:pt x="1557338" y="9525"/>
                  </a:lnTo>
                  <a:lnTo>
                    <a:pt x="1679575" y="20638"/>
                  </a:lnTo>
                  <a:lnTo>
                    <a:pt x="1806575" y="31750"/>
                  </a:lnTo>
                  <a:lnTo>
                    <a:pt x="1935163" y="49213"/>
                  </a:lnTo>
                  <a:lnTo>
                    <a:pt x="2068513" y="69850"/>
                  </a:lnTo>
                  <a:lnTo>
                    <a:pt x="2205038" y="95250"/>
                  </a:lnTo>
                  <a:lnTo>
                    <a:pt x="2346325" y="127000"/>
                  </a:lnTo>
                  <a:lnTo>
                    <a:pt x="2492375" y="158750"/>
                  </a:lnTo>
                  <a:lnTo>
                    <a:pt x="2640013" y="195263"/>
                  </a:lnTo>
                  <a:lnTo>
                    <a:pt x="2786063" y="236538"/>
                  </a:lnTo>
                  <a:lnTo>
                    <a:pt x="3073400" y="319088"/>
                  </a:lnTo>
                  <a:lnTo>
                    <a:pt x="3346450" y="403225"/>
                  </a:lnTo>
                  <a:lnTo>
                    <a:pt x="3589338" y="481013"/>
                  </a:lnTo>
                  <a:lnTo>
                    <a:pt x="3963988" y="603250"/>
                  </a:lnTo>
                  <a:lnTo>
                    <a:pt x="4773613" y="855663"/>
                  </a:lnTo>
                  <a:lnTo>
                    <a:pt x="5274691" y="1011323"/>
                  </a:lnTo>
                  <a:lnTo>
                    <a:pt x="5274691" y="1236376"/>
                  </a:lnTo>
                  <a:lnTo>
                    <a:pt x="5253038" y="1230313"/>
                  </a:lnTo>
                  <a:lnTo>
                    <a:pt x="5118101" y="1184275"/>
                  </a:lnTo>
                  <a:lnTo>
                    <a:pt x="4710113" y="1042988"/>
                  </a:lnTo>
                  <a:lnTo>
                    <a:pt x="4121151" y="836613"/>
                  </a:lnTo>
                  <a:lnTo>
                    <a:pt x="2822575" y="371475"/>
                  </a:lnTo>
                  <a:lnTo>
                    <a:pt x="2625725" y="307975"/>
                  </a:lnTo>
                  <a:lnTo>
                    <a:pt x="2438400" y="255588"/>
                  </a:lnTo>
                  <a:lnTo>
                    <a:pt x="2263775" y="209550"/>
                  </a:lnTo>
                  <a:lnTo>
                    <a:pt x="2097088" y="173038"/>
                  </a:lnTo>
                  <a:lnTo>
                    <a:pt x="1944688" y="144463"/>
                  </a:lnTo>
                  <a:lnTo>
                    <a:pt x="1806575" y="119063"/>
                  </a:lnTo>
                  <a:lnTo>
                    <a:pt x="1677988" y="98425"/>
                  </a:lnTo>
                  <a:lnTo>
                    <a:pt x="1562100" y="84138"/>
                  </a:lnTo>
                  <a:lnTo>
                    <a:pt x="1458913" y="74613"/>
                  </a:lnTo>
                  <a:lnTo>
                    <a:pt x="1370013" y="66675"/>
                  </a:lnTo>
                  <a:lnTo>
                    <a:pt x="1292225" y="63500"/>
                  </a:lnTo>
                  <a:lnTo>
                    <a:pt x="1231900" y="60325"/>
                  </a:lnTo>
                  <a:lnTo>
                    <a:pt x="1146175" y="60325"/>
                  </a:lnTo>
                  <a:lnTo>
                    <a:pt x="1117600" y="63500"/>
                  </a:lnTo>
                  <a:lnTo>
                    <a:pt x="1022350" y="69850"/>
                  </a:lnTo>
                  <a:lnTo>
                    <a:pt x="936625" y="77788"/>
                  </a:lnTo>
                  <a:lnTo>
                    <a:pt x="855663" y="92075"/>
                  </a:lnTo>
                  <a:lnTo>
                    <a:pt x="781050" y="106363"/>
                  </a:lnTo>
                  <a:lnTo>
                    <a:pt x="715963" y="123825"/>
                  </a:lnTo>
                  <a:lnTo>
                    <a:pt x="655638" y="144463"/>
                  </a:lnTo>
                  <a:lnTo>
                    <a:pt x="600075" y="166688"/>
                  </a:lnTo>
                  <a:lnTo>
                    <a:pt x="550863" y="190500"/>
                  </a:lnTo>
                  <a:lnTo>
                    <a:pt x="508000" y="215900"/>
                  </a:lnTo>
                  <a:lnTo>
                    <a:pt x="468313" y="241300"/>
                  </a:lnTo>
                  <a:lnTo>
                    <a:pt x="436563" y="269875"/>
                  </a:lnTo>
                  <a:lnTo>
                    <a:pt x="407988" y="300038"/>
                  </a:lnTo>
                  <a:lnTo>
                    <a:pt x="384175" y="328613"/>
                  </a:lnTo>
                  <a:lnTo>
                    <a:pt x="365125" y="357188"/>
                  </a:lnTo>
                  <a:lnTo>
                    <a:pt x="350838" y="385763"/>
                  </a:lnTo>
                  <a:lnTo>
                    <a:pt x="339725" y="417513"/>
                  </a:lnTo>
                  <a:lnTo>
                    <a:pt x="327025" y="449263"/>
                  </a:lnTo>
                  <a:lnTo>
                    <a:pt x="322263" y="485775"/>
                  </a:lnTo>
                  <a:lnTo>
                    <a:pt x="315913" y="528638"/>
                  </a:lnTo>
                  <a:lnTo>
                    <a:pt x="312738" y="571500"/>
                  </a:lnTo>
                  <a:lnTo>
                    <a:pt x="309563" y="666750"/>
                  </a:lnTo>
                  <a:lnTo>
                    <a:pt x="309563" y="769938"/>
                  </a:lnTo>
                  <a:lnTo>
                    <a:pt x="315913" y="990600"/>
                  </a:lnTo>
                  <a:lnTo>
                    <a:pt x="315913" y="1106488"/>
                  </a:lnTo>
                  <a:lnTo>
                    <a:pt x="309563" y="1216025"/>
                  </a:lnTo>
                  <a:lnTo>
                    <a:pt x="304800" y="1266825"/>
                  </a:lnTo>
                  <a:lnTo>
                    <a:pt x="290513" y="1312863"/>
                  </a:lnTo>
                  <a:lnTo>
                    <a:pt x="273050" y="1355725"/>
                  </a:lnTo>
                  <a:lnTo>
                    <a:pt x="252413" y="1393825"/>
                  </a:lnTo>
                  <a:lnTo>
                    <a:pt x="230188" y="1425575"/>
                  </a:lnTo>
                  <a:lnTo>
                    <a:pt x="204788" y="1454150"/>
                  </a:lnTo>
                  <a:lnTo>
                    <a:pt x="174625" y="1479550"/>
                  </a:lnTo>
                  <a:lnTo>
                    <a:pt x="146050" y="1501775"/>
                  </a:lnTo>
                  <a:lnTo>
                    <a:pt x="120650" y="1519238"/>
                  </a:lnTo>
                  <a:lnTo>
                    <a:pt x="92075" y="1536700"/>
                  </a:lnTo>
                  <a:lnTo>
                    <a:pt x="46038" y="1557338"/>
                  </a:lnTo>
                  <a:lnTo>
                    <a:pt x="11113" y="1571625"/>
                  </a:lnTo>
                  <a:lnTo>
                    <a:pt x="0" y="1574800"/>
                  </a:lnTo>
                  <a:lnTo>
                    <a:pt x="11113" y="1565275"/>
                  </a:lnTo>
                  <a:lnTo>
                    <a:pt x="23813" y="1557338"/>
                  </a:lnTo>
                  <a:lnTo>
                    <a:pt x="31750" y="1543050"/>
                  </a:lnTo>
                  <a:lnTo>
                    <a:pt x="39688" y="1528763"/>
                  </a:lnTo>
                  <a:lnTo>
                    <a:pt x="57150" y="1493838"/>
                  </a:lnTo>
                  <a:lnTo>
                    <a:pt x="71438" y="1454150"/>
                  </a:lnTo>
                  <a:lnTo>
                    <a:pt x="80963" y="1411288"/>
                  </a:lnTo>
                  <a:lnTo>
                    <a:pt x="88900" y="1362075"/>
                  </a:lnTo>
                  <a:lnTo>
                    <a:pt x="98425" y="1309688"/>
                  </a:lnTo>
                  <a:lnTo>
                    <a:pt x="103188" y="1258888"/>
                  </a:lnTo>
                  <a:lnTo>
                    <a:pt x="109538" y="1160463"/>
                  </a:lnTo>
                  <a:lnTo>
                    <a:pt x="109538" y="1077913"/>
                  </a:lnTo>
                  <a:lnTo>
                    <a:pt x="109538" y="996950"/>
                  </a:lnTo>
                  <a:lnTo>
                    <a:pt x="106363" y="901700"/>
                  </a:lnTo>
                  <a:lnTo>
                    <a:pt x="106363" y="819150"/>
                  </a:lnTo>
                  <a:lnTo>
                    <a:pt x="114300" y="741363"/>
                  </a:lnTo>
                  <a:lnTo>
                    <a:pt x="123825" y="669925"/>
                  </a:lnTo>
                  <a:lnTo>
                    <a:pt x="138113" y="606425"/>
                  </a:lnTo>
                  <a:lnTo>
                    <a:pt x="155575" y="549275"/>
                  </a:lnTo>
                  <a:lnTo>
                    <a:pt x="173038" y="496888"/>
                  </a:lnTo>
                  <a:lnTo>
                    <a:pt x="192088" y="454025"/>
                  </a:lnTo>
                  <a:lnTo>
                    <a:pt x="212725" y="417513"/>
                  </a:lnTo>
                  <a:lnTo>
                    <a:pt x="233363" y="382588"/>
                  </a:lnTo>
                  <a:lnTo>
                    <a:pt x="249238" y="357188"/>
                  </a:lnTo>
                  <a:lnTo>
                    <a:pt x="266700" y="336550"/>
                  </a:lnTo>
                  <a:lnTo>
                    <a:pt x="293688" y="307975"/>
                  </a:lnTo>
                  <a:lnTo>
                    <a:pt x="301625" y="300038"/>
                  </a:lnTo>
                  <a:lnTo>
                    <a:pt x="333375" y="269875"/>
                  </a:lnTo>
                  <a:lnTo>
                    <a:pt x="368300" y="244475"/>
                  </a:lnTo>
                  <a:lnTo>
                    <a:pt x="401638" y="219075"/>
                  </a:lnTo>
                  <a:lnTo>
                    <a:pt x="439738" y="193675"/>
                  </a:lnTo>
                  <a:lnTo>
                    <a:pt x="476250" y="173038"/>
                  </a:lnTo>
                  <a:lnTo>
                    <a:pt x="517525" y="152400"/>
                  </a:lnTo>
                  <a:lnTo>
                    <a:pt x="557213" y="133350"/>
                  </a:lnTo>
                  <a:lnTo>
                    <a:pt x="600075" y="115888"/>
                  </a:lnTo>
                  <a:lnTo>
                    <a:pt x="642938" y="98425"/>
                  </a:lnTo>
                  <a:lnTo>
                    <a:pt x="688975" y="84138"/>
                  </a:lnTo>
                  <a:lnTo>
                    <a:pt x="784225" y="58738"/>
                  </a:lnTo>
                  <a:lnTo>
                    <a:pt x="881063" y="38100"/>
                  </a:lnTo>
                  <a:lnTo>
                    <a:pt x="985838" y="20638"/>
                  </a:lnTo>
                  <a:lnTo>
                    <a:pt x="1092200" y="9525"/>
                  </a:lnTo>
                  <a:lnTo>
                    <a:pt x="1203325" y="3175"/>
                  </a:lnTo>
                  <a:lnTo>
                    <a:pt x="1317625" y="0"/>
                  </a:lnTo>
                  <a:close/>
                </a:path>
              </a:pathLst>
            </a:custGeom>
            <a:solidFill>
              <a:srgbClr val="92CB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자유형 9"/>
            <p:cNvSpPr>
              <a:spLocks/>
            </p:cNvSpPr>
            <p:nvPr userDrawn="1"/>
          </p:nvSpPr>
          <p:spPr bwMode="auto">
            <a:xfrm>
              <a:off x="-15387" y="3431182"/>
              <a:ext cx="5344280" cy="1720112"/>
            </a:xfrm>
            <a:custGeom>
              <a:avLst/>
              <a:gdLst>
                <a:gd name="T0" fmla="*/ 6188 w 5281450"/>
                <a:gd name="T1" fmla="*/ 516 h 1427679"/>
                <a:gd name="T2" fmla="*/ 191925 w 5281450"/>
                <a:gd name="T3" fmla="*/ 25916 h 1427679"/>
                <a:gd name="T4" fmla="*/ 399888 w 5281450"/>
                <a:gd name="T5" fmla="*/ 62429 h 1427679"/>
                <a:gd name="T6" fmla="*/ 666588 w 5281450"/>
                <a:gd name="T7" fmla="*/ 121166 h 1427679"/>
                <a:gd name="T8" fmla="*/ 990438 w 5281450"/>
                <a:gd name="T9" fmla="*/ 206891 h 1427679"/>
                <a:gd name="T10" fmla="*/ 1366675 w 5281450"/>
                <a:gd name="T11" fmla="*/ 324366 h 1427679"/>
                <a:gd name="T12" fmla="*/ 1788950 w 5281450"/>
                <a:gd name="T13" fmla="*/ 473591 h 1427679"/>
                <a:gd name="T14" fmla="*/ 2214400 w 5281450"/>
                <a:gd name="T15" fmla="*/ 633929 h 1427679"/>
                <a:gd name="T16" fmla="*/ 2938300 w 5281450"/>
                <a:gd name="T17" fmla="*/ 889516 h 1427679"/>
                <a:gd name="T18" fmla="*/ 3420900 w 5281450"/>
                <a:gd name="T19" fmla="*/ 1045092 h 1427679"/>
                <a:gd name="T20" fmla="*/ 3587588 w 5281450"/>
                <a:gd name="T21" fmla="*/ 1094304 h 1427679"/>
                <a:gd name="T22" fmla="*/ 3744750 w 5281450"/>
                <a:gd name="T23" fmla="*/ 1137167 h 1427679"/>
                <a:gd name="T24" fmla="*/ 4178138 w 5281450"/>
                <a:gd name="T25" fmla="*/ 1268929 h 1427679"/>
                <a:gd name="T26" fmla="*/ 4425788 w 5281450"/>
                <a:gd name="T27" fmla="*/ 1332429 h 1427679"/>
                <a:gd name="T28" fmla="*/ 4671850 w 5281450"/>
                <a:gd name="T29" fmla="*/ 1378467 h 1427679"/>
                <a:gd name="T30" fmla="*/ 4792500 w 5281450"/>
                <a:gd name="T31" fmla="*/ 1392754 h 1427679"/>
                <a:gd name="T32" fmla="*/ 4908388 w 5281450"/>
                <a:gd name="T33" fmla="*/ 1399104 h 1427679"/>
                <a:gd name="T34" fmla="*/ 5017925 w 5281450"/>
                <a:gd name="T35" fmla="*/ 1395929 h 1427679"/>
                <a:gd name="T36" fmla="*/ 5114763 w 5281450"/>
                <a:gd name="T37" fmla="*/ 1381642 h 1427679"/>
                <a:gd name="T38" fmla="*/ 5203663 w 5281450"/>
                <a:gd name="T39" fmla="*/ 1353067 h 1427679"/>
                <a:gd name="T40" fmla="*/ 5281450 w 5281450"/>
                <a:gd name="T41" fmla="*/ 1311792 h 1427679"/>
                <a:gd name="T42" fmla="*/ 5256050 w 5281450"/>
                <a:gd name="T43" fmla="*/ 1338779 h 1427679"/>
                <a:gd name="T44" fmla="*/ 5198900 w 5281450"/>
                <a:gd name="T45" fmla="*/ 1368942 h 1427679"/>
                <a:gd name="T46" fmla="*/ 5100475 w 5281450"/>
                <a:gd name="T47" fmla="*/ 1403867 h 1427679"/>
                <a:gd name="T48" fmla="*/ 4951250 w 5281450"/>
                <a:gd name="T49" fmla="*/ 1424504 h 1427679"/>
                <a:gd name="T50" fmla="*/ 4852825 w 5281450"/>
                <a:gd name="T51" fmla="*/ 1427679 h 1427679"/>
                <a:gd name="T52" fmla="*/ 4741700 w 5281450"/>
                <a:gd name="T53" fmla="*/ 1424504 h 1427679"/>
                <a:gd name="T54" fmla="*/ 4609938 w 5281450"/>
                <a:gd name="T55" fmla="*/ 1413392 h 1427679"/>
                <a:gd name="T56" fmla="*/ 4460713 w 5281450"/>
                <a:gd name="T57" fmla="*/ 1389579 h 1427679"/>
                <a:gd name="T58" fmla="*/ 4294025 w 5281450"/>
                <a:gd name="T59" fmla="*/ 1354654 h 1427679"/>
                <a:gd name="T60" fmla="*/ 4103525 w 5281450"/>
                <a:gd name="T61" fmla="*/ 1308617 h 1427679"/>
                <a:gd name="T62" fmla="*/ 3890800 w 5281450"/>
                <a:gd name="T63" fmla="*/ 1248292 h 1427679"/>
                <a:gd name="T64" fmla="*/ 3446300 w 5281450"/>
                <a:gd name="T65" fmla="*/ 1111767 h 1427679"/>
                <a:gd name="T66" fmla="*/ 2604925 w 5281450"/>
                <a:gd name="T67" fmla="*/ 829191 h 1427679"/>
                <a:gd name="T68" fmla="*/ 1919125 w 5281450"/>
                <a:gd name="T69" fmla="*/ 586304 h 1427679"/>
                <a:gd name="T70" fmla="*/ 1490500 w 5281450"/>
                <a:gd name="T71" fmla="*/ 427554 h 1427679"/>
                <a:gd name="T72" fmla="*/ 1203163 w 5281450"/>
                <a:gd name="T73" fmla="*/ 345004 h 1427679"/>
                <a:gd name="T74" fmla="*/ 741200 w 5281450"/>
                <a:gd name="T75" fmla="*/ 243404 h 1427679"/>
                <a:gd name="T76" fmla="*/ 358613 w 5281450"/>
                <a:gd name="T77" fmla="*/ 171966 h 1427679"/>
                <a:gd name="T78" fmla="*/ 145888 w 5281450"/>
                <a:gd name="T79" fmla="*/ 140216 h 1427679"/>
                <a:gd name="T80" fmla="*/ 165 w 5281450"/>
                <a:gd name="T81" fmla="*/ 129271 h 1427679"/>
                <a:gd name="T82" fmla="*/ 0 w 5281450"/>
                <a:gd name="T83" fmla="*/ 3003 h 1427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81450" h="1427679">
                  <a:moveTo>
                    <a:pt x="0" y="0"/>
                  </a:moveTo>
                  <a:lnTo>
                    <a:pt x="6188" y="516"/>
                  </a:lnTo>
                  <a:lnTo>
                    <a:pt x="114138" y="14804"/>
                  </a:lnTo>
                  <a:lnTo>
                    <a:pt x="191925" y="25916"/>
                  </a:lnTo>
                  <a:lnTo>
                    <a:pt x="287175" y="43379"/>
                  </a:lnTo>
                  <a:lnTo>
                    <a:pt x="399888" y="62429"/>
                  </a:lnTo>
                  <a:lnTo>
                    <a:pt x="525300" y="89416"/>
                  </a:lnTo>
                  <a:lnTo>
                    <a:pt x="666588" y="121166"/>
                  </a:lnTo>
                  <a:lnTo>
                    <a:pt x="822163" y="160854"/>
                  </a:lnTo>
                  <a:lnTo>
                    <a:pt x="990438" y="206891"/>
                  </a:lnTo>
                  <a:lnTo>
                    <a:pt x="1171413" y="260866"/>
                  </a:lnTo>
                  <a:lnTo>
                    <a:pt x="1366675" y="324366"/>
                  </a:lnTo>
                  <a:lnTo>
                    <a:pt x="1573050" y="392629"/>
                  </a:lnTo>
                  <a:lnTo>
                    <a:pt x="1788950" y="473591"/>
                  </a:lnTo>
                  <a:lnTo>
                    <a:pt x="2019138" y="565666"/>
                  </a:lnTo>
                  <a:lnTo>
                    <a:pt x="2214400" y="633929"/>
                  </a:lnTo>
                  <a:lnTo>
                    <a:pt x="2671600" y="797441"/>
                  </a:lnTo>
                  <a:lnTo>
                    <a:pt x="2938300" y="889516"/>
                  </a:lnTo>
                  <a:lnTo>
                    <a:pt x="3193888" y="976829"/>
                  </a:lnTo>
                  <a:lnTo>
                    <a:pt x="3420900" y="1045092"/>
                  </a:lnTo>
                  <a:lnTo>
                    <a:pt x="3512975" y="1073667"/>
                  </a:lnTo>
                  <a:lnTo>
                    <a:pt x="3587588" y="1094304"/>
                  </a:lnTo>
                  <a:lnTo>
                    <a:pt x="3659025" y="1113354"/>
                  </a:lnTo>
                  <a:lnTo>
                    <a:pt x="3744750" y="1137167"/>
                  </a:lnTo>
                  <a:lnTo>
                    <a:pt x="3946363" y="1200667"/>
                  </a:lnTo>
                  <a:lnTo>
                    <a:pt x="4178138" y="1268929"/>
                  </a:lnTo>
                  <a:lnTo>
                    <a:pt x="4301963" y="1300679"/>
                  </a:lnTo>
                  <a:lnTo>
                    <a:pt x="4425788" y="1332429"/>
                  </a:lnTo>
                  <a:lnTo>
                    <a:pt x="4549613" y="1357829"/>
                  </a:lnTo>
                  <a:lnTo>
                    <a:pt x="4671850" y="1378467"/>
                  </a:lnTo>
                  <a:lnTo>
                    <a:pt x="4732175" y="1386404"/>
                  </a:lnTo>
                  <a:lnTo>
                    <a:pt x="4792500" y="1392754"/>
                  </a:lnTo>
                  <a:lnTo>
                    <a:pt x="4851238" y="1399104"/>
                  </a:lnTo>
                  <a:lnTo>
                    <a:pt x="4908388" y="1399104"/>
                  </a:lnTo>
                  <a:lnTo>
                    <a:pt x="4962363" y="1399104"/>
                  </a:lnTo>
                  <a:lnTo>
                    <a:pt x="5017925" y="1395929"/>
                  </a:lnTo>
                  <a:lnTo>
                    <a:pt x="5065550" y="1389579"/>
                  </a:lnTo>
                  <a:lnTo>
                    <a:pt x="5114763" y="1381642"/>
                  </a:lnTo>
                  <a:lnTo>
                    <a:pt x="5160800" y="1368942"/>
                  </a:lnTo>
                  <a:lnTo>
                    <a:pt x="5203663" y="1353067"/>
                  </a:lnTo>
                  <a:lnTo>
                    <a:pt x="5243350" y="1335604"/>
                  </a:lnTo>
                  <a:lnTo>
                    <a:pt x="5281450" y="1311792"/>
                  </a:lnTo>
                  <a:lnTo>
                    <a:pt x="5270338" y="1324492"/>
                  </a:lnTo>
                  <a:lnTo>
                    <a:pt x="5256050" y="1338779"/>
                  </a:lnTo>
                  <a:lnTo>
                    <a:pt x="5232238" y="1353067"/>
                  </a:lnTo>
                  <a:lnTo>
                    <a:pt x="5198900" y="1368942"/>
                  </a:lnTo>
                  <a:lnTo>
                    <a:pt x="5154450" y="1386404"/>
                  </a:lnTo>
                  <a:lnTo>
                    <a:pt x="5100475" y="1403867"/>
                  </a:lnTo>
                  <a:lnTo>
                    <a:pt x="5032213" y="1414979"/>
                  </a:lnTo>
                  <a:lnTo>
                    <a:pt x="4951250" y="1424504"/>
                  </a:lnTo>
                  <a:lnTo>
                    <a:pt x="4905213" y="1427679"/>
                  </a:lnTo>
                  <a:lnTo>
                    <a:pt x="4852825" y="1427679"/>
                  </a:lnTo>
                  <a:lnTo>
                    <a:pt x="4798850" y="1427679"/>
                  </a:lnTo>
                  <a:lnTo>
                    <a:pt x="4741700" y="1424504"/>
                  </a:lnTo>
                  <a:lnTo>
                    <a:pt x="4678200" y="1418154"/>
                  </a:lnTo>
                  <a:lnTo>
                    <a:pt x="4609938" y="1413392"/>
                  </a:lnTo>
                  <a:lnTo>
                    <a:pt x="4536913" y="1400692"/>
                  </a:lnTo>
                  <a:lnTo>
                    <a:pt x="4460713" y="1389579"/>
                  </a:lnTo>
                  <a:lnTo>
                    <a:pt x="4379750" y="1372117"/>
                  </a:lnTo>
                  <a:lnTo>
                    <a:pt x="4294025" y="1354654"/>
                  </a:lnTo>
                  <a:lnTo>
                    <a:pt x="4201950" y="1335604"/>
                  </a:lnTo>
                  <a:lnTo>
                    <a:pt x="4103525" y="1308617"/>
                  </a:lnTo>
                  <a:lnTo>
                    <a:pt x="4000338" y="1280042"/>
                  </a:lnTo>
                  <a:lnTo>
                    <a:pt x="3890800" y="1248292"/>
                  </a:lnTo>
                  <a:lnTo>
                    <a:pt x="3666963" y="1180029"/>
                  </a:lnTo>
                  <a:lnTo>
                    <a:pt x="3446300" y="1111767"/>
                  </a:lnTo>
                  <a:lnTo>
                    <a:pt x="3012913" y="967304"/>
                  </a:lnTo>
                  <a:lnTo>
                    <a:pt x="2604925" y="829191"/>
                  </a:lnTo>
                  <a:lnTo>
                    <a:pt x="2235038" y="700604"/>
                  </a:lnTo>
                  <a:lnTo>
                    <a:pt x="1919125" y="586304"/>
                  </a:lnTo>
                  <a:lnTo>
                    <a:pt x="1665125" y="494229"/>
                  </a:lnTo>
                  <a:lnTo>
                    <a:pt x="1490500" y="427554"/>
                  </a:lnTo>
                  <a:lnTo>
                    <a:pt x="1409538" y="392629"/>
                  </a:lnTo>
                  <a:lnTo>
                    <a:pt x="1203163" y="345004"/>
                  </a:lnTo>
                  <a:lnTo>
                    <a:pt x="990438" y="298966"/>
                  </a:lnTo>
                  <a:lnTo>
                    <a:pt x="741200" y="243404"/>
                  </a:lnTo>
                  <a:lnTo>
                    <a:pt x="482438" y="192604"/>
                  </a:lnTo>
                  <a:lnTo>
                    <a:pt x="358613" y="171966"/>
                  </a:lnTo>
                  <a:lnTo>
                    <a:pt x="247488" y="152916"/>
                  </a:lnTo>
                  <a:lnTo>
                    <a:pt x="145888" y="140216"/>
                  </a:lnTo>
                  <a:lnTo>
                    <a:pt x="63338" y="132279"/>
                  </a:lnTo>
                  <a:lnTo>
                    <a:pt x="165" y="129271"/>
                  </a:lnTo>
                  <a:lnTo>
                    <a:pt x="165" y="3032"/>
                  </a:lnTo>
                  <a:lnTo>
                    <a:pt x="0" y="3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3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9"/>
            <p:cNvSpPr>
              <a:spLocks/>
            </p:cNvSpPr>
            <p:nvPr userDrawn="1"/>
          </p:nvSpPr>
          <p:spPr bwMode="auto">
            <a:xfrm>
              <a:off x="5320862" y="3047358"/>
              <a:ext cx="597575" cy="1971963"/>
            </a:xfrm>
            <a:custGeom>
              <a:avLst/>
              <a:gdLst>
                <a:gd name="T0" fmla="*/ 0 w 372"/>
                <a:gd name="T1" fmla="*/ 2147483646 h 1031"/>
                <a:gd name="T2" fmla="*/ 49028459 w 372"/>
                <a:gd name="T3" fmla="*/ 2147483646 h 1031"/>
                <a:gd name="T4" fmla="*/ 100638377 w 372"/>
                <a:gd name="T5" fmla="*/ 2147483646 h 1031"/>
                <a:gd name="T6" fmla="*/ 162569315 w 372"/>
                <a:gd name="T7" fmla="*/ 2147483646 h 1031"/>
                <a:gd name="T8" fmla="*/ 221920400 w 372"/>
                <a:gd name="T9" fmla="*/ 2147483646 h 1031"/>
                <a:gd name="T10" fmla="*/ 273530318 w 372"/>
                <a:gd name="T11" fmla="*/ 2147483646 h 1031"/>
                <a:gd name="T12" fmla="*/ 312237757 w 372"/>
                <a:gd name="T13" fmla="*/ 2147483646 h 1031"/>
                <a:gd name="T14" fmla="*/ 319978923 w 372"/>
                <a:gd name="T15" fmla="*/ 2147483646 h 1031"/>
                <a:gd name="T16" fmla="*/ 319978923 w 372"/>
                <a:gd name="T17" fmla="*/ 1774278969 h 1031"/>
                <a:gd name="T18" fmla="*/ 325138630 w 372"/>
                <a:gd name="T19" fmla="*/ 1390157408 h 1031"/>
                <a:gd name="T20" fmla="*/ 343202423 w 372"/>
                <a:gd name="T21" fmla="*/ 1057251418 h 1031"/>
                <a:gd name="T22" fmla="*/ 387071174 w 372"/>
                <a:gd name="T23" fmla="*/ 768245034 h 1031"/>
                <a:gd name="T24" fmla="*/ 438679486 w 372"/>
                <a:gd name="T25" fmla="*/ 574353829 h 1031"/>
                <a:gd name="T26" fmla="*/ 487709551 w 372"/>
                <a:gd name="T27" fmla="*/ 460945873 h 1031"/>
                <a:gd name="T28" fmla="*/ 544479176 w 372"/>
                <a:gd name="T29" fmla="*/ 358514732 h 1031"/>
                <a:gd name="T30" fmla="*/ 614151281 w 372"/>
                <a:gd name="T31" fmla="*/ 256081678 h 1031"/>
                <a:gd name="T32" fmla="*/ 694146011 w 372"/>
                <a:gd name="T33" fmla="*/ 171941402 h 1031"/>
                <a:gd name="T34" fmla="*/ 787043222 w 372"/>
                <a:gd name="T35" fmla="*/ 98774116 h 1031"/>
                <a:gd name="T36" fmla="*/ 959935163 w 372"/>
                <a:gd name="T37" fmla="*/ 0 h 1031"/>
                <a:gd name="T38" fmla="*/ 947032683 w 372"/>
                <a:gd name="T39" fmla="*/ 18290865 h 1031"/>
                <a:gd name="T40" fmla="*/ 879940432 w 372"/>
                <a:gd name="T41" fmla="*/ 139014784 h 1031"/>
                <a:gd name="T42" fmla="*/ 820589347 w 372"/>
                <a:gd name="T43" fmla="*/ 289006383 h 1031"/>
                <a:gd name="T44" fmla="*/ 758658409 w 372"/>
                <a:gd name="T45" fmla="*/ 490213553 h 1031"/>
                <a:gd name="T46" fmla="*/ 699307325 w 372"/>
                <a:gd name="T47" fmla="*/ 760927158 h 1031"/>
                <a:gd name="T48" fmla="*/ 658020033 w 372"/>
                <a:gd name="T49" fmla="*/ 1090176123 h 1031"/>
                <a:gd name="T50" fmla="*/ 634796533 w 372"/>
                <a:gd name="T51" fmla="*/ 1496247487 h 1031"/>
                <a:gd name="T52" fmla="*/ 634796533 w 372"/>
                <a:gd name="T53" fmla="*/ 1726720424 h 1031"/>
                <a:gd name="T54" fmla="*/ 629635220 w 372"/>
                <a:gd name="T55" fmla="*/ 1964511237 h 1031"/>
                <a:gd name="T56" fmla="*/ 614151281 w 372"/>
                <a:gd name="T57" fmla="*/ 2147483646 h 1031"/>
                <a:gd name="T58" fmla="*/ 559961509 w 372"/>
                <a:gd name="T59" fmla="*/ 2147483646 h 1031"/>
                <a:gd name="T60" fmla="*/ 474807072 w 372"/>
                <a:gd name="T61" fmla="*/ 2147483646 h 1031"/>
                <a:gd name="T62" fmla="*/ 371587235 w 372"/>
                <a:gd name="T63" fmla="*/ 2147483646 h 1031"/>
                <a:gd name="T64" fmla="*/ 260627838 w 372"/>
                <a:gd name="T65" fmla="*/ 2147483646 h 1031"/>
                <a:gd name="T66" fmla="*/ 157408002 w 372"/>
                <a:gd name="T67" fmla="*/ 2147483646 h 1031"/>
                <a:gd name="T68" fmla="*/ 64512398 w 372"/>
                <a:gd name="T69" fmla="*/ 2147483646 h 1031"/>
                <a:gd name="T70" fmla="*/ 0 w 372"/>
                <a:gd name="T71" fmla="*/ 2147483646 h 103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72" h="1031">
                  <a:moveTo>
                    <a:pt x="0" y="1031"/>
                  </a:moveTo>
                  <a:lnTo>
                    <a:pt x="0" y="1031"/>
                  </a:lnTo>
                  <a:lnTo>
                    <a:pt x="5" y="1025"/>
                  </a:lnTo>
                  <a:lnTo>
                    <a:pt x="19" y="1011"/>
                  </a:lnTo>
                  <a:lnTo>
                    <a:pt x="28" y="998"/>
                  </a:lnTo>
                  <a:lnTo>
                    <a:pt x="39" y="984"/>
                  </a:lnTo>
                  <a:lnTo>
                    <a:pt x="52" y="964"/>
                  </a:lnTo>
                  <a:lnTo>
                    <a:pt x="63" y="942"/>
                  </a:lnTo>
                  <a:lnTo>
                    <a:pt x="76" y="915"/>
                  </a:lnTo>
                  <a:lnTo>
                    <a:pt x="86" y="884"/>
                  </a:lnTo>
                  <a:lnTo>
                    <a:pt x="97" y="850"/>
                  </a:lnTo>
                  <a:lnTo>
                    <a:pt x="106" y="810"/>
                  </a:lnTo>
                  <a:lnTo>
                    <a:pt x="115" y="765"/>
                  </a:lnTo>
                  <a:lnTo>
                    <a:pt x="121" y="716"/>
                  </a:lnTo>
                  <a:lnTo>
                    <a:pt x="124" y="662"/>
                  </a:lnTo>
                  <a:lnTo>
                    <a:pt x="124" y="602"/>
                  </a:lnTo>
                  <a:lnTo>
                    <a:pt x="124" y="485"/>
                  </a:lnTo>
                  <a:lnTo>
                    <a:pt x="124" y="430"/>
                  </a:lnTo>
                  <a:lnTo>
                    <a:pt x="126" y="380"/>
                  </a:lnTo>
                  <a:lnTo>
                    <a:pt x="128" y="333"/>
                  </a:lnTo>
                  <a:lnTo>
                    <a:pt x="133" y="289"/>
                  </a:lnTo>
                  <a:lnTo>
                    <a:pt x="141" y="248"/>
                  </a:lnTo>
                  <a:lnTo>
                    <a:pt x="150" y="210"/>
                  </a:lnTo>
                  <a:lnTo>
                    <a:pt x="162" y="174"/>
                  </a:lnTo>
                  <a:lnTo>
                    <a:pt x="170" y="157"/>
                  </a:lnTo>
                  <a:lnTo>
                    <a:pt x="179" y="141"/>
                  </a:lnTo>
                  <a:lnTo>
                    <a:pt x="189" y="126"/>
                  </a:lnTo>
                  <a:lnTo>
                    <a:pt x="199" y="110"/>
                  </a:lnTo>
                  <a:lnTo>
                    <a:pt x="211" y="98"/>
                  </a:lnTo>
                  <a:lnTo>
                    <a:pt x="224" y="83"/>
                  </a:lnTo>
                  <a:lnTo>
                    <a:pt x="238" y="70"/>
                  </a:lnTo>
                  <a:lnTo>
                    <a:pt x="253" y="60"/>
                  </a:lnTo>
                  <a:lnTo>
                    <a:pt x="269" y="47"/>
                  </a:lnTo>
                  <a:lnTo>
                    <a:pt x="287" y="36"/>
                  </a:lnTo>
                  <a:lnTo>
                    <a:pt x="305" y="27"/>
                  </a:lnTo>
                  <a:lnTo>
                    <a:pt x="327" y="18"/>
                  </a:lnTo>
                  <a:lnTo>
                    <a:pt x="372" y="0"/>
                  </a:lnTo>
                  <a:lnTo>
                    <a:pt x="367" y="5"/>
                  </a:lnTo>
                  <a:lnTo>
                    <a:pt x="352" y="23"/>
                  </a:lnTo>
                  <a:lnTo>
                    <a:pt x="341" y="38"/>
                  </a:lnTo>
                  <a:lnTo>
                    <a:pt x="331" y="56"/>
                  </a:lnTo>
                  <a:lnTo>
                    <a:pt x="318" y="79"/>
                  </a:lnTo>
                  <a:lnTo>
                    <a:pt x="307" y="105"/>
                  </a:lnTo>
                  <a:lnTo>
                    <a:pt x="294" y="134"/>
                  </a:lnTo>
                  <a:lnTo>
                    <a:pt x="282" y="168"/>
                  </a:lnTo>
                  <a:lnTo>
                    <a:pt x="271" y="208"/>
                  </a:lnTo>
                  <a:lnTo>
                    <a:pt x="262" y="251"/>
                  </a:lnTo>
                  <a:lnTo>
                    <a:pt x="255" y="298"/>
                  </a:lnTo>
                  <a:lnTo>
                    <a:pt x="249" y="351"/>
                  </a:lnTo>
                  <a:lnTo>
                    <a:pt x="246" y="409"/>
                  </a:lnTo>
                  <a:lnTo>
                    <a:pt x="246" y="472"/>
                  </a:lnTo>
                  <a:lnTo>
                    <a:pt x="246" y="505"/>
                  </a:lnTo>
                  <a:lnTo>
                    <a:pt x="244" y="537"/>
                  </a:lnTo>
                  <a:lnTo>
                    <a:pt x="242" y="568"/>
                  </a:lnTo>
                  <a:lnTo>
                    <a:pt x="238" y="597"/>
                  </a:lnTo>
                  <a:lnTo>
                    <a:pt x="229" y="653"/>
                  </a:lnTo>
                  <a:lnTo>
                    <a:pt x="217" y="705"/>
                  </a:lnTo>
                  <a:lnTo>
                    <a:pt x="202" y="754"/>
                  </a:lnTo>
                  <a:lnTo>
                    <a:pt x="184" y="799"/>
                  </a:lnTo>
                  <a:lnTo>
                    <a:pt x="164" y="839"/>
                  </a:lnTo>
                  <a:lnTo>
                    <a:pt x="144" y="877"/>
                  </a:lnTo>
                  <a:lnTo>
                    <a:pt x="123" y="910"/>
                  </a:lnTo>
                  <a:lnTo>
                    <a:pt x="101" y="939"/>
                  </a:lnTo>
                  <a:lnTo>
                    <a:pt x="81" y="964"/>
                  </a:lnTo>
                  <a:lnTo>
                    <a:pt x="61" y="986"/>
                  </a:lnTo>
                  <a:lnTo>
                    <a:pt x="41" y="1002"/>
                  </a:lnTo>
                  <a:lnTo>
                    <a:pt x="25" y="1016"/>
                  </a:lnTo>
                  <a:lnTo>
                    <a:pt x="10" y="1025"/>
                  </a:lnTo>
                  <a:lnTo>
                    <a:pt x="0" y="1031"/>
                  </a:lnTo>
                  <a:close/>
                </a:path>
              </a:pathLst>
            </a:custGeom>
            <a:solidFill>
              <a:srgbClr val="8E3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자유형 11"/>
            <p:cNvSpPr>
              <a:spLocks/>
            </p:cNvSpPr>
            <p:nvPr userDrawn="1"/>
          </p:nvSpPr>
          <p:spPr bwMode="auto">
            <a:xfrm>
              <a:off x="5913618" y="2936423"/>
              <a:ext cx="3244321" cy="771373"/>
            </a:xfrm>
            <a:custGeom>
              <a:avLst/>
              <a:gdLst>
                <a:gd name="T0" fmla="*/ 632318 w 3206179"/>
                <a:gd name="T1" fmla="*/ 0 h 640233"/>
                <a:gd name="T2" fmla="*/ 778613 w 3206179"/>
                <a:gd name="T3" fmla="*/ 0 h 640233"/>
                <a:gd name="T4" fmla="*/ 939537 w 3206179"/>
                <a:gd name="T5" fmla="*/ 9218 h 640233"/>
                <a:gd name="T6" fmla="*/ 1025689 w 3206179"/>
                <a:gd name="T7" fmla="*/ 16131 h 640233"/>
                <a:gd name="T8" fmla="*/ 1116716 w 3206179"/>
                <a:gd name="T9" fmla="*/ 25350 h 640233"/>
                <a:gd name="T10" fmla="*/ 1210995 w 3206179"/>
                <a:gd name="T11" fmla="*/ 41480 h 640233"/>
                <a:gd name="T12" fmla="*/ 1308525 w 3206179"/>
                <a:gd name="T13" fmla="*/ 57611 h 640233"/>
                <a:gd name="T14" fmla="*/ 1410931 w 3206179"/>
                <a:gd name="T15" fmla="*/ 78351 h 640233"/>
                <a:gd name="T16" fmla="*/ 1516588 w 3206179"/>
                <a:gd name="T17" fmla="*/ 103701 h 640233"/>
                <a:gd name="T18" fmla="*/ 1625496 w 3206179"/>
                <a:gd name="T19" fmla="*/ 133658 h 640233"/>
                <a:gd name="T20" fmla="*/ 1740906 w 3206179"/>
                <a:gd name="T21" fmla="*/ 165920 h 640233"/>
                <a:gd name="T22" fmla="*/ 1854691 w 3206179"/>
                <a:gd name="T23" fmla="*/ 205096 h 640233"/>
                <a:gd name="T24" fmla="*/ 1974978 w 3206179"/>
                <a:gd name="T25" fmla="*/ 251186 h 640233"/>
                <a:gd name="T26" fmla="*/ 2157033 w 3206179"/>
                <a:gd name="T27" fmla="*/ 308796 h 640233"/>
                <a:gd name="T28" fmla="*/ 2566658 w 3206179"/>
                <a:gd name="T29" fmla="*/ 447062 h 640233"/>
                <a:gd name="T30" fmla="*/ 2795853 w 3206179"/>
                <a:gd name="T31" fmla="*/ 516196 h 640233"/>
                <a:gd name="T32" fmla="*/ 3010418 w 3206179"/>
                <a:gd name="T33" fmla="*/ 583025 h 640233"/>
                <a:gd name="T34" fmla="*/ 3184347 w 3206179"/>
                <a:gd name="T35" fmla="*/ 629115 h 640233"/>
                <a:gd name="T36" fmla="*/ 3249366 w 3206179"/>
                <a:gd name="T37" fmla="*/ 642942 h 640233"/>
                <a:gd name="T38" fmla="*/ 3282917 w 3206179"/>
                <a:gd name="T39" fmla="*/ 648225 h 640233"/>
                <a:gd name="T40" fmla="*/ 3282917 w 3206179"/>
                <a:gd name="T41" fmla="*/ 929375 h 640233"/>
                <a:gd name="T42" fmla="*/ 2613797 w 3206179"/>
                <a:gd name="T43" fmla="*/ 675203 h 640233"/>
                <a:gd name="T44" fmla="*/ 2113144 w 3206179"/>
                <a:gd name="T45" fmla="*/ 488542 h 640233"/>
                <a:gd name="T46" fmla="*/ 1818930 w 3206179"/>
                <a:gd name="T47" fmla="*/ 375626 h 640233"/>
                <a:gd name="T48" fmla="*/ 1723026 w 3206179"/>
                <a:gd name="T49" fmla="*/ 334146 h 640233"/>
                <a:gd name="T50" fmla="*/ 1560476 w 3206179"/>
                <a:gd name="T51" fmla="*/ 271924 h 640233"/>
                <a:gd name="T52" fmla="*/ 1462946 w 3206179"/>
                <a:gd name="T53" fmla="*/ 237359 h 640233"/>
                <a:gd name="T54" fmla="*/ 1355664 w 3206179"/>
                <a:gd name="T55" fmla="*/ 200488 h 640233"/>
                <a:gd name="T56" fmla="*/ 1237003 w 3206179"/>
                <a:gd name="T57" fmla="*/ 165920 h 640233"/>
                <a:gd name="T58" fmla="*/ 1110214 w 3206179"/>
                <a:gd name="T59" fmla="*/ 133658 h 640233"/>
                <a:gd name="T60" fmla="*/ 978548 w 3206179"/>
                <a:gd name="T61" fmla="*/ 103701 h 640233"/>
                <a:gd name="T62" fmla="*/ 840382 w 3206179"/>
                <a:gd name="T63" fmla="*/ 78351 h 640233"/>
                <a:gd name="T64" fmla="*/ 698963 w 3206179"/>
                <a:gd name="T65" fmla="*/ 62221 h 640233"/>
                <a:gd name="T66" fmla="*/ 557546 w 3206179"/>
                <a:gd name="T67" fmla="*/ 53003 h 640233"/>
                <a:gd name="T68" fmla="*/ 487649 w 3206179"/>
                <a:gd name="T69" fmla="*/ 53003 h 640233"/>
                <a:gd name="T70" fmla="*/ 416127 w 3206179"/>
                <a:gd name="T71" fmla="*/ 53003 h 640233"/>
                <a:gd name="T72" fmla="*/ 342980 w 3206179"/>
                <a:gd name="T73" fmla="*/ 57611 h 640233"/>
                <a:gd name="T74" fmla="*/ 273084 w 3206179"/>
                <a:gd name="T75" fmla="*/ 66830 h 640233"/>
                <a:gd name="T76" fmla="*/ 204813 w 3206179"/>
                <a:gd name="T77" fmla="*/ 78351 h 640233"/>
                <a:gd name="T78" fmla="*/ 134917 w 3206179"/>
                <a:gd name="T79" fmla="*/ 92178 h 640233"/>
                <a:gd name="T80" fmla="*/ 66646 w 3206179"/>
                <a:gd name="T81" fmla="*/ 108310 h 640233"/>
                <a:gd name="T82" fmla="*/ 0 w 3206179"/>
                <a:gd name="T83" fmla="*/ 133658 h 640233"/>
                <a:gd name="T84" fmla="*/ 30885 w 3206179"/>
                <a:gd name="T85" fmla="*/ 117528 h 640233"/>
                <a:gd name="T86" fmla="*/ 69897 w 3206179"/>
                <a:gd name="T87" fmla="*/ 99091 h 640233"/>
                <a:gd name="T88" fmla="*/ 125163 w 3206179"/>
                <a:gd name="T89" fmla="*/ 82960 h 640233"/>
                <a:gd name="T90" fmla="*/ 196685 w 3206179"/>
                <a:gd name="T91" fmla="*/ 62221 h 640233"/>
                <a:gd name="T92" fmla="*/ 281211 w 3206179"/>
                <a:gd name="T93" fmla="*/ 41480 h 640233"/>
                <a:gd name="T94" fmla="*/ 381992 w 3206179"/>
                <a:gd name="T95" fmla="*/ 25350 h 640233"/>
                <a:gd name="T96" fmla="*/ 499028 w 3206179"/>
                <a:gd name="T97" fmla="*/ 9218 h 640233"/>
                <a:gd name="T98" fmla="*/ 632318 w 3206179"/>
                <a:gd name="T99" fmla="*/ 0 h 64023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206179" h="640233">
                  <a:moveTo>
                    <a:pt x="617538" y="0"/>
                  </a:moveTo>
                  <a:lnTo>
                    <a:pt x="760413" y="0"/>
                  </a:lnTo>
                  <a:lnTo>
                    <a:pt x="917575" y="6350"/>
                  </a:lnTo>
                  <a:lnTo>
                    <a:pt x="1001713" y="11113"/>
                  </a:lnTo>
                  <a:lnTo>
                    <a:pt x="1090613" y="17463"/>
                  </a:lnTo>
                  <a:lnTo>
                    <a:pt x="1182688" y="28575"/>
                  </a:lnTo>
                  <a:lnTo>
                    <a:pt x="1277938" y="39688"/>
                  </a:lnTo>
                  <a:lnTo>
                    <a:pt x="1377950" y="53975"/>
                  </a:lnTo>
                  <a:lnTo>
                    <a:pt x="1481138" y="71438"/>
                  </a:lnTo>
                  <a:lnTo>
                    <a:pt x="1587500" y="92075"/>
                  </a:lnTo>
                  <a:lnTo>
                    <a:pt x="1700213" y="114300"/>
                  </a:lnTo>
                  <a:lnTo>
                    <a:pt x="1811338" y="141288"/>
                  </a:lnTo>
                  <a:lnTo>
                    <a:pt x="1928813" y="173038"/>
                  </a:lnTo>
                  <a:lnTo>
                    <a:pt x="2106613" y="212725"/>
                  </a:lnTo>
                  <a:lnTo>
                    <a:pt x="2506663" y="307975"/>
                  </a:lnTo>
                  <a:lnTo>
                    <a:pt x="2730500" y="355600"/>
                  </a:lnTo>
                  <a:lnTo>
                    <a:pt x="2940050" y="401638"/>
                  </a:lnTo>
                  <a:lnTo>
                    <a:pt x="3109913" y="433388"/>
                  </a:lnTo>
                  <a:lnTo>
                    <a:pt x="3173413" y="442913"/>
                  </a:lnTo>
                  <a:lnTo>
                    <a:pt x="3206179" y="446553"/>
                  </a:lnTo>
                  <a:lnTo>
                    <a:pt x="3206179" y="640233"/>
                  </a:lnTo>
                  <a:lnTo>
                    <a:pt x="2552700" y="465138"/>
                  </a:lnTo>
                  <a:lnTo>
                    <a:pt x="2063750" y="336550"/>
                  </a:lnTo>
                  <a:lnTo>
                    <a:pt x="1776413" y="258763"/>
                  </a:lnTo>
                  <a:lnTo>
                    <a:pt x="1682750" y="230188"/>
                  </a:lnTo>
                  <a:lnTo>
                    <a:pt x="1524000" y="187325"/>
                  </a:lnTo>
                  <a:lnTo>
                    <a:pt x="1428750" y="163513"/>
                  </a:lnTo>
                  <a:lnTo>
                    <a:pt x="1323975" y="138113"/>
                  </a:lnTo>
                  <a:lnTo>
                    <a:pt x="1208088" y="114300"/>
                  </a:lnTo>
                  <a:lnTo>
                    <a:pt x="1084263" y="92075"/>
                  </a:lnTo>
                  <a:lnTo>
                    <a:pt x="955675" y="71438"/>
                  </a:lnTo>
                  <a:lnTo>
                    <a:pt x="820738" y="53975"/>
                  </a:lnTo>
                  <a:lnTo>
                    <a:pt x="682625" y="42863"/>
                  </a:lnTo>
                  <a:lnTo>
                    <a:pt x="544513" y="36513"/>
                  </a:lnTo>
                  <a:lnTo>
                    <a:pt x="476250" y="36513"/>
                  </a:lnTo>
                  <a:lnTo>
                    <a:pt x="406400" y="36513"/>
                  </a:lnTo>
                  <a:lnTo>
                    <a:pt x="334963" y="39688"/>
                  </a:lnTo>
                  <a:lnTo>
                    <a:pt x="266700" y="46038"/>
                  </a:lnTo>
                  <a:lnTo>
                    <a:pt x="200025" y="53975"/>
                  </a:lnTo>
                  <a:lnTo>
                    <a:pt x="131763" y="63500"/>
                  </a:lnTo>
                  <a:lnTo>
                    <a:pt x="65088" y="74613"/>
                  </a:lnTo>
                  <a:lnTo>
                    <a:pt x="0" y="92075"/>
                  </a:lnTo>
                  <a:lnTo>
                    <a:pt x="30163" y="80963"/>
                  </a:lnTo>
                  <a:lnTo>
                    <a:pt x="68263" y="68263"/>
                  </a:lnTo>
                  <a:lnTo>
                    <a:pt x="122238" y="57150"/>
                  </a:lnTo>
                  <a:lnTo>
                    <a:pt x="192088" y="42863"/>
                  </a:lnTo>
                  <a:lnTo>
                    <a:pt x="274638" y="28575"/>
                  </a:lnTo>
                  <a:lnTo>
                    <a:pt x="373063" y="17463"/>
                  </a:lnTo>
                  <a:lnTo>
                    <a:pt x="487363" y="6350"/>
                  </a:lnTo>
                  <a:lnTo>
                    <a:pt x="617538" y="0"/>
                  </a:lnTo>
                  <a:close/>
                </a:path>
              </a:pathLst>
            </a:custGeom>
            <a:solidFill>
              <a:srgbClr val="8E3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자유형 12"/>
            <p:cNvSpPr/>
            <p:nvPr userDrawn="1"/>
          </p:nvSpPr>
          <p:spPr>
            <a:xfrm>
              <a:off x="1249080" y="3829785"/>
              <a:ext cx="2287173" cy="2031980"/>
            </a:xfrm>
            <a:custGeom>
              <a:avLst/>
              <a:gdLst>
                <a:gd name="connsiteX0" fmla="*/ 0 w 2260799"/>
                <a:gd name="connsiteY0" fmla="*/ 0 h 1686162"/>
                <a:gd name="connsiteX1" fmla="*/ 338336 w 2260799"/>
                <a:gd name="connsiteY1" fmla="*/ 276462 h 1686162"/>
                <a:gd name="connsiteX2" fmla="*/ 724099 w 2260799"/>
                <a:gd name="connsiteY2" fmla="*/ 600312 h 1686162"/>
                <a:gd name="connsiteX3" fmla="*/ 901899 w 2260799"/>
                <a:gd name="connsiteY3" fmla="*/ 749537 h 1686162"/>
                <a:gd name="connsiteX4" fmla="*/ 1059061 w 2260799"/>
                <a:gd name="connsiteY4" fmla="*/ 890825 h 1686162"/>
                <a:gd name="connsiteX5" fmla="*/ 1200349 w 2260799"/>
                <a:gd name="connsiteY5" fmla="*/ 1017825 h 1686162"/>
                <a:gd name="connsiteX6" fmla="*/ 1317824 w 2260799"/>
                <a:gd name="connsiteY6" fmla="*/ 1125775 h 1686162"/>
                <a:gd name="connsiteX7" fmla="*/ 1419424 w 2260799"/>
                <a:gd name="connsiteY7" fmla="*/ 1221025 h 1686162"/>
                <a:gd name="connsiteX8" fmla="*/ 1519437 w 2260799"/>
                <a:gd name="connsiteY8" fmla="*/ 1301987 h 1686162"/>
                <a:gd name="connsiteX9" fmla="*/ 1611512 w 2260799"/>
                <a:gd name="connsiteY9" fmla="*/ 1373425 h 1686162"/>
                <a:gd name="connsiteX10" fmla="*/ 1700412 w 2260799"/>
                <a:gd name="connsiteY10" fmla="*/ 1433750 h 1686162"/>
                <a:gd name="connsiteX11" fmla="*/ 1782962 w 2260799"/>
                <a:gd name="connsiteY11" fmla="*/ 1484550 h 1686162"/>
                <a:gd name="connsiteX12" fmla="*/ 1860749 w 2260799"/>
                <a:gd name="connsiteY12" fmla="*/ 1529000 h 1686162"/>
                <a:gd name="connsiteX13" fmla="*/ 1932187 w 2260799"/>
                <a:gd name="connsiteY13" fmla="*/ 1562337 h 1686162"/>
                <a:gd name="connsiteX14" fmla="*/ 1995687 w 2260799"/>
                <a:gd name="connsiteY14" fmla="*/ 1590912 h 1686162"/>
                <a:gd name="connsiteX15" fmla="*/ 2056012 w 2260799"/>
                <a:gd name="connsiteY15" fmla="*/ 1611550 h 1686162"/>
                <a:gd name="connsiteX16" fmla="*/ 2108399 w 2260799"/>
                <a:gd name="connsiteY16" fmla="*/ 1629012 h 1686162"/>
                <a:gd name="connsiteX17" fmla="*/ 2154437 w 2260799"/>
                <a:gd name="connsiteY17" fmla="*/ 1640125 h 1686162"/>
                <a:gd name="connsiteX18" fmla="*/ 2190949 w 2260799"/>
                <a:gd name="connsiteY18" fmla="*/ 1646475 h 1686162"/>
                <a:gd name="connsiteX19" fmla="*/ 2243337 w 2260799"/>
                <a:gd name="connsiteY19" fmla="*/ 1654412 h 1686162"/>
                <a:gd name="connsiteX20" fmla="*/ 2260799 w 2260799"/>
                <a:gd name="connsiteY20" fmla="*/ 1654412 h 1686162"/>
                <a:gd name="connsiteX21" fmla="*/ 2225874 w 2260799"/>
                <a:gd name="connsiteY21" fmla="*/ 1668700 h 1686162"/>
                <a:gd name="connsiteX22" fmla="*/ 2187774 w 2260799"/>
                <a:gd name="connsiteY22" fmla="*/ 1679812 h 1686162"/>
                <a:gd name="connsiteX23" fmla="*/ 2151262 w 2260799"/>
                <a:gd name="connsiteY23" fmla="*/ 1686162 h 1686162"/>
                <a:gd name="connsiteX24" fmla="*/ 2113162 w 2260799"/>
                <a:gd name="connsiteY24" fmla="*/ 1686162 h 1686162"/>
                <a:gd name="connsiteX25" fmla="*/ 2073474 w 2260799"/>
                <a:gd name="connsiteY25" fmla="*/ 1686162 h 1686162"/>
                <a:gd name="connsiteX26" fmla="*/ 2033787 w 2260799"/>
                <a:gd name="connsiteY26" fmla="*/ 1679812 h 1686162"/>
                <a:gd name="connsiteX27" fmla="*/ 1992512 w 2260799"/>
                <a:gd name="connsiteY27" fmla="*/ 1671875 h 1686162"/>
                <a:gd name="connsiteX28" fmla="*/ 1952824 w 2260799"/>
                <a:gd name="connsiteY28" fmla="*/ 1660762 h 1686162"/>
                <a:gd name="connsiteX29" fmla="*/ 1913137 w 2260799"/>
                <a:gd name="connsiteY29" fmla="*/ 1646475 h 1686162"/>
                <a:gd name="connsiteX30" fmla="*/ 1870274 w 2260799"/>
                <a:gd name="connsiteY30" fmla="*/ 1632187 h 1686162"/>
                <a:gd name="connsiteX31" fmla="*/ 1828999 w 2260799"/>
                <a:gd name="connsiteY31" fmla="*/ 1611550 h 1686162"/>
                <a:gd name="connsiteX32" fmla="*/ 1789312 w 2260799"/>
                <a:gd name="connsiteY32" fmla="*/ 1590912 h 1686162"/>
                <a:gd name="connsiteX33" fmla="*/ 1711524 w 2260799"/>
                <a:gd name="connsiteY33" fmla="*/ 1544875 h 1686162"/>
                <a:gd name="connsiteX34" fmla="*/ 1633737 w 2260799"/>
                <a:gd name="connsiteY34" fmla="*/ 1497250 h 1686162"/>
                <a:gd name="connsiteX35" fmla="*/ 1562299 w 2260799"/>
                <a:gd name="connsiteY35" fmla="*/ 1444862 h 1686162"/>
                <a:gd name="connsiteX36" fmla="*/ 1495624 w 2260799"/>
                <a:gd name="connsiteY36" fmla="*/ 1392475 h 1686162"/>
                <a:gd name="connsiteX37" fmla="*/ 1435299 w 2260799"/>
                <a:gd name="connsiteY37" fmla="*/ 1341675 h 1686162"/>
                <a:gd name="connsiteX38" fmla="*/ 1384499 w 2260799"/>
                <a:gd name="connsiteY38" fmla="*/ 1298812 h 1686162"/>
                <a:gd name="connsiteX39" fmla="*/ 1309886 w 2260799"/>
                <a:gd name="connsiteY39" fmla="*/ 1227375 h 1686162"/>
                <a:gd name="connsiteX40" fmla="*/ 1284486 w 2260799"/>
                <a:gd name="connsiteY40" fmla="*/ 1200387 h 1686162"/>
                <a:gd name="connsiteX41" fmla="*/ 1103511 w 2260799"/>
                <a:gd name="connsiteY41" fmla="*/ 1019412 h 1686162"/>
                <a:gd name="connsiteX42" fmla="*/ 909836 w 2260799"/>
                <a:gd name="connsiteY42" fmla="*/ 833675 h 1686162"/>
                <a:gd name="connsiteX43" fmla="*/ 706636 w 2260799"/>
                <a:gd name="connsiteY43" fmla="*/ 641587 h 1686162"/>
                <a:gd name="connsiteX44" fmla="*/ 493911 w 2260799"/>
                <a:gd name="connsiteY44" fmla="*/ 447912 h 1686162"/>
                <a:gd name="connsiteX45" fmla="*/ 281186 w 2260799"/>
                <a:gd name="connsiteY45" fmla="*/ 252650 h 1686162"/>
                <a:gd name="connsiteX46" fmla="*/ 68461 w 2260799"/>
                <a:gd name="connsiteY46" fmla="*/ 60562 h 1686162"/>
                <a:gd name="connsiteX47" fmla="*/ 0 w 2260799"/>
                <a:gd name="connsiteY47" fmla="*/ 0 h 168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260799" h="1686162">
                  <a:moveTo>
                    <a:pt x="0" y="0"/>
                  </a:moveTo>
                  <a:lnTo>
                    <a:pt x="338336" y="276462"/>
                  </a:lnTo>
                  <a:lnTo>
                    <a:pt x="724099" y="600312"/>
                  </a:lnTo>
                  <a:lnTo>
                    <a:pt x="901899" y="749537"/>
                  </a:lnTo>
                  <a:lnTo>
                    <a:pt x="1059061" y="890825"/>
                  </a:lnTo>
                  <a:lnTo>
                    <a:pt x="1200349" y="1017825"/>
                  </a:lnTo>
                  <a:lnTo>
                    <a:pt x="1317824" y="1125775"/>
                  </a:lnTo>
                  <a:lnTo>
                    <a:pt x="1419424" y="1221025"/>
                  </a:lnTo>
                  <a:lnTo>
                    <a:pt x="1519437" y="1301987"/>
                  </a:lnTo>
                  <a:lnTo>
                    <a:pt x="1611512" y="1373425"/>
                  </a:lnTo>
                  <a:lnTo>
                    <a:pt x="1700412" y="1433750"/>
                  </a:lnTo>
                  <a:lnTo>
                    <a:pt x="1782962" y="1484550"/>
                  </a:lnTo>
                  <a:lnTo>
                    <a:pt x="1860749" y="1529000"/>
                  </a:lnTo>
                  <a:lnTo>
                    <a:pt x="1932187" y="1562337"/>
                  </a:lnTo>
                  <a:lnTo>
                    <a:pt x="1995687" y="1590912"/>
                  </a:lnTo>
                  <a:lnTo>
                    <a:pt x="2056012" y="1611550"/>
                  </a:lnTo>
                  <a:lnTo>
                    <a:pt x="2108399" y="1629012"/>
                  </a:lnTo>
                  <a:lnTo>
                    <a:pt x="2154437" y="1640125"/>
                  </a:lnTo>
                  <a:lnTo>
                    <a:pt x="2190949" y="1646475"/>
                  </a:lnTo>
                  <a:lnTo>
                    <a:pt x="2243337" y="1654412"/>
                  </a:lnTo>
                  <a:lnTo>
                    <a:pt x="2260799" y="1654412"/>
                  </a:lnTo>
                  <a:lnTo>
                    <a:pt x="2225874" y="1668700"/>
                  </a:lnTo>
                  <a:lnTo>
                    <a:pt x="2187774" y="1679812"/>
                  </a:lnTo>
                  <a:lnTo>
                    <a:pt x="2151262" y="1686162"/>
                  </a:lnTo>
                  <a:lnTo>
                    <a:pt x="2113162" y="1686162"/>
                  </a:lnTo>
                  <a:lnTo>
                    <a:pt x="2073474" y="1686162"/>
                  </a:lnTo>
                  <a:lnTo>
                    <a:pt x="2033787" y="1679812"/>
                  </a:lnTo>
                  <a:lnTo>
                    <a:pt x="1992512" y="1671875"/>
                  </a:lnTo>
                  <a:lnTo>
                    <a:pt x="1952824" y="1660762"/>
                  </a:lnTo>
                  <a:lnTo>
                    <a:pt x="1913137" y="1646475"/>
                  </a:lnTo>
                  <a:lnTo>
                    <a:pt x="1870274" y="1632187"/>
                  </a:lnTo>
                  <a:lnTo>
                    <a:pt x="1828999" y="1611550"/>
                  </a:lnTo>
                  <a:lnTo>
                    <a:pt x="1789312" y="1590912"/>
                  </a:lnTo>
                  <a:lnTo>
                    <a:pt x="1711524" y="1544875"/>
                  </a:lnTo>
                  <a:lnTo>
                    <a:pt x="1633737" y="1497250"/>
                  </a:lnTo>
                  <a:lnTo>
                    <a:pt x="1562299" y="1444862"/>
                  </a:lnTo>
                  <a:lnTo>
                    <a:pt x="1495624" y="1392475"/>
                  </a:lnTo>
                  <a:lnTo>
                    <a:pt x="1435299" y="1341675"/>
                  </a:lnTo>
                  <a:lnTo>
                    <a:pt x="1384499" y="1298812"/>
                  </a:lnTo>
                  <a:lnTo>
                    <a:pt x="1309886" y="1227375"/>
                  </a:lnTo>
                  <a:lnTo>
                    <a:pt x="1284486" y="1200387"/>
                  </a:lnTo>
                  <a:lnTo>
                    <a:pt x="1103511" y="1019412"/>
                  </a:lnTo>
                  <a:lnTo>
                    <a:pt x="909836" y="833675"/>
                  </a:lnTo>
                  <a:lnTo>
                    <a:pt x="706636" y="641587"/>
                  </a:lnTo>
                  <a:lnTo>
                    <a:pt x="493911" y="447912"/>
                  </a:lnTo>
                  <a:lnTo>
                    <a:pt x="281186" y="252650"/>
                  </a:lnTo>
                  <a:lnTo>
                    <a:pt x="68461" y="60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560513" y="2614613"/>
            <a:ext cx="6022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For further details, please contact us by e-mail </a:t>
            </a: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1907704" y="1916831"/>
            <a:ext cx="5329854" cy="674067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0" lang="ko-KR" altLang="en-US" sz="3200" kern="1200" spc="-150" dirty="0" smtClean="0">
                <a:ln>
                  <a:prstDash val="solid"/>
                </a:ln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맑은 고딕" pitchFamily="50" charset="-127"/>
                <a:cs typeface="Arial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608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/>
          </p:cNvGrpSpPr>
          <p:nvPr userDrawn="1"/>
        </p:nvGrpSpPr>
        <p:grpSpPr bwMode="auto">
          <a:xfrm>
            <a:off x="4114800" y="6400800"/>
            <a:ext cx="914400" cy="914400"/>
            <a:chOff x="4114869" y="6400801"/>
            <a:chExt cx="914262" cy="914262"/>
          </a:xfrm>
        </p:grpSpPr>
        <p:sp>
          <p:nvSpPr>
            <p:cNvPr id="4" name="현 3"/>
            <p:cNvSpPr/>
            <p:nvPr userDrawn="1"/>
          </p:nvSpPr>
          <p:spPr>
            <a:xfrm rot="5400000">
              <a:off x="4114869" y="6400801"/>
              <a:ext cx="914262" cy="914262"/>
            </a:xfrm>
            <a:prstGeom prst="chord">
              <a:avLst>
                <a:gd name="adj1" fmla="val 5333978"/>
                <a:gd name="adj2" fmla="val 16215984"/>
              </a:avLst>
            </a:prstGeom>
            <a:solidFill>
              <a:srgbClr val="8E309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" name="제목 2"/>
            <p:cNvSpPr txBox="1">
              <a:spLocks/>
            </p:cNvSpPr>
            <p:nvPr userDrawn="1"/>
          </p:nvSpPr>
          <p:spPr bwMode="auto">
            <a:xfrm>
              <a:off x="4213279" y="6483339"/>
              <a:ext cx="717442" cy="292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82563" indent="-1825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indent="0" algn="ctr" latinLnBrk="1">
                <a:defRPr/>
              </a:pPr>
              <a:endParaRPr lang="en-US" altLang="ko-KR" sz="13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그룹 7"/>
          <p:cNvGrpSpPr>
            <a:grpSpLocks/>
          </p:cNvGrpSpPr>
          <p:nvPr userDrawn="1"/>
        </p:nvGrpSpPr>
        <p:grpSpPr bwMode="auto">
          <a:xfrm>
            <a:off x="0" y="198438"/>
            <a:ext cx="323850" cy="419100"/>
            <a:chOff x="-900608" y="198474"/>
            <a:chExt cx="324000" cy="419429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-900608" y="198474"/>
              <a:ext cx="324000" cy="54017"/>
            </a:xfrm>
            <a:prstGeom prst="rect">
              <a:avLst/>
            </a:prstGeom>
            <a:solidFill>
              <a:srgbClr val="8E3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.</a:t>
              </a:r>
              <a:endParaRPr lang="ko-KR" altLang="en-US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-900608" y="271556"/>
              <a:ext cx="324000" cy="54017"/>
            </a:xfrm>
            <a:prstGeom prst="rect">
              <a:avLst/>
            </a:prstGeom>
            <a:solidFill>
              <a:srgbClr val="FCD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.</a:t>
              </a:r>
              <a:endParaRPr lang="ko-KR" altLang="en-US"/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-900608" y="490803"/>
              <a:ext cx="324000" cy="54017"/>
            </a:xfrm>
            <a:prstGeom prst="rect">
              <a:avLst/>
            </a:prstGeom>
            <a:solidFill>
              <a:srgbClr val="92C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-900608" y="344639"/>
              <a:ext cx="324000" cy="54017"/>
            </a:xfrm>
            <a:prstGeom prst="rect">
              <a:avLst/>
            </a:pr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.</a:t>
              </a:r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-900608" y="417721"/>
              <a:ext cx="324000" cy="54017"/>
            </a:xfrm>
            <a:prstGeom prst="rect">
              <a:avLst/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-900608" y="563886"/>
              <a:ext cx="324000" cy="54017"/>
            </a:xfrm>
            <a:prstGeom prst="rect">
              <a:avLst/>
            </a:prstGeom>
            <a:solidFill>
              <a:srgbClr val="19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grpSp>
        <p:nvGrpSpPr>
          <p:cNvPr id="15" name="그룹 14"/>
          <p:cNvGrpSpPr>
            <a:grpSpLocks/>
          </p:cNvGrpSpPr>
          <p:nvPr userDrawn="1"/>
        </p:nvGrpSpPr>
        <p:grpSpPr bwMode="auto">
          <a:xfrm>
            <a:off x="8999538" y="198438"/>
            <a:ext cx="144462" cy="419100"/>
            <a:chOff x="-900608" y="198474"/>
            <a:chExt cx="324000" cy="419429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-900608" y="198474"/>
              <a:ext cx="324000" cy="54017"/>
            </a:xfrm>
            <a:prstGeom prst="rect">
              <a:avLst/>
            </a:prstGeom>
            <a:solidFill>
              <a:srgbClr val="8E3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.</a:t>
              </a:r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-900608" y="271556"/>
              <a:ext cx="324000" cy="54017"/>
            </a:xfrm>
            <a:prstGeom prst="rect">
              <a:avLst/>
            </a:prstGeom>
            <a:solidFill>
              <a:srgbClr val="FCD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.</a:t>
              </a:r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-900608" y="490803"/>
              <a:ext cx="324000" cy="54017"/>
            </a:xfrm>
            <a:prstGeom prst="rect">
              <a:avLst/>
            </a:prstGeom>
            <a:solidFill>
              <a:srgbClr val="92C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-900608" y="344639"/>
              <a:ext cx="324000" cy="54017"/>
            </a:xfrm>
            <a:prstGeom prst="rect">
              <a:avLst/>
            </a:pr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.</a:t>
              </a:r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-900608" y="417721"/>
              <a:ext cx="324000" cy="54017"/>
            </a:xfrm>
            <a:prstGeom prst="rect">
              <a:avLst/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-900608" y="563886"/>
              <a:ext cx="324000" cy="54017"/>
            </a:xfrm>
            <a:prstGeom prst="rect">
              <a:avLst/>
            </a:prstGeom>
            <a:solidFill>
              <a:srgbClr val="19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419100" y="151334"/>
            <a:ext cx="8229600" cy="494258"/>
          </a:xfrm>
          <a:prstGeom prst="rect">
            <a:avLst/>
          </a:prstGeom>
        </p:spPr>
        <p:txBody>
          <a:bodyPr/>
          <a:lstStyle>
            <a:lvl1pPr algn="l">
              <a:defRPr kumimoji="0" lang="ko-KR" altLang="en-US" sz="2800" kern="1200" spc="-150" dirty="0" smtClean="0">
                <a:ln>
                  <a:prstDash val="solid"/>
                </a:ln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맑은 고딕" pitchFamily="50" charset="-127"/>
                <a:cs typeface="Arial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352425" y="1052737"/>
            <a:ext cx="4181475" cy="5113114"/>
          </a:xfrm>
          <a:prstGeom prst="rect">
            <a:avLst/>
          </a:prstGeom>
        </p:spPr>
        <p:txBody>
          <a:bodyPr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6" name="텍스트 개체 틀 23"/>
          <p:cNvSpPr>
            <a:spLocks noGrp="1"/>
          </p:cNvSpPr>
          <p:nvPr>
            <p:ph type="body" sz="quarter" idx="12"/>
          </p:nvPr>
        </p:nvSpPr>
        <p:spPr>
          <a:xfrm>
            <a:off x="4644008" y="1052736"/>
            <a:ext cx="4181475" cy="5113114"/>
          </a:xfrm>
          <a:prstGeom prst="rect">
            <a:avLst/>
          </a:prstGeom>
        </p:spPr>
        <p:txBody>
          <a:bodyPr/>
          <a:lstStyle>
            <a:lvl1pPr algn="l">
              <a:defRPr lang="ko-KR" alt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645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/>
          </p:cNvGrpSpPr>
          <p:nvPr userDrawn="1"/>
        </p:nvGrpSpPr>
        <p:grpSpPr bwMode="auto">
          <a:xfrm>
            <a:off x="4114800" y="6400800"/>
            <a:ext cx="914400" cy="914400"/>
            <a:chOff x="4114869" y="6400801"/>
            <a:chExt cx="914262" cy="914262"/>
          </a:xfrm>
        </p:grpSpPr>
        <p:sp>
          <p:nvSpPr>
            <p:cNvPr id="4" name="현 3"/>
            <p:cNvSpPr/>
            <p:nvPr userDrawn="1"/>
          </p:nvSpPr>
          <p:spPr>
            <a:xfrm rot="5400000">
              <a:off x="4114869" y="6400801"/>
              <a:ext cx="914262" cy="914262"/>
            </a:xfrm>
            <a:prstGeom prst="chord">
              <a:avLst>
                <a:gd name="adj1" fmla="val 5333978"/>
                <a:gd name="adj2" fmla="val 16215984"/>
              </a:avLst>
            </a:prstGeom>
            <a:solidFill>
              <a:srgbClr val="8E309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" name="제목 2"/>
            <p:cNvSpPr txBox="1">
              <a:spLocks/>
            </p:cNvSpPr>
            <p:nvPr userDrawn="1"/>
          </p:nvSpPr>
          <p:spPr bwMode="auto">
            <a:xfrm>
              <a:off x="4213279" y="6483339"/>
              <a:ext cx="717442" cy="292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82563" indent="-1825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indent="0" algn="ctr" latinLnBrk="1">
                <a:defRPr/>
              </a:pPr>
              <a:endParaRPr lang="en-US" altLang="ko-KR" sz="13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그룹 7"/>
          <p:cNvGrpSpPr>
            <a:grpSpLocks/>
          </p:cNvGrpSpPr>
          <p:nvPr userDrawn="1"/>
        </p:nvGrpSpPr>
        <p:grpSpPr bwMode="auto">
          <a:xfrm>
            <a:off x="0" y="198438"/>
            <a:ext cx="323850" cy="419100"/>
            <a:chOff x="-900608" y="198474"/>
            <a:chExt cx="324000" cy="419429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-900608" y="198474"/>
              <a:ext cx="324000" cy="54017"/>
            </a:xfrm>
            <a:prstGeom prst="rect">
              <a:avLst/>
            </a:prstGeom>
            <a:solidFill>
              <a:srgbClr val="8E3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.</a:t>
              </a:r>
              <a:endParaRPr lang="ko-KR" altLang="en-US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-900608" y="271556"/>
              <a:ext cx="324000" cy="54017"/>
            </a:xfrm>
            <a:prstGeom prst="rect">
              <a:avLst/>
            </a:prstGeom>
            <a:solidFill>
              <a:srgbClr val="FCD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.</a:t>
              </a:r>
              <a:endParaRPr lang="ko-KR" altLang="en-US"/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-900608" y="490803"/>
              <a:ext cx="324000" cy="54017"/>
            </a:xfrm>
            <a:prstGeom prst="rect">
              <a:avLst/>
            </a:prstGeom>
            <a:solidFill>
              <a:srgbClr val="92C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-900608" y="344639"/>
              <a:ext cx="324000" cy="54017"/>
            </a:xfrm>
            <a:prstGeom prst="rect">
              <a:avLst/>
            </a:pr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.</a:t>
              </a:r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-900608" y="417721"/>
              <a:ext cx="324000" cy="54017"/>
            </a:xfrm>
            <a:prstGeom prst="rect">
              <a:avLst/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-900608" y="563886"/>
              <a:ext cx="324000" cy="54017"/>
            </a:xfrm>
            <a:prstGeom prst="rect">
              <a:avLst/>
            </a:prstGeom>
            <a:solidFill>
              <a:srgbClr val="19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grpSp>
        <p:nvGrpSpPr>
          <p:cNvPr id="15" name="그룹 14"/>
          <p:cNvGrpSpPr>
            <a:grpSpLocks/>
          </p:cNvGrpSpPr>
          <p:nvPr userDrawn="1"/>
        </p:nvGrpSpPr>
        <p:grpSpPr bwMode="auto">
          <a:xfrm>
            <a:off x="8999538" y="198438"/>
            <a:ext cx="144462" cy="419100"/>
            <a:chOff x="-900608" y="198474"/>
            <a:chExt cx="324000" cy="419429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-900608" y="198474"/>
              <a:ext cx="324000" cy="54017"/>
            </a:xfrm>
            <a:prstGeom prst="rect">
              <a:avLst/>
            </a:prstGeom>
            <a:solidFill>
              <a:srgbClr val="8E3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.</a:t>
              </a:r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-900608" y="271556"/>
              <a:ext cx="324000" cy="54017"/>
            </a:xfrm>
            <a:prstGeom prst="rect">
              <a:avLst/>
            </a:prstGeom>
            <a:solidFill>
              <a:srgbClr val="FCD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.</a:t>
              </a:r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-900608" y="490803"/>
              <a:ext cx="324000" cy="54017"/>
            </a:xfrm>
            <a:prstGeom prst="rect">
              <a:avLst/>
            </a:prstGeom>
            <a:solidFill>
              <a:srgbClr val="92C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-900608" y="344639"/>
              <a:ext cx="324000" cy="54017"/>
            </a:xfrm>
            <a:prstGeom prst="rect">
              <a:avLst/>
            </a:pr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.</a:t>
              </a:r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-900608" y="417721"/>
              <a:ext cx="324000" cy="54017"/>
            </a:xfrm>
            <a:prstGeom prst="rect">
              <a:avLst/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-900608" y="563886"/>
              <a:ext cx="324000" cy="54017"/>
            </a:xfrm>
            <a:prstGeom prst="rect">
              <a:avLst/>
            </a:prstGeom>
            <a:solidFill>
              <a:srgbClr val="19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419100" y="151334"/>
            <a:ext cx="8229600" cy="494258"/>
          </a:xfrm>
          <a:prstGeom prst="rect">
            <a:avLst/>
          </a:prstGeom>
        </p:spPr>
        <p:txBody>
          <a:bodyPr/>
          <a:lstStyle>
            <a:lvl1pPr algn="l">
              <a:defRPr kumimoji="0" lang="ko-KR" altLang="en-US" sz="2800" kern="1200" spc="-150" dirty="0" smtClean="0">
                <a:ln>
                  <a:prstDash val="solid"/>
                </a:ln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맑은 고딕" pitchFamily="50" charset="-127"/>
                <a:cs typeface="Arial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그림 개체 틀 5"/>
          <p:cNvSpPr>
            <a:spLocks noGrp="1"/>
          </p:cNvSpPr>
          <p:nvPr>
            <p:ph type="pic" sz="quarter" idx="12"/>
          </p:nvPr>
        </p:nvSpPr>
        <p:spPr>
          <a:xfrm>
            <a:off x="323528" y="1052736"/>
            <a:ext cx="4248150" cy="511333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26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4716016" y="1052736"/>
            <a:ext cx="4181475" cy="5113114"/>
          </a:xfrm>
          <a:prstGeom prst="rect">
            <a:avLst/>
          </a:prstGeom>
        </p:spPr>
        <p:txBody>
          <a:bodyPr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906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42A3-5E22-4145-8366-79DBD70306F0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F333-D5FF-4CAC-B307-97B1A5BB0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805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42A3-5E22-4145-8366-79DBD70306F0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F333-D5FF-4CAC-B307-97B1A5BB0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28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42A3-5E22-4145-8366-79DBD70306F0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F333-D5FF-4CAC-B307-97B1A5BB0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44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42A3-5E22-4145-8366-79DBD70306F0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F333-D5FF-4CAC-B307-97B1A5BB0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5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937" r:id="rId1"/>
    <p:sldLayoutId id="2147484938" r:id="rId2"/>
    <p:sldLayoutId id="2147484939" r:id="rId3"/>
    <p:sldLayoutId id="2147484940" r:id="rId4"/>
    <p:sldLayoutId id="2147484941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742A3-5E22-4145-8366-79DBD70306F0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6F333-D5FF-4CAC-B307-97B1A5BB0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83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4" r:id="rId1"/>
    <p:sldLayoutId id="2147484945" r:id="rId2"/>
    <p:sldLayoutId id="2147484946" r:id="rId3"/>
    <p:sldLayoutId id="2147484947" r:id="rId4"/>
    <p:sldLayoutId id="2147484948" r:id="rId5"/>
    <p:sldLayoutId id="2147484949" r:id="rId6"/>
    <p:sldLayoutId id="2147484950" r:id="rId7"/>
    <p:sldLayoutId id="2147484951" r:id="rId8"/>
    <p:sldLayoutId id="2147484952" r:id="rId9"/>
    <p:sldLayoutId id="2147484953" r:id="rId10"/>
    <p:sldLayoutId id="2147484954" r:id="rId11"/>
    <p:sldLayoutId id="2147484955" r:id="rId12"/>
    <p:sldLayoutId id="2147484956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openstory.tistory.com/114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oyhoon1835&amp;logNo=140182264508&amp;proxyReferer=https://www.google.co.kr/" TargetMode="External"/><Relationship Id="rId2" Type="http://schemas.openxmlformats.org/officeDocument/2006/relationships/hyperlink" Target="http://nuclearrambo.com/wordpress/cadence-orcad-16-6-full-download-free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devzero.tistory.com/5" TargetMode="External"/><Relationship Id="rId4" Type="http://schemas.openxmlformats.org/officeDocument/2006/relationships/hyperlink" Target="https://www.youtube.com/watch?v=eBj3T5ncQp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15615" y="1628800"/>
            <a:ext cx="684076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spc="-15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Tahoma" pitchFamily="34" charset="0"/>
              </a:rPr>
              <a:t>TI DSP, MCU </a:t>
            </a:r>
            <a:r>
              <a:rPr kumimoji="0" lang="ko-KR" altLang="en-US" sz="3600" spc="-15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Tahoma" pitchFamily="34" charset="0"/>
              </a:rPr>
              <a:t>및 </a:t>
            </a:r>
            <a:r>
              <a:rPr kumimoji="0" lang="en-US" altLang="ko-KR" sz="3600" spc="-15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Tahoma" pitchFamily="34" charset="0"/>
              </a:rPr>
              <a:t>Xilinx </a:t>
            </a:r>
            <a:r>
              <a:rPr kumimoji="0" lang="en-US" altLang="ko-KR" sz="3600" spc="-150" dirty="0" err="1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Tahoma" pitchFamily="34" charset="0"/>
              </a:rPr>
              <a:t>Zynq</a:t>
            </a:r>
            <a:r>
              <a:rPr kumimoji="0" lang="en-US" altLang="ko-KR" sz="3600" spc="-15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Tahoma" pitchFamily="34" charset="0"/>
              </a:rPr>
              <a:t> FPGA </a:t>
            </a:r>
            <a:r>
              <a:rPr kumimoji="0" lang="ko-KR" altLang="en-US" sz="3600" spc="-15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Tahoma" pitchFamily="34" charset="0"/>
              </a:rPr>
              <a:t>프로그래밍 전문가 과정</a:t>
            </a:r>
            <a:endParaRPr kumimoji="0" lang="en-US" altLang="ko-KR" sz="3600" spc="-150" dirty="0">
              <a:ln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Tahoma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24128" y="5517232"/>
            <a:ext cx="3275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강사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altLang="ko-K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Lee(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이상훈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gcccompil3r@gmail.com</a:t>
            </a:r>
          </a:p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학생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(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정한별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hanbulkr@gmail.com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OrCAD – </a:t>
            </a:r>
            <a:r>
              <a:rPr lang="en-US" altLang="ko-KR" dirty="0" err="1"/>
              <a:t>Pspice</a:t>
            </a:r>
            <a:r>
              <a:rPr lang="en-US" altLang="ko-KR" dirty="0"/>
              <a:t> </a:t>
            </a:r>
            <a:r>
              <a:rPr lang="ko-KR" altLang="en-US" dirty="0"/>
              <a:t>설치하기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82792"/>
            <a:ext cx="8573703" cy="4190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59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OrCAD – </a:t>
            </a:r>
            <a:r>
              <a:rPr lang="en-US" altLang="ko-KR" dirty="0" err="1"/>
              <a:t>Pspice</a:t>
            </a:r>
            <a:r>
              <a:rPr lang="en-US" altLang="ko-KR" dirty="0"/>
              <a:t> </a:t>
            </a:r>
            <a:r>
              <a:rPr lang="ko-KR" altLang="en-US" dirty="0"/>
              <a:t>설치하기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6410870" cy="474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62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OrCAD – </a:t>
            </a:r>
            <a:r>
              <a:rPr lang="en-US" altLang="ko-KR" dirty="0" err="1"/>
              <a:t>Pspice</a:t>
            </a:r>
            <a:r>
              <a:rPr lang="en-US" altLang="ko-KR" dirty="0"/>
              <a:t> </a:t>
            </a:r>
            <a:r>
              <a:rPr lang="ko-KR" altLang="en-US" dirty="0"/>
              <a:t>설치하기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921604"/>
            <a:ext cx="435292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07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Pspice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52425" y="1052737"/>
            <a:ext cx="4003551" cy="511311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http://openstory.tistory.com/114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위의 </a:t>
            </a:r>
            <a:r>
              <a:rPr lang="ko-KR" altLang="en-US" dirty="0" err="1" smtClean="0"/>
              <a:t>블로그를</a:t>
            </a:r>
            <a:r>
              <a:rPr lang="ko-KR" altLang="en-US" dirty="0" smtClean="0"/>
              <a:t> 통해서 프로젝트 생성을 배울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sz="1200" dirty="0"/>
              <a:t>1. Cadence</a:t>
            </a:r>
            <a:r>
              <a:rPr lang="ko-KR" altLang="en-US" sz="1200" dirty="0"/>
              <a:t>의 </a:t>
            </a:r>
            <a:r>
              <a:rPr lang="en-US" altLang="ko-KR" sz="1200" dirty="0"/>
              <a:t>Design Entry CIS</a:t>
            </a:r>
            <a:r>
              <a:rPr lang="ko-KR" altLang="en-US" sz="1200" dirty="0"/>
              <a:t>를 실행합니다</a:t>
            </a:r>
            <a:r>
              <a:rPr lang="en-US" altLang="ko-KR" sz="1200" dirty="0"/>
              <a:t>.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dirty="0"/>
              <a:t>2. OrCAD 16.6</a:t>
            </a:r>
            <a:r>
              <a:rPr lang="ko-KR" altLang="en-US" sz="1200" dirty="0"/>
              <a:t>은 </a:t>
            </a:r>
            <a:r>
              <a:rPr lang="en-US" altLang="ko-KR" sz="1200" dirty="0"/>
              <a:t>Design Entry CIS </a:t>
            </a:r>
            <a:r>
              <a:rPr lang="ko-KR" altLang="en-US" sz="1200" dirty="0"/>
              <a:t>파일 하나만 있기 때문에 회로설계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PSpice</a:t>
            </a:r>
            <a:r>
              <a:rPr lang="en-US" altLang="ko-KR" sz="1200" dirty="0"/>
              <a:t> </a:t>
            </a:r>
            <a:r>
              <a:rPr lang="ko-KR" altLang="en-US" sz="1200" dirty="0"/>
              <a:t>등 모든 것들은 이 것을 실행시켜야 합니다</a:t>
            </a:r>
            <a:r>
              <a:rPr lang="en-US" altLang="ko-KR" sz="1200" dirty="0"/>
              <a:t>.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dirty="0"/>
              <a:t>3. OrCAD Capture</a:t>
            </a:r>
            <a:r>
              <a:rPr lang="ko-KR" altLang="en-US" sz="1200" dirty="0"/>
              <a:t>를 선택하고 </a:t>
            </a:r>
            <a:r>
              <a:rPr lang="en-US" altLang="ko-KR" sz="1200" dirty="0"/>
              <a:t>"OK"</a:t>
            </a:r>
            <a:r>
              <a:rPr lang="ko-KR" altLang="en-US" sz="1200" dirty="0"/>
              <a:t>를 누릅니다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dirty="0"/>
              <a:t>4. OrCAD </a:t>
            </a:r>
            <a:r>
              <a:rPr lang="ko-KR" altLang="en-US" sz="1200" dirty="0"/>
              <a:t>메인 화면이 실행되고</a:t>
            </a:r>
            <a:r>
              <a:rPr lang="en-US" altLang="ko-KR" sz="1200" dirty="0"/>
              <a:t>, </a:t>
            </a:r>
            <a:r>
              <a:rPr lang="ko-KR" altLang="en-US" sz="1200" dirty="0"/>
              <a:t>새로운 프로젝트를 만듭니다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5. New -&gt; Project</a:t>
            </a:r>
            <a:r>
              <a:rPr lang="ko-KR" altLang="en-US" sz="1200" dirty="0"/>
              <a:t>를 클릭합니다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6. </a:t>
            </a:r>
            <a:r>
              <a:rPr lang="en-US" altLang="ko-KR" sz="1200" dirty="0" err="1" smtClean="0"/>
              <a:t>PSpice</a:t>
            </a:r>
            <a:r>
              <a:rPr lang="ko-KR" altLang="en-US" sz="1200" dirty="0" smtClean="0"/>
              <a:t>를 사용하기 위해서는 반드시 </a:t>
            </a:r>
            <a:r>
              <a:rPr lang="en-US" altLang="ko-KR" sz="1200" dirty="0" smtClean="0"/>
              <a:t>"Analog or Mixed A/D"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선택해야합니다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7. Name</a:t>
            </a:r>
            <a:r>
              <a:rPr lang="ko-KR" altLang="en-US" sz="1200" dirty="0"/>
              <a:t>은 임의로 </a:t>
            </a:r>
            <a:r>
              <a:rPr lang="en-US" altLang="ko-KR" sz="1200" dirty="0"/>
              <a:t>"test"</a:t>
            </a:r>
            <a:r>
              <a:rPr lang="ko-KR" altLang="en-US" sz="1200" dirty="0"/>
              <a:t>라 정의하였습니다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4427984" y="1052736"/>
            <a:ext cx="4469507" cy="51131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dirty="0"/>
              <a:t>8. Project </a:t>
            </a:r>
            <a:r>
              <a:rPr lang="ko-KR" altLang="en-US" sz="1200" dirty="0"/>
              <a:t>생성 시 아무 것도 없는 파일로 만든다는 의미입니다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9. "Create a blank project"</a:t>
            </a:r>
            <a:r>
              <a:rPr lang="ko-KR" altLang="en-US" sz="1200" dirty="0"/>
              <a:t>를 클릭 후 </a:t>
            </a:r>
            <a:r>
              <a:rPr lang="en-US" altLang="ko-KR" sz="1200" dirty="0"/>
              <a:t>"OK"</a:t>
            </a:r>
            <a:r>
              <a:rPr lang="ko-KR" altLang="en-US" sz="1200" dirty="0"/>
              <a:t>를 누릅니다</a:t>
            </a:r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10. </a:t>
            </a:r>
            <a:r>
              <a:rPr lang="ko-KR" altLang="en-US" sz="1200" dirty="0"/>
              <a:t>그러면 새로운 프로젝트가 생성되고</a:t>
            </a:r>
            <a:r>
              <a:rPr lang="en-US" altLang="ko-KR" sz="1200" dirty="0"/>
              <a:t>, </a:t>
            </a:r>
            <a:r>
              <a:rPr lang="ko-KR" altLang="en-US" sz="1200" dirty="0"/>
              <a:t>새로운 페이지가 나타날 것입니다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11. </a:t>
            </a:r>
            <a:r>
              <a:rPr lang="ko-KR" altLang="en-US" sz="1200" dirty="0">
                <a:solidFill>
                  <a:srgbClr val="FF0000"/>
                </a:solidFill>
              </a:rPr>
              <a:t>여기서 오른 쪽의 </a:t>
            </a:r>
            <a:r>
              <a:rPr lang="en-US" altLang="ko-KR" sz="1200" dirty="0">
                <a:solidFill>
                  <a:srgbClr val="FF0000"/>
                </a:solidFill>
              </a:rPr>
              <a:t>"Place Part"  </a:t>
            </a:r>
            <a:r>
              <a:rPr lang="ko-KR" altLang="en-US" sz="1200" dirty="0">
                <a:solidFill>
                  <a:srgbClr val="FF0000"/>
                </a:solidFill>
              </a:rPr>
              <a:t>라이브러리 페이지를 나오게 하려면 키보드의 </a:t>
            </a:r>
            <a:r>
              <a:rPr lang="en-US" altLang="ko-KR" sz="1200" dirty="0">
                <a:solidFill>
                  <a:srgbClr val="FF0000"/>
                </a:solidFill>
              </a:rPr>
              <a:t>"P"</a:t>
            </a:r>
            <a:r>
              <a:rPr lang="ko-KR" altLang="en-US" sz="1200" dirty="0" smtClean="0">
                <a:solidFill>
                  <a:srgbClr val="FF0000"/>
                </a:solidFill>
              </a:rPr>
              <a:t>를 </a:t>
            </a:r>
            <a:r>
              <a:rPr lang="ko-KR" altLang="en-US" sz="1200" dirty="0">
                <a:solidFill>
                  <a:srgbClr val="FF0000"/>
                </a:solidFill>
              </a:rPr>
              <a:t>누릅니다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12. OrCAD</a:t>
            </a:r>
            <a:r>
              <a:rPr lang="ko-KR" altLang="en-US" sz="1200" dirty="0"/>
              <a:t>의 경우</a:t>
            </a:r>
            <a:r>
              <a:rPr lang="en-US" altLang="ko-KR" sz="1200" dirty="0"/>
              <a:t>, PSpice </a:t>
            </a:r>
            <a:r>
              <a:rPr lang="ko-KR" altLang="en-US" sz="1200" dirty="0"/>
              <a:t>시뮬레이션용 부품이 따로 있습니다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dirty="0" smtClean="0"/>
              <a:t>그래서 </a:t>
            </a:r>
            <a:r>
              <a:rPr lang="ko-KR" altLang="en-US" sz="1200" dirty="0"/>
              <a:t>라이브러리를 추가하겠습니다</a:t>
            </a:r>
            <a:r>
              <a:rPr lang="en-US" altLang="ko-KR" sz="12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200" dirty="0" smtClean="0"/>
              <a:t>Library </a:t>
            </a:r>
            <a:r>
              <a:rPr lang="ko-KR" altLang="en-US" sz="1200" dirty="0" smtClean="0"/>
              <a:t>옆에 박스에 </a:t>
            </a:r>
            <a:r>
              <a:rPr lang="en-US" altLang="ko-KR" sz="1200" dirty="0" smtClean="0">
                <a:solidFill>
                  <a:srgbClr val="FF0000"/>
                </a:solidFill>
              </a:rPr>
              <a:t>X </a:t>
            </a:r>
            <a:r>
              <a:rPr lang="ko-KR" altLang="en-US" sz="1200" dirty="0" smtClean="0"/>
              <a:t>표시 옆에 보면 </a:t>
            </a:r>
            <a:r>
              <a:rPr lang="en-US" altLang="ko-KR" sz="1200" dirty="0" smtClean="0"/>
              <a:t>add Library </a:t>
            </a:r>
            <a:r>
              <a:rPr lang="ko-KR" altLang="en-US" sz="1200" dirty="0" smtClean="0"/>
              <a:t>가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클릭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art+a</a:t>
            </a:r>
            <a:r>
              <a:rPr lang="en-US" altLang="ko-KR" sz="1200" dirty="0" smtClean="0"/>
              <a:t>)</a:t>
            </a:r>
          </a:p>
          <a:p>
            <a:pPr marL="0" indent="0">
              <a:buNone/>
            </a:pPr>
            <a:r>
              <a:rPr lang="en-US" altLang="ko-KR" sz="1200" dirty="0" smtClean="0"/>
              <a:t>13. </a:t>
            </a:r>
            <a:r>
              <a:rPr lang="ko-KR" altLang="en-US" sz="1200" dirty="0" smtClean="0"/>
              <a:t>설치한 </a:t>
            </a:r>
            <a:r>
              <a:rPr lang="en-US" altLang="ko-KR" sz="1200" dirty="0" smtClean="0"/>
              <a:t>OrCAD  </a:t>
            </a:r>
            <a:r>
              <a:rPr lang="ko-KR" altLang="en-US" sz="1200" dirty="0" smtClean="0"/>
              <a:t>폴더에 </a:t>
            </a:r>
            <a:r>
              <a:rPr lang="en-US" altLang="ko-KR" sz="1200" dirty="0"/>
              <a:t>l</a:t>
            </a:r>
            <a:r>
              <a:rPr lang="en-US" altLang="ko-KR" sz="1200" dirty="0" smtClean="0"/>
              <a:t>ibrary-&gt;</a:t>
            </a:r>
            <a:r>
              <a:rPr lang="en-US" altLang="ko-KR" sz="1200" dirty="0" err="1" smtClean="0"/>
              <a:t>pspice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폴더에 있는 것을 다 긁어 옵니다</a:t>
            </a:r>
            <a:r>
              <a:rPr lang="en-US" altLang="ko-KR" sz="1200" dirty="0" smtClean="0"/>
              <a:t>.(ctrl + a) 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누루고</a:t>
            </a:r>
            <a:r>
              <a:rPr lang="ko-KR" altLang="en-US" sz="1200" dirty="0" smtClean="0"/>
              <a:t> 열기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14. </a:t>
            </a:r>
            <a:r>
              <a:rPr lang="ko-KR" altLang="en-US" sz="1200" dirty="0" smtClean="0"/>
              <a:t>현재 모든 라이브러리를 가져온 것입니다</a:t>
            </a:r>
            <a:r>
              <a:rPr lang="en-US" altLang="ko-KR" sz="1200" dirty="0" smtClean="0"/>
              <a:t>.  </a:t>
            </a:r>
            <a:r>
              <a:rPr lang="ko-KR" altLang="en-US" sz="1200" dirty="0" err="1" smtClean="0"/>
              <a:t>더블클릭하면</a:t>
            </a:r>
            <a:r>
              <a:rPr lang="ko-KR" altLang="en-US" sz="1200" dirty="0" smtClean="0"/>
              <a:t> 부품을 골라 올 수 있습니다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15. </a:t>
            </a:r>
            <a:r>
              <a:rPr lang="ko-KR" altLang="en-US" sz="1200" dirty="0" smtClean="0"/>
              <a:t>기본 배선을 해봅니다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627529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Pspice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</a:p>
        </p:txBody>
      </p:sp>
      <p:pic>
        <p:nvPicPr>
          <p:cNvPr id="7170" name="Picture 2" descr="https://t1.daumcdn.net/cfile/tistory/271A874758EB28EA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44632"/>
            <a:ext cx="781050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5373216"/>
            <a:ext cx="3613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+mn-ea"/>
                <a:ea typeface="+mn-ea"/>
              </a:rPr>
              <a:t>16. 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배선을 전부 했다면</a:t>
            </a:r>
            <a:r>
              <a:rPr lang="en-US" altLang="ko-KR" sz="1200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latin typeface="+mn-ea"/>
                <a:ea typeface="+mn-ea"/>
              </a:rPr>
              <a:t>PSpice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를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구동하겠습니다</a:t>
            </a:r>
            <a:endParaRPr lang="en-US" altLang="ko-KR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endParaRPr lang="en-US" altLang="ko-KR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17. </a:t>
            </a:r>
            <a:r>
              <a:rPr lang="ko-KR" altLang="en-US" sz="1200" dirty="0">
                <a:solidFill>
                  <a:schemeClr val="bg1"/>
                </a:solidFill>
              </a:rPr>
              <a:t>빨간 테두리의 아이콘을 클릭합니다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2834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Pspice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995936" y="907416"/>
            <a:ext cx="3965326" cy="178094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smtClean="0"/>
              <a:t>18. </a:t>
            </a:r>
            <a:r>
              <a:rPr lang="ko-KR" altLang="en-US" sz="1200" dirty="0"/>
              <a:t>클릭하면 다음과 같이 창이 나타납니다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19. </a:t>
            </a:r>
            <a:r>
              <a:rPr lang="ko-KR" altLang="en-US" sz="1200" dirty="0"/>
              <a:t>임의로 </a:t>
            </a:r>
            <a:r>
              <a:rPr lang="en-US" altLang="ko-KR" sz="1200" dirty="0"/>
              <a:t>"test"</a:t>
            </a:r>
            <a:r>
              <a:rPr lang="ko-KR" altLang="en-US" sz="1200" dirty="0"/>
              <a:t>라는 </a:t>
            </a:r>
            <a:r>
              <a:rPr lang="ko-KR" altLang="en-US" sz="1200" dirty="0" err="1"/>
              <a:t>네임드로</a:t>
            </a:r>
            <a:r>
              <a:rPr lang="ko-KR" altLang="en-US" sz="1200" dirty="0"/>
              <a:t> 만들고 </a:t>
            </a:r>
            <a:r>
              <a:rPr lang="en-US" altLang="ko-KR" sz="1200" dirty="0"/>
              <a:t>"Create"</a:t>
            </a:r>
            <a:r>
              <a:rPr lang="ko-KR" altLang="en-US" sz="1200" dirty="0"/>
              <a:t>를 누릅니다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9218" name="Picture 2" descr="https://t1.daumcdn.net/cfile/tistory/256D4C4858EB241E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90588"/>
            <a:ext cx="2886075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t1.daumcdn.net/cfile/tistory/26132A4858EB241F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8" y="2708920"/>
            <a:ext cx="78105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9960" y="3361318"/>
            <a:ext cx="7810500" cy="54317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smtClean="0"/>
              <a:t>20. </a:t>
            </a:r>
            <a:r>
              <a:rPr lang="ko-KR" altLang="en-US" sz="1200" dirty="0"/>
              <a:t>그러면 작업표시줄에 새로운 아이콘이 생깁니다</a:t>
            </a:r>
            <a:r>
              <a:rPr lang="en-US" altLang="ko-KR" sz="1200" dirty="0" smtClean="0"/>
              <a:t>.  </a:t>
            </a:r>
            <a:r>
              <a:rPr lang="ko-KR" altLang="en-US" sz="1200" dirty="0"/>
              <a:t>위 아이콘을 클릭합니다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9222" name="Picture 6" descr="https://t1.daumcdn.net/cfile/tistory/2119B64858EB241F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44" y="3933056"/>
            <a:ext cx="42100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716016" y="4061761"/>
            <a:ext cx="3965326" cy="178094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smtClean="0"/>
              <a:t>21. </a:t>
            </a:r>
            <a:r>
              <a:rPr lang="ko-KR" altLang="en-US" sz="1200" dirty="0"/>
              <a:t>아이콘을 클릭하면 위와 같은 창이 나타나는데요</a:t>
            </a:r>
            <a:r>
              <a:rPr lang="en-US" altLang="ko-KR" sz="1200" dirty="0"/>
              <a:t>. </a:t>
            </a:r>
            <a:r>
              <a:rPr lang="ko-KR" altLang="en-US" sz="1200" dirty="0"/>
              <a:t>여기서부터 중요합니다</a:t>
            </a:r>
            <a:r>
              <a:rPr lang="en-US" altLang="ko-KR" sz="1200" dirty="0"/>
              <a:t>.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FF0000"/>
                </a:solidFill>
              </a:rPr>
              <a:t>22. </a:t>
            </a:r>
            <a:r>
              <a:rPr lang="ko-KR" altLang="en-US" sz="1200" dirty="0">
                <a:solidFill>
                  <a:srgbClr val="FF0000"/>
                </a:solidFill>
              </a:rPr>
              <a:t>반드시 </a:t>
            </a:r>
            <a:r>
              <a:rPr lang="en-US" altLang="ko-KR" sz="1200" dirty="0">
                <a:solidFill>
                  <a:srgbClr val="FF0000"/>
                </a:solidFill>
              </a:rPr>
              <a:t>"</a:t>
            </a:r>
            <a:r>
              <a:rPr lang="en-US" altLang="ko-KR" sz="1200" dirty="0" err="1">
                <a:solidFill>
                  <a:srgbClr val="FF0000"/>
                </a:solidFill>
              </a:rPr>
              <a:t>PSpice</a:t>
            </a:r>
            <a:r>
              <a:rPr lang="en-US" altLang="ko-KR" sz="1200" dirty="0">
                <a:solidFill>
                  <a:srgbClr val="FF0000"/>
                </a:solidFill>
              </a:rPr>
              <a:t> A/D"</a:t>
            </a:r>
            <a:r>
              <a:rPr lang="ko-KR" altLang="en-US" sz="1200" dirty="0">
                <a:solidFill>
                  <a:srgbClr val="FF0000"/>
                </a:solidFill>
              </a:rPr>
              <a:t>를 선택하고 </a:t>
            </a:r>
            <a:r>
              <a:rPr lang="en-US" altLang="ko-KR" sz="1200" dirty="0">
                <a:solidFill>
                  <a:srgbClr val="FF0000"/>
                </a:solidFill>
              </a:rPr>
              <a:t>"OK"</a:t>
            </a:r>
            <a:r>
              <a:rPr lang="ko-KR" altLang="en-US" sz="1200" dirty="0">
                <a:solidFill>
                  <a:srgbClr val="FF0000"/>
                </a:solidFill>
              </a:rPr>
              <a:t>를 누릅니다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106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Pspice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4626108" y="1052736"/>
            <a:ext cx="4199376" cy="33123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smtClean="0"/>
              <a:t>23. </a:t>
            </a:r>
            <a:r>
              <a:rPr lang="ko-KR" altLang="en-US" sz="1200" dirty="0"/>
              <a:t>그러면 다음과 같은 </a:t>
            </a:r>
            <a:r>
              <a:rPr lang="en-US" altLang="ko-KR" sz="1200" dirty="0"/>
              <a:t>Simulation Settings </a:t>
            </a:r>
            <a:r>
              <a:rPr lang="ko-KR" altLang="en-US" sz="1200" dirty="0"/>
              <a:t>화면이 나옵니다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24. </a:t>
            </a:r>
            <a:r>
              <a:rPr lang="en-US" altLang="ko-KR" sz="1200" dirty="0"/>
              <a:t>Run to time</a:t>
            </a:r>
            <a:r>
              <a:rPr lang="ko-KR" altLang="en-US" sz="1200" dirty="0"/>
              <a:t>에 </a:t>
            </a:r>
            <a:r>
              <a:rPr lang="en-US" altLang="ko-KR" sz="1200" dirty="0"/>
              <a:t>"100ms"</a:t>
            </a:r>
            <a:r>
              <a:rPr lang="ko-KR" altLang="en-US" sz="1200" dirty="0"/>
              <a:t>라고 명기합니다</a:t>
            </a:r>
            <a:r>
              <a:rPr lang="en-US" altLang="ko-KR" sz="1200" dirty="0"/>
              <a:t>. (0 ~ 100ms </a:t>
            </a:r>
            <a:r>
              <a:rPr lang="ko-KR" altLang="en-US" sz="1200" dirty="0"/>
              <a:t>까지의 파형을 시뮬레이션 한다는 의미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pic>
        <p:nvPicPr>
          <p:cNvPr id="10242" name="Picture 2" descr="https://t1.daumcdn.net/cfile/tistory/222C714858EB2420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4" y="1052737"/>
            <a:ext cx="445783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491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Pspice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323528" y="5517232"/>
            <a:ext cx="8501955" cy="6486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smtClean="0"/>
              <a:t>25. </a:t>
            </a:r>
            <a:r>
              <a:rPr lang="en-US" altLang="ko-KR" sz="1200" dirty="0"/>
              <a:t>Setting</a:t>
            </a:r>
            <a:r>
              <a:rPr lang="ko-KR" altLang="en-US" sz="1200" dirty="0"/>
              <a:t>이 끝난 후 빨간 테두리의 </a:t>
            </a:r>
            <a:r>
              <a:rPr lang="en-US" altLang="ko-KR" sz="1200" dirty="0"/>
              <a:t>"1</a:t>
            </a:r>
            <a:r>
              <a:rPr lang="ko-KR" altLang="en-US" sz="1200" dirty="0"/>
              <a:t>번</a:t>
            </a:r>
            <a:r>
              <a:rPr lang="en-US" altLang="ko-KR" sz="1200" dirty="0"/>
              <a:t>"</a:t>
            </a:r>
            <a:r>
              <a:rPr lang="ko-KR" altLang="en-US" sz="1200" dirty="0"/>
              <a:t>을 눌러서 스코프를 측정할 회로 부분에 놓습니다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26. </a:t>
            </a:r>
            <a:r>
              <a:rPr lang="ko-KR" altLang="en-US" sz="1200" dirty="0"/>
              <a:t>도면과 같이 </a:t>
            </a:r>
            <a:r>
              <a:rPr lang="en-US" altLang="ko-KR" sz="1200" dirty="0"/>
              <a:t>2</a:t>
            </a:r>
            <a:r>
              <a:rPr lang="ko-KR" altLang="en-US" sz="1200" dirty="0"/>
              <a:t>개의 스코프를 놓았습니다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 smtClean="0"/>
              <a:t>27. </a:t>
            </a:r>
            <a:r>
              <a:rPr lang="ko-KR" altLang="en-US" sz="1200" dirty="0"/>
              <a:t>이 상태에서 빨간 테두리의 </a:t>
            </a:r>
            <a:r>
              <a:rPr lang="en-US" altLang="ko-KR" sz="1200" dirty="0"/>
              <a:t>"2</a:t>
            </a:r>
            <a:r>
              <a:rPr lang="ko-KR" altLang="en-US" sz="1200" dirty="0"/>
              <a:t>번</a:t>
            </a:r>
            <a:r>
              <a:rPr lang="en-US" altLang="ko-KR" sz="1200" dirty="0"/>
              <a:t>"</a:t>
            </a:r>
            <a:r>
              <a:rPr lang="ko-KR" altLang="en-US" sz="1200" dirty="0"/>
              <a:t>을 클릭해서 </a:t>
            </a:r>
            <a:r>
              <a:rPr lang="en-US" altLang="ko-KR" sz="1200" dirty="0"/>
              <a:t>Simulation</a:t>
            </a:r>
            <a:r>
              <a:rPr lang="ko-KR" altLang="en-US" sz="1200" dirty="0"/>
              <a:t>을 시작하겠습니다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endParaRPr lang="ko-KR" altLang="en-US" sz="1200" dirty="0"/>
          </a:p>
        </p:txBody>
      </p:sp>
      <p:pic>
        <p:nvPicPr>
          <p:cNvPr id="11266" name="Picture 2" descr="https://t1.daumcdn.net/cfile/tistory/260BD54C58EB2A78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7452477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862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 SWEEP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755576" y="4797152"/>
            <a:ext cx="7920880" cy="1440706"/>
          </a:xfrm>
        </p:spPr>
        <p:txBody>
          <a:bodyPr/>
          <a:lstStyle/>
          <a:p>
            <a:r>
              <a:rPr lang="ko-KR" altLang="en-US" dirty="0" smtClean="0"/>
              <a:t>주파수의 응답을 볼 때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200" dirty="0" smtClean="0"/>
              <a:t>1. </a:t>
            </a:r>
            <a:r>
              <a:rPr lang="en-US" altLang="ko-KR" sz="1200" dirty="0" err="1" smtClean="0"/>
              <a:t>PSpice</a:t>
            </a:r>
            <a:r>
              <a:rPr lang="en-US" altLang="ko-KR" sz="1200" dirty="0"/>
              <a:t>&gt;&gt;New Simulation Profile</a:t>
            </a:r>
            <a:r>
              <a:rPr lang="ko-KR" altLang="en-US" sz="1200" dirty="0"/>
              <a:t>로 새로운 </a:t>
            </a:r>
            <a:r>
              <a:rPr lang="en-US" altLang="ko-KR" sz="1200" dirty="0"/>
              <a:t>simulation profile </a:t>
            </a:r>
            <a:r>
              <a:rPr lang="ko-KR" altLang="en-US" sz="1200" dirty="0"/>
              <a:t>만들고</a:t>
            </a:r>
            <a:r>
              <a:rPr lang="en-US" altLang="ko-KR" sz="1200" dirty="0"/>
              <a:t>, Analysis type</a:t>
            </a:r>
            <a:r>
              <a:rPr lang="ko-KR" altLang="en-US" sz="1200" dirty="0"/>
              <a:t>을 “</a:t>
            </a:r>
            <a:r>
              <a:rPr lang="en-US" altLang="ko-KR" sz="1200" dirty="0"/>
              <a:t>AC Sweep/Noise”</a:t>
            </a:r>
            <a:r>
              <a:rPr lang="ko-KR" altLang="en-US" sz="1200" dirty="0"/>
              <a:t>로 선택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4" t="3905" r="21274" b="5081"/>
          <a:stretch/>
        </p:blipFill>
        <p:spPr bwMode="auto">
          <a:xfrm>
            <a:off x="182279" y="1124744"/>
            <a:ext cx="3718561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081048"/>
            <a:ext cx="490004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979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Plot </a:t>
            </a:r>
            <a:r>
              <a:rPr lang="ko-KR" altLang="en-US" dirty="0"/>
              <a:t>추가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63246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70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5"/>
          <p:cNvGrpSpPr>
            <a:grpSpLocks/>
          </p:cNvGrpSpPr>
          <p:nvPr/>
        </p:nvGrpSpPr>
        <p:grpSpPr bwMode="auto">
          <a:xfrm>
            <a:off x="4562475" y="3313113"/>
            <a:ext cx="4332288" cy="384175"/>
            <a:chOff x="4565650" y="2901950"/>
            <a:chExt cx="4332288" cy="384685"/>
          </a:xfrm>
        </p:grpSpPr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4565650" y="2901950"/>
              <a:ext cx="647700" cy="3846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>
              <a:defPPr>
                <a:defRPr lang="ko-KR"/>
              </a:defPPr>
              <a:lvl1pPr algn="ctr" eaLnBrk="1" latinLnBrk="1" hangingPunct="1">
                <a:buFontTx/>
                <a:buNone/>
                <a:defRPr sz="5500" b="1" spc="-300">
                  <a:gradFill>
                    <a:gsLst>
                      <a:gs pos="100000">
                        <a:schemeClr val="bg1"/>
                      </a:gs>
                      <a:gs pos="50000">
                        <a:schemeClr val="accent1">
                          <a:lumMod val="5000"/>
                          <a:lumOff val="95000"/>
                        </a:schemeClr>
                      </a:gs>
                      <a:gs pos="51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blurRad="50800" dist="38100" dir="2700000" algn="tl" rotWithShape="0">
                      <a:prstClr val="black">
                        <a:alpha val="20000"/>
                      </a:prstClr>
                    </a:outerShdw>
                  </a:effectLst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sz="2800"/>
              </a:lvl2pPr>
              <a:lvl3pPr marL="1143000" indent="-228600" latinLnBrk="1">
                <a:spcBef>
                  <a:spcPct val="20000"/>
                </a:spcBef>
                <a:buChar char="•"/>
                <a:defRPr sz="2400"/>
              </a:lvl3pPr>
              <a:lvl4pPr marL="1600200" indent="-228600" latinLnBrk="1">
                <a:spcBef>
                  <a:spcPct val="20000"/>
                </a:spcBef>
                <a:buChar char="–"/>
                <a:defRPr sz="2000"/>
              </a:lvl4pPr>
              <a:lvl5pPr marL="2057400" indent="-228600" latinLnBrk="1">
                <a:spcBef>
                  <a:spcPct val="20000"/>
                </a:spcBef>
                <a:buChar char="»"/>
                <a:defRPr sz="2000"/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9pPr>
            </a:lstStyle>
            <a:p>
              <a:pPr>
                <a:defRPr/>
              </a:pPr>
              <a:r>
                <a:rPr lang="en-US" altLang="ko-KR" sz="1900" spc="-150" dirty="0" smtClean="0">
                  <a:solidFill>
                    <a:srgbClr val="8E3091"/>
                  </a:solidFill>
                  <a:effectLst/>
                  <a:ea typeface="굴림" panose="020B0600000101010101" pitchFamily="50" charset="-127"/>
                </a:rPr>
                <a:t>01</a:t>
              </a:r>
              <a:endParaRPr lang="ko-KR" altLang="ko-KR" sz="1900" spc="-150" dirty="0" smtClean="0">
                <a:solidFill>
                  <a:srgbClr val="8E3091"/>
                </a:solidFill>
                <a:effectLst/>
                <a:ea typeface="굴림" panose="020B0600000101010101" pitchFamily="50" charset="-127"/>
              </a:endParaRPr>
            </a:p>
          </p:txBody>
        </p:sp>
        <p:sp>
          <p:nvSpPr>
            <p:cNvPr id="10260" name="Text Box 5"/>
            <p:cNvSpPr txBox="1">
              <a:spLocks noChangeArrowheads="1"/>
            </p:cNvSpPr>
            <p:nvPr/>
          </p:nvSpPr>
          <p:spPr bwMode="auto">
            <a:xfrm>
              <a:off x="5140325" y="2902203"/>
              <a:ext cx="3757613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0" lang="en-US" altLang="ko-KR" sz="1900" dirty="0" smtClean="0">
                  <a:solidFill>
                    <a:srgbClr val="595959"/>
                  </a:solidFill>
                  <a:latin typeface="Arial" charset="0"/>
                  <a:ea typeface="맑은 고딕" pitchFamily="50" charset="-127"/>
                  <a:cs typeface="Arial" charset="0"/>
                </a:rPr>
                <a:t>4</a:t>
              </a:r>
              <a:r>
                <a:rPr kumimoji="0" lang="ko-KR" altLang="en-US" sz="1900" dirty="0" smtClean="0">
                  <a:solidFill>
                    <a:srgbClr val="595959"/>
                  </a:solidFill>
                  <a:latin typeface="Arial" charset="0"/>
                  <a:ea typeface="맑은 고딕" pitchFamily="50" charset="-127"/>
                  <a:cs typeface="Arial" charset="0"/>
                </a:rPr>
                <a:t>장의 주요 사항들</a:t>
              </a:r>
              <a:endParaRPr kumimoji="0" lang="ko-KR" altLang="ko-KR" sz="1900" dirty="0">
                <a:solidFill>
                  <a:srgbClr val="595959"/>
                </a:solidFill>
                <a:latin typeface="Arial" charset="0"/>
                <a:ea typeface="맑은 고딕" pitchFamily="50" charset="-127"/>
                <a:cs typeface="Arial" charset="0"/>
              </a:endParaRPr>
            </a:p>
          </p:txBody>
        </p:sp>
      </p:grpSp>
      <p:grpSp>
        <p:nvGrpSpPr>
          <p:cNvPr id="10243" name="그룹 6"/>
          <p:cNvGrpSpPr>
            <a:grpSpLocks/>
          </p:cNvGrpSpPr>
          <p:nvPr/>
        </p:nvGrpSpPr>
        <p:grpSpPr bwMode="auto">
          <a:xfrm>
            <a:off x="4565650" y="3700463"/>
            <a:ext cx="4329113" cy="384175"/>
            <a:chOff x="4565650" y="3308350"/>
            <a:chExt cx="4329113" cy="384726"/>
          </a:xfrm>
        </p:grpSpPr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4565650" y="3308350"/>
              <a:ext cx="647700" cy="3847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>
              <a:defPPr>
                <a:defRPr lang="ko-KR"/>
              </a:defPPr>
              <a:lvl1pPr algn="ctr" eaLnBrk="1" latinLnBrk="1" hangingPunct="1">
                <a:buFontTx/>
                <a:buNone/>
                <a:defRPr sz="5500" b="1" spc="-300">
                  <a:gradFill>
                    <a:gsLst>
                      <a:gs pos="100000">
                        <a:schemeClr val="bg1"/>
                      </a:gs>
                      <a:gs pos="50000">
                        <a:schemeClr val="accent1">
                          <a:lumMod val="5000"/>
                          <a:lumOff val="95000"/>
                        </a:schemeClr>
                      </a:gs>
                      <a:gs pos="51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blurRad="50800" dist="38100" dir="2700000" algn="tl" rotWithShape="0">
                      <a:prstClr val="black">
                        <a:alpha val="20000"/>
                      </a:prstClr>
                    </a:outerShdw>
                  </a:effectLst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sz="2800"/>
              </a:lvl2pPr>
              <a:lvl3pPr marL="1143000" indent="-228600" latinLnBrk="1">
                <a:spcBef>
                  <a:spcPct val="20000"/>
                </a:spcBef>
                <a:buChar char="•"/>
                <a:defRPr sz="2400"/>
              </a:lvl3pPr>
              <a:lvl4pPr marL="1600200" indent="-228600" latinLnBrk="1">
                <a:spcBef>
                  <a:spcPct val="20000"/>
                </a:spcBef>
                <a:buChar char="–"/>
                <a:defRPr sz="2000"/>
              </a:lvl4pPr>
              <a:lvl5pPr marL="2057400" indent="-228600" latinLnBrk="1">
                <a:spcBef>
                  <a:spcPct val="20000"/>
                </a:spcBef>
                <a:buChar char="»"/>
                <a:defRPr sz="2000"/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9pPr>
            </a:lstStyle>
            <a:p>
              <a:pPr>
                <a:defRPr/>
              </a:pPr>
              <a:r>
                <a:rPr lang="en-US" altLang="ko-KR" sz="1900" spc="-150" dirty="0" smtClean="0">
                  <a:solidFill>
                    <a:srgbClr val="FCD00B"/>
                  </a:solidFill>
                  <a:effectLst/>
                  <a:ea typeface="굴림" panose="020B0600000101010101" pitchFamily="50" charset="-127"/>
                </a:rPr>
                <a:t>02</a:t>
              </a:r>
              <a:endParaRPr lang="ko-KR" altLang="ko-KR" sz="1900" spc="-150" dirty="0" smtClean="0">
                <a:solidFill>
                  <a:srgbClr val="FCD00B"/>
                </a:solidFill>
                <a:effectLst/>
                <a:ea typeface="굴림" panose="020B0600000101010101" pitchFamily="50" charset="-127"/>
              </a:endParaRPr>
            </a:p>
          </p:txBody>
        </p:sp>
        <p:sp>
          <p:nvSpPr>
            <p:cNvPr id="10258" name="Text Box 5"/>
            <p:cNvSpPr txBox="1">
              <a:spLocks noChangeArrowheads="1"/>
            </p:cNvSpPr>
            <p:nvPr/>
          </p:nvSpPr>
          <p:spPr bwMode="auto">
            <a:xfrm>
              <a:off x="5141912" y="3308350"/>
              <a:ext cx="3752851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0" lang="en-US" altLang="ko-KR" sz="1900" dirty="0" err="1" smtClean="0">
                  <a:solidFill>
                    <a:srgbClr val="595959"/>
                  </a:solidFill>
                  <a:latin typeface="Arial" charset="0"/>
                  <a:ea typeface="맑은 고딕" pitchFamily="50" charset="-127"/>
                  <a:cs typeface="Arial" charset="0"/>
                </a:rPr>
                <a:t>Pspice</a:t>
              </a:r>
              <a:r>
                <a:rPr kumimoji="0" lang="en-US" altLang="ko-KR" sz="1900" dirty="0" smtClean="0">
                  <a:solidFill>
                    <a:srgbClr val="595959"/>
                  </a:solidFill>
                  <a:latin typeface="Arial" charset="0"/>
                  <a:ea typeface="맑은 고딕" pitchFamily="50" charset="-127"/>
                  <a:cs typeface="Arial" charset="0"/>
                </a:rPr>
                <a:t> </a:t>
              </a:r>
              <a:r>
                <a:rPr kumimoji="0" lang="ko-KR" altLang="en-US" sz="1900" dirty="0" smtClean="0">
                  <a:solidFill>
                    <a:srgbClr val="595959"/>
                  </a:solidFill>
                  <a:latin typeface="Arial" charset="0"/>
                  <a:ea typeface="맑은 고딕" pitchFamily="50" charset="-127"/>
                  <a:cs typeface="Arial" charset="0"/>
                </a:rPr>
                <a:t>사용하기</a:t>
              </a:r>
              <a:endParaRPr kumimoji="0" lang="ko-KR" altLang="ko-KR" sz="1900" dirty="0">
                <a:solidFill>
                  <a:srgbClr val="595959"/>
                </a:solidFill>
                <a:latin typeface="Arial" charset="0"/>
                <a:ea typeface="맑은 고딕" pitchFamily="50" charset="-127"/>
                <a:cs typeface="Arial" charset="0"/>
              </a:endParaRPr>
            </a:p>
          </p:txBody>
        </p:sp>
      </p:grpSp>
      <p:grpSp>
        <p:nvGrpSpPr>
          <p:cNvPr id="10244" name="그룹 7"/>
          <p:cNvGrpSpPr>
            <a:grpSpLocks/>
          </p:cNvGrpSpPr>
          <p:nvPr/>
        </p:nvGrpSpPr>
        <p:grpSpPr bwMode="auto">
          <a:xfrm>
            <a:off x="4562475" y="4087813"/>
            <a:ext cx="4332288" cy="384175"/>
            <a:chOff x="4565650" y="3714496"/>
            <a:chExt cx="4332288" cy="384685"/>
          </a:xfrm>
        </p:grpSpPr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4565650" y="3714496"/>
              <a:ext cx="647700" cy="3846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>
              <a:defPPr>
                <a:defRPr lang="ko-KR"/>
              </a:defPPr>
              <a:lvl1pPr algn="ctr" eaLnBrk="1" latinLnBrk="1" hangingPunct="1">
                <a:buFontTx/>
                <a:buNone/>
                <a:defRPr sz="5500" b="1" spc="-300">
                  <a:gradFill>
                    <a:gsLst>
                      <a:gs pos="100000">
                        <a:schemeClr val="bg1"/>
                      </a:gs>
                      <a:gs pos="50000">
                        <a:schemeClr val="accent1">
                          <a:lumMod val="5000"/>
                          <a:lumOff val="95000"/>
                        </a:schemeClr>
                      </a:gs>
                      <a:gs pos="51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blurRad="50800" dist="38100" dir="2700000" algn="tl" rotWithShape="0">
                      <a:prstClr val="black">
                        <a:alpha val="20000"/>
                      </a:prstClr>
                    </a:outerShdw>
                  </a:effectLst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sz="2800"/>
              </a:lvl2pPr>
              <a:lvl3pPr marL="1143000" indent="-228600" latinLnBrk="1">
                <a:spcBef>
                  <a:spcPct val="20000"/>
                </a:spcBef>
                <a:buChar char="•"/>
                <a:defRPr sz="2400"/>
              </a:lvl3pPr>
              <a:lvl4pPr marL="1600200" indent="-228600" latinLnBrk="1">
                <a:spcBef>
                  <a:spcPct val="20000"/>
                </a:spcBef>
                <a:buChar char="–"/>
                <a:defRPr sz="2000"/>
              </a:lvl4pPr>
              <a:lvl5pPr marL="2057400" indent="-228600" latinLnBrk="1">
                <a:spcBef>
                  <a:spcPct val="20000"/>
                </a:spcBef>
                <a:buChar char="»"/>
                <a:defRPr sz="2000"/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9pPr>
            </a:lstStyle>
            <a:p>
              <a:pPr>
                <a:defRPr/>
              </a:pPr>
              <a:r>
                <a:rPr lang="en-US" altLang="ko-KR" sz="1900" spc="-150" dirty="0" smtClean="0">
                  <a:solidFill>
                    <a:srgbClr val="ED1B24"/>
                  </a:solidFill>
                  <a:effectLst/>
                  <a:ea typeface="굴림" panose="020B0600000101010101" pitchFamily="50" charset="-127"/>
                </a:rPr>
                <a:t>03</a:t>
              </a:r>
              <a:endParaRPr lang="ko-KR" altLang="ko-KR" sz="1900" spc="-150" dirty="0" smtClean="0">
                <a:solidFill>
                  <a:srgbClr val="ED1B24"/>
                </a:solidFill>
                <a:effectLst/>
                <a:ea typeface="굴림" panose="020B0600000101010101" pitchFamily="50" charset="-127"/>
              </a:endParaRPr>
            </a:p>
          </p:txBody>
        </p:sp>
        <p:sp>
          <p:nvSpPr>
            <p:cNvPr id="10256" name="Text Box 5"/>
            <p:cNvSpPr txBox="1">
              <a:spLocks noChangeArrowheads="1"/>
            </p:cNvSpPr>
            <p:nvPr/>
          </p:nvSpPr>
          <p:spPr bwMode="auto">
            <a:xfrm>
              <a:off x="5140325" y="3714750"/>
              <a:ext cx="3757613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0" lang="en-US" altLang="ko-KR" sz="1900" dirty="0" smtClean="0">
                  <a:solidFill>
                    <a:srgbClr val="595959"/>
                  </a:solidFill>
                  <a:latin typeface="Arial" charset="0"/>
                  <a:ea typeface="맑은 고딕" pitchFamily="50" charset="-127"/>
                  <a:cs typeface="Arial" charset="0"/>
                </a:rPr>
                <a:t>Op-Amp’s , Model</a:t>
              </a:r>
              <a:endParaRPr kumimoji="0" lang="ko-KR" altLang="ko-KR" sz="1900" dirty="0">
                <a:solidFill>
                  <a:srgbClr val="595959"/>
                </a:solidFill>
                <a:latin typeface="Arial" charset="0"/>
                <a:ea typeface="맑은 고딕" pitchFamily="50" charset="-127"/>
                <a:cs typeface="Arial" charset="0"/>
              </a:endParaRPr>
            </a:p>
          </p:txBody>
        </p:sp>
      </p:grpSp>
      <p:grpSp>
        <p:nvGrpSpPr>
          <p:cNvPr id="10245" name="그룹 8"/>
          <p:cNvGrpSpPr>
            <a:grpSpLocks/>
          </p:cNvGrpSpPr>
          <p:nvPr/>
        </p:nvGrpSpPr>
        <p:grpSpPr bwMode="auto">
          <a:xfrm>
            <a:off x="4564063" y="4475163"/>
            <a:ext cx="4329112" cy="384175"/>
            <a:chOff x="4565650" y="4120599"/>
            <a:chExt cx="4329113" cy="384726"/>
          </a:xfrm>
        </p:grpSpPr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4565650" y="4120599"/>
              <a:ext cx="647700" cy="3847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>
              <a:defPPr>
                <a:defRPr lang="ko-KR"/>
              </a:defPPr>
              <a:lvl1pPr algn="ctr" eaLnBrk="1" latinLnBrk="1" hangingPunct="1">
                <a:buFontTx/>
                <a:buNone/>
                <a:defRPr sz="5500" b="1" spc="-300">
                  <a:gradFill>
                    <a:gsLst>
                      <a:gs pos="100000">
                        <a:schemeClr val="bg1"/>
                      </a:gs>
                      <a:gs pos="50000">
                        <a:schemeClr val="accent1">
                          <a:lumMod val="5000"/>
                          <a:lumOff val="95000"/>
                        </a:schemeClr>
                      </a:gs>
                      <a:gs pos="51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blurRad="50800" dist="38100" dir="2700000" algn="tl" rotWithShape="0">
                      <a:prstClr val="black">
                        <a:alpha val="20000"/>
                      </a:prstClr>
                    </a:outerShdw>
                  </a:effectLst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sz="2800"/>
              </a:lvl2pPr>
              <a:lvl3pPr marL="1143000" indent="-228600" latinLnBrk="1">
                <a:spcBef>
                  <a:spcPct val="20000"/>
                </a:spcBef>
                <a:buChar char="•"/>
                <a:defRPr sz="2400"/>
              </a:lvl3pPr>
              <a:lvl4pPr marL="1600200" indent="-228600" latinLnBrk="1">
                <a:spcBef>
                  <a:spcPct val="20000"/>
                </a:spcBef>
                <a:buChar char="–"/>
                <a:defRPr sz="2000"/>
              </a:lvl4pPr>
              <a:lvl5pPr marL="2057400" indent="-228600" latinLnBrk="1">
                <a:spcBef>
                  <a:spcPct val="20000"/>
                </a:spcBef>
                <a:buChar char="»"/>
                <a:defRPr sz="2000"/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9pPr>
            </a:lstStyle>
            <a:p>
              <a:pPr>
                <a:defRPr/>
              </a:pPr>
              <a:r>
                <a:rPr lang="en-US" altLang="ko-KR" sz="1900" spc="-150" dirty="0" smtClean="0">
                  <a:solidFill>
                    <a:srgbClr val="FE7815"/>
                  </a:solidFill>
                  <a:effectLst/>
                  <a:ea typeface="굴림" panose="020B0600000101010101" pitchFamily="50" charset="-127"/>
                </a:rPr>
                <a:t>04</a:t>
              </a:r>
              <a:endParaRPr lang="ko-KR" altLang="ko-KR" sz="1900" spc="-150" dirty="0" smtClean="0">
                <a:solidFill>
                  <a:srgbClr val="FE7815"/>
                </a:solidFill>
                <a:effectLst/>
                <a:ea typeface="굴림" panose="020B0600000101010101" pitchFamily="50" charset="-127"/>
              </a:endParaRPr>
            </a:p>
          </p:txBody>
        </p:sp>
        <p:sp>
          <p:nvSpPr>
            <p:cNvPr id="10254" name="Text Box 5"/>
            <p:cNvSpPr txBox="1">
              <a:spLocks noChangeArrowheads="1"/>
            </p:cNvSpPr>
            <p:nvPr/>
          </p:nvSpPr>
          <p:spPr bwMode="auto">
            <a:xfrm>
              <a:off x="5141912" y="4121150"/>
              <a:ext cx="3752851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0" lang="ko-KR" altLang="en-US" sz="1900" dirty="0" smtClean="0">
                  <a:solidFill>
                    <a:srgbClr val="595959"/>
                  </a:solidFill>
                  <a:latin typeface="Arial" charset="0"/>
                  <a:ea typeface="맑은 고딕" pitchFamily="50" charset="-127"/>
                  <a:cs typeface="Arial" charset="0"/>
                </a:rPr>
                <a:t>전압 조정 수동 소자</a:t>
              </a:r>
              <a:endParaRPr kumimoji="0" lang="ko-KR" altLang="ko-KR" sz="1900" dirty="0">
                <a:solidFill>
                  <a:srgbClr val="595959"/>
                </a:solidFill>
                <a:latin typeface="Arial" charset="0"/>
                <a:ea typeface="맑은 고딕" pitchFamily="50" charset="-127"/>
                <a:cs typeface="Arial" charset="0"/>
              </a:endParaRPr>
            </a:p>
          </p:txBody>
        </p:sp>
      </p:grpSp>
      <p:grpSp>
        <p:nvGrpSpPr>
          <p:cNvPr id="10246" name="그룹 9"/>
          <p:cNvGrpSpPr>
            <a:grpSpLocks/>
          </p:cNvGrpSpPr>
          <p:nvPr/>
        </p:nvGrpSpPr>
        <p:grpSpPr bwMode="auto">
          <a:xfrm>
            <a:off x="4564063" y="4862513"/>
            <a:ext cx="4332287" cy="384175"/>
            <a:chOff x="4565650" y="4527040"/>
            <a:chExt cx="4332288" cy="384685"/>
          </a:xfrm>
        </p:grpSpPr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4565650" y="4527040"/>
              <a:ext cx="647700" cy="3846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>
              <a:defPPr>
                <a:defRPr lang="ko-KR"/>
              </a:defPPr>
              <a:lvl1pPr algn="ctr" eaLnBrk="1" latinLnBrk="1" hangingPunct="1">
                <a:buFontTx/>
                <a:buNone/>
                <a:defRPr sz="5500" b="1" spc="-300">
                  <a:gradFill>
                    <a:gsLst>
                      <a:gs pos="100000">
                        <a:schemeClr val="bg1"/>
                      </a:gs>
                      <a:gs pos="50000">
                        <a:schemeClr val="accent1">
                          <a:lumMod val="5000"/>
                          <a:lumOff val="95000"/>
                        </a:schemeClr>
                      </a:gs>
                      <a:gs pos="51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blurRad="50800" dist="38100" dir="2700000" algn="tl" rotWithShape="0">
                      <a:prstClr val="black">
                        <a:alpha val="20000"/>
                      </a:prstClr>
                    </a:outerShdw>
                  </a:effectLst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sz="2800"/>
              </a:lvl2pPr>
              <a:lvl3pPr marL="1143000" indent="-228600" latinLnBrk="1">
                <a:spcBef>
                  <a:spcPct val="20000"/>
                </a:spcBef>
                <a:buChar char="•"/>
                <a:defRPr sz="2400"/>
              </a:lvl3pPr>
              <a:lvl4pPr marL="1600200" indent="-228600" latinLnBrk="1">
                <a:spcBef>
                  <a:spcPct val="20000"/>
                </a:spcBef>
                <a:buChar char="–"/>
                <a:defRPr sz="2000"/>
              </a:lvl4pPr>
              <a:lvl5pPr marL="2057400" indent="-228600" latinLnBrk="1">
                <a:spcBef>
                  <a:spcPct val="20000"/>
                </a:spcBef>
                <a:buChar char="»"/>
                <a:defRPr sz="2000"/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9pPr>
            </a:lstStyle>
            <a:p>
              <a:pPr>
                <a:defRPr/>
              </a:pPr>
              <a:r>
                <a:rPr lang="en-US" altLang="ko-KR" sz="1900" spc="-150" dirty="0" smtClean="0">
                  <a:solidFill>
                    <a:srgbClr val="92CB3C"/>
                  </a:solidFill>
                  <a:effectLst/>
                  <a:ea typeface="굴림" panose="020B0600000101010101" pitchFamily="50" charset="-127"/>
                </a:rPr>
                <a:t>05</a:t>
              </a:r>
              <a:endParaRPr lang="ko-KR" altLang="ko-KR" sz="1900" spc="-150" dirty="0" smtClean="0">
                <a:solidFill>
                  <a:srgbClr val="92CB3C"/>
                </a:solidFill>
                <a:effectLst/>
                <a:ea typeface="굴림" panose="020B0600000101010101" pitchFamily="50" charset="-127"/>
              </a:endParaRP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5140325" y="4527040"/>
              <a:ext cx="3757613" cy="384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19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A HYSTERESIS</a:t>
              </a:r>
              <a:endParaRPr kumimoji="0" lang="ko-KR" altLang="ko-KR" sz="19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551128" y="1939221"/>
            <a:ext cx="4175820" cy="78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500" spc="-150" dirty="0">
                <a:ln>
                  <a:prstDash val="solid"/>
                </a:ln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Tahoma" pitchFamily="34" charset="0"/>
              </a:rPr>
              <a:t>Contents</a:t>
            </a:r>
          </a:p>
        </p:txBody>
      </p:sp>
      <p:grpSp>
        <p:nvGrpSpPr>
          <p:cNvPr id="10248" name="그룹 10"/>
          <p:cNvGrpSpPr>
            <a:grpSpLocks/>
          </p:cNvGrpSpPr>
          <p:nvPr/>
        </p:nvGrpSpPr>
        <p:grpSpPr bwMode="auto">
          <a:xfrm>
            <a:off x="4565650" y="5249863"/>
            <a:ext cx="4332288" cy="384175"/>
            <a:chOff x="4565650" y="4795981"/>
            <a:chExt cx="4332288" cy="384685"/>
          </a:xfrm>
        </p:grpSpPr>
        <p:sp>
          <p:nvSpPr>
            <p:cNvPr id="99" name="Text Box 5"/>
            <p:cNvSpPr txBox="1">
              <a:spLocks noChangeArrowheads="1"/>
            </p:cNvSpPr>
            <p:nvPr/>
          </p:nvSpPr>
          <p:spPr bwMode="auto">
            <a:xfrm>
              <a:off x="4565650" y="4795981"/>
              <a:ext cx="647700" cy="3846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>
              <a:defPPr>
                <a:defRPr lang="ko-KR"/>
              </a:defPPr>
              <a:lvl1pPr algn="ctr" eaLnBrk="1" latinLnBrk="1" hangingPunct="1">
                <a:buFontTx/>
                <a:buNone/>
                <a:defRPr sz="5500" b="1" spc="-300">
                  <a:gradFill>
                    <a:gsLst>
                      <a:gs pos="100000">
                        <a:schemeClr val="bg1"/>
                      </a:gs>
                      <a:gs pos="50000">
                        <a:schemeClr val="accent1">
                          <a:lumMod val="5000"/>
                          <a:lumOff val="95000"/>
                        </a:schemeClr>
                      </a:gs>
                      <a:gs pos="51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blurRad="50800" dist="38100" dir="2700000" algn="tl" rotWithShape="0">
                      <a:prstClr val="black">
                        <a:alpha val="20000"/>
                      </a:prstClr>
                    </a:outerShdw>
                  </a:effectLst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sz="2800"/>
              </a:lvl2pPr>
              <a:lvl3pPr marL="1143000" indent="-228600" latinLnBrk="1">
                <a:spcBef>
                  <a:spcPct val="20000"/>
                </a:spcBef>
                <a:buChar char="•"/>
                <a:defRPr sz="2400"/>
              </a:lvl3pPr>
              <a:lvl4pPr marL="1600200" indent="-228600" latinLnBrk="1">
                <a:spcBef>
                  <a:spcPct val="20000"/>
                </a:spcBef>
                <a:buChar char="–"/>
                <a:defRPr sz="2000"/>
              </a:lvl4pPr>
              <a:lvl5pPr marL="2057400" indent="-228600" latinLnBrk="1">
                <a:spcBef>
                  <a:spcPct val="20000"/>
                </a:spcBef>
                <a:buChar char="»"/>
                <a:defRPr sz="2000"/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9pPr>
            </a:lstStyle>
            <a:p>
              <a:pPr>
                <a:defRPr/>
              </a:pPr>
              <a:r>
                <a:rPr lang="en-US" altLang="ko-KR" sz="1900" spc="-150" dirty="0" smtClean="0">
                  <a:solidFill>
                    <a:srgbClr val="198DC8"/>
                  </a:solidFill>
                  <a:effectLst/>
                  <a:ea typeface="굴림" panose="020B0600000101010101" pitchFamily="50" charset="-127"/>
                </a:rPr>
                <a:t>06</a:t>
              </a:r>
              <a:endParaRPr lang="ko-KR" altLang="ko-KR" sz="1900" spc="-150" dirty="0" smtClean="0">
                <a:solidFill>
                  <a:srgbClr val="198DC8"/>
                </a:solidFill>
                <a:effectLst/>
                <a:ea typeface="굴림" panose="020B0600000101010101" pitchFamily="50" charset="-127"/>
              </a:endParaRPr>
            </a:p>
          </p:txBody>
        </p:sp>
        <p:sp>
          <p:nvSpPr>
            <p:cNvPr id="10250" name="Text Box 5"/>
            <p:cNvSpPr txBox="1">
              <a:spLocks noChangeArrowheads="1"/>
            </p:cNvSpPr>
            <p:nvPr/>
          </p:nvSpPr>
          <p:spPr bwMode="auto">
            <a:xfrm>
              <a:off x="5140325" y="4796491"/>
              <a:ext cx="3757613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0" lang="en-US" altLang="ko-KR" sz="1900">
                  <a:solidFill>
                    <a:srgbClr val="595959"/>
                  </a:solidFill>
                  <a:latin typeface="Arial" charset="0"/>
                  <a:ea typeface="맑은 고딕" pitchFamily="50" charset="-127"/>
                  <a:cs typeface="Arial" charset="0"/>
                </a:rPr>
                <a:t>contents sub title </a:t>
              </a:r>
              <a:endParaRPr kumimoji="0" lang="ko-KR" altLang="ko-KR" sz="1900">
                <a:solidFill>
                  <a:srgbClr val="595959"/>
                </a:solidFill>
                <a:latin typeface="Arial" charset="0"/>
                <a:ea typeface="맑은 고딕" pitchFamily="50" charset="-127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스위치 모드 전원 장치의 </a:t>
            </a:r>
            <a:r>
              <a:rPr lang="en-US" altLang="ko-KR" dirty="0" smtClean="0"/>
              <a:t>Library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467544" y="980728"/>
            <a:ext cx="7848872" cy="936104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일단</a:t>
            </a:r>
            <a:r>
              <a:rPr lang="en-US" altLang="ko-KR" sz="1200" dirty="0" smtClean="0">
                <a:solidFill>
                  <a:srgbClr val="FF0000"/>
                </a:solidFill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</a:rPr>
              <a:t> 책에 포함 된 </a:t>
            </a:r>
            <a:r>
              <a:rPr lang="en-US" altLang="ko-KR" sz="1200" dirty="0" smtClean="0">
                <a:solidFill>
                  <a:srgbClr val="FF0000"/>
                </a:solidFill>
              </a:rPr>
              <a:t>CD</a:t>
            </a:r>
            <a:r>
              <a:rPr lang="ko-KR" altLang="en-US" sz="1200" dirty="0" smtClean="0">
                <a:solidFill>
                  <a:srgbClr val="FF0000"/>
                </a:solidFill>
              </a:rPr>
              <a:t>에 들어 있는 파일명을 영어로 지어 주어야 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  (</a:t>
            </a:r>
            <a:r>
              <a:rPr lang="ko-KR" altLang="en-US" sz="1200" dirty="0" smtClean="0">
                <a:solidFill>
                  <a:srgbClr val="FF0000"/>
                </a:solidFill>
              </a:rPr>
              <a:t>아주 중요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File &gt; Open &gt; Project &gt; </a:t>
            </a:r>
            <a:r>
              <a:rPr lang="ko-KR" altLang="en-US" sz="1200" dirty="0" smtClean="0"/>
              <a:t>경로</a:t>
            </a:r>
            <a:r>
              <a:rPr lang="en-US" altLang="ko-KR" sz="1200" dirty="0" smtClean="0"/>
              <a:t>- </a:t>
            </a:r>
            <a:r>
              <a:rPr lang="en-US" altLang="ko-KR" sz="1200" dirty="0" smtClean="0">
                <a:solidFill>
                  <a:srgbClr val="FF0000"/>
                </a:solidFill>
              </a:rPr>
              <a:t>“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switch_mode_file</a:t>
            </a:r>
            <a:r>
              <a:rPr lang="en-US" altLang="ko-KR" sz="1200" dirty="0" smtClean="0">
                <a:solidFill>
                  <a:srgbClr val="FF0000"/>
                </a:solidFill>
              </a:rPr>
              <a:t>” </a:t>
            </a:r>
            <a:r>
              <a:rPr lang="en-US" altLang="ko-KR" sz="1200" dirty="0"/>
              <a:t>\</a:t>
            </a:r>
            <a:r>
              <a:rPr lang="en-US" altLang="ko-KR" sz="1200" dirty="0" smtClean="0"/>
              <a:t> OrCAD \ </a:t>
            </a:r>
            <a:r>
              <a:rPr lang="en-US" altLang="ko-KR" sz="1200" dirty="0" err="1" smtClean="0"/>
              <a:t>Chater</a:t>
            </a:r>
            <a:r>
              <a:rPr lang="en-US" altLang="ko-KR" sz="1200" dirty="0" smtClean="0"/>
              <a:t> X (</a:t>
            </a:r>
            <a:r>
              <a:rPr lang="ko-KR" altLang="en-US" sz="1200" dirty="0" err="1" smtClean="0"/>
              <a:t>챕터별로됨</a:t>
            </a:r>
            <a:r>
              <a:rPr lang="en-US" altLang="ko-KR" sz="120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OPJ </a:t>
            </a:r>
            <a:r>
              <a:rPr lang="ko-KR" altLang="en-US" sz="1200" dirty="0" smtClean="0"/>
              <a:t>파일을 추가 하면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475252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88840"/>
            <a:ext cx="3875512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086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스위치 모드 전원 장치의 </a:t>
            </a:r>
            <a:r>
              <a:rPr lang="en-US" altLang="ko-KR" dirty="0"/>
              <a:t>Library </a:t>
            </a:r>
            <a:r>
              <a:rPr lang="ko-KR" altLang="en-US" dirty="0"/>
              <a:t>추가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531664" y="5601504"/>
            <a:ext cx="8285931" cy="79208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smtClean="0"/>
              <a:t>4. </a:t>
            </a:r>
            <a:r>
              <a:rPr lang="ko-KR" altLang="en-US" sz="1200" dirty="0" smtClean="0"/>
              <a:t>추가하면 이런 프로젝트가 들어오는 것을 볼 수 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dirty="0" smtClean="0"/>
              <a:t>하지만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우리는 여기서 회로만 따서 </a:t>
            </a:r>
            <a:r>
              <a:rPr lang="ko-KR" altLang="en-US" sz="1200" dirty="0" smtClean="0">
                <a:solidFill>
                  <a:srgbClr val="FF0000"/>
                </a:solidFill>
              </a:rPr>
              <a:t>우리가 새로 만든 프로젝트에 넣어야 동작이 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200" dirty="0" smtClean="0"/>
              <a:t>정확하게 파악은 안되었지만 경로상에 벗어 났기 때문인 것 같다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729609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561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스위치 모드 전원 장치의 </a:t>
            </a:r>
            <a:r>
              <a:rPr lang="en-US" altLang="ko-KR" dirty="0"/>
              <a:t>Library </a:t>
            </a:r>
            <a:r>
              <a:rPr lang="ko-KR" altLang="en-US" dirty="0"/>
              <a:t>추가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147036" y="4869160"/>
            <a:ext cx="4424965" cy="5040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smtClean="0"/>
              <a:t>5. </a:t>
            </a:r>
            <a:r>
              <a:rPr lang="ko-KR" altLang="en-US" sz="1200" dirty="0" smtClean="0"/>
              <a:t>파일 시스템에서 하나의 주제를 골라 </a:t>
            </a:r>
            <a:r>
              <a:rPr lang="ko-KR" altLang="en-US" sz="1200" dirty="0" err="1" smtClean="0"/>
              <a:t>회로도를</a:t>
            </a:r>
            <a:r>
              <a:rPr lang="ko-KR" altLang="en-US" sz="1200" dirty="0" smtClean="0"/>
              <a:t> 열어 복사한다</a:t>
            </a:r>
            <a:r>
              <a:rPr lang="en-US" altLang="ko-KR" sz="1200" dirty="0" smtClean="0"/>
              <a:t>.	</a:t>
            </a:r>
            <a:endParaRPr lang="ko-KR" altLang="en-US" sz="1200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6" y="980728"/>
            <a:ext cx="441202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713" y="980728"/>
            <a:ext cx="4451427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4572001" y="4869160"/>
            <a:ext cx="4424965" cy="5040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smtClean="0"/>
              <a:t>6. </a:t>
            </a:r>
            <a:r>
              <a:rPr lang="ko-KR" altLang="en-US" sz="1200" dirty="0" err="1" smtClean="0"/>
              <a:t>새로만든</a:t>
            </a:r>
            <a:r>
              <a:rPr lang="ko-KR" altLang="en-US" sz="1200" dirty="0" smtClean="0"/>
              <a:t> 프로젝트에 복사를 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74813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스위치 모드 전원 장치의 </a:t>
            </a:r>
            <a:r>
              <a:rPr lang="en-US" altLang="ko-KR" dirty="0"/>
              <a:t>Library </a:t>
            </a:r>
            <a:r>
              <a:rPr lang="ko-KR" altLang="en-US" dirty="0"/>
              <a:t>추가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179513" y="3789040"/>
            <a:ext cx="3816424" cy="252082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smtClean="0"/>
              <a:t>7. </a:t>
            </a:r>
            <a:r>
              <a:rPr lang="ko-KR" altLang="en-US" sz="1200" dirty="0" smtClean="0"/>
              <a:t>윈도우 창에 있는 </a:t>
            </a:r>
            <a:r>
              <a:rPr lang="en-US" altLang="ko-KR" sz="1200" dirty="0" err="1" smtClean="0"/>
              <a:t>Pspice</a:t>
            </a:r>
            <a:r>
              <a:rPr lang="en-US" altLang="ko-KR" sz="1200" dirty="0" smtClean="0"/>
              <a:t> &gt; Edit Simulation Profile </a:t>
            </a:r>
            <a:r>
              <a:rPr lang="ko-KR" altLang="en-US" sz="1200" dirty="0" smtClean="0"/>
              <a:t>을 누른다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228600" indent="-228600">
              <a:buAutoNum type="arabicPeriod" startAt="8"/>
            </a:pPr>
            <a:r>
              <a:rPr lang="en-US" altLang="ko-KR" sz="1200" dirty="0" smtClean="0"/>
              <a:t>Configuration Files &gt; Library &gt; Browse… </a:t>
            </a:r>
          </a:p>
          <a:p>
            <a:pPr marL="0" indent="0">
              <a:buNone/>
            </a:pPr>
            <a:r>
              <a:rPr lang="en-US" altLang="ko-KR" sz="1200" dirty="0" smtClean="0"/>
              <a:t>       (</a:t>
            </a:r>
            <a:r>
              <a:rPr lang="ko-KR" altLang="en-US" sz="1200" dirty="0"/>
              <a:t>경로</a:t>
            </a:r>
            <a:r>
              <a:rPr lang="en-US" altLang="ko-KR" sz="1200" dirty="0"/>
              <a:t>- </a:t>
            </a:r>
            <a:r>
              <a:rPr lang="en-US" altLang="ko-KR" sz="1200" dirty="0">
                <a:solidFill>
                  <a:srgbClr val="FF0000"/>
                </a:solidFill>
              </a:rPr>
              <a:t>“</a:t>
            </a:r>
            <a:r>
              <a:rPr lang="en-US" altLang="ko-KR" sz="1200" dirty="0" err="1">
                <a:solidFill>
                  <a:srgbClr val="FF0000"/>
                </a:solidFill>
              </a:rPr>
              <a:t>switch_mode_file</a:t>
            </a:r>
            <a:r>
              <a:rPr lang="en-US" altLang="ko-KR" sz="1200" dirty="0">
                <a:solidFill>
                  <a:srgbClr val="FF0000"/>
                </a:solidFill>
              </a:rPr>
              <a:t>” </a:t>
            </a:r>
            <a:r>
              <a:rPr lang="en-US" altLang="ko-KR" sz="1200" dirty="0"/>
              <a:t>\ OrCAD </a:t>
            </a:r>
            <a:r>
              <a:rPr lang="en-US" altLang="ko-KR" sz="1200" dirty="0" smtClean="0"/>
              <a:t>\ Library\ xx)</a:t>
            </a:r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9. </a:t>
            </a:r>
            <a:r>
              <a:rPr lang="ko-KR" altLang="en-US" sz="1200" dirty="0" smtClean="0"/>
              <a:t>안에 있는 라이브러리들을 추가하고 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“ Add to Design “ </a:t>
            </a:r>
            <a:r>
              <a:rPr lang="ko-KR" altLang="en-US" sz="1200" dirty="0" smtClean="0"/>
              <a:t>을 눌러 하나씩 다 추가해 준다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49504"/>
            <a:ext cx="331236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047" y="980728"/>
            <a:ext cx="4862953" cy="521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911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스위치 모드 전원 장치의 </a:t>
            </a:r>
            <a:r>
              <a:rPr lang="en-US" altLang="ko-KR" dirty="0"/>
              <a:t>Library </a:t>
            </a:r>
            <a:r>
              <a:rPr lang="ko-KR" altLang="en-US" dirty="0"/>
              <a:t>추가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467544" y="5589240"/>
            <a:ext cx="8357939" cy="57661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smtClean="0"/>
              <a:t>10. </a:t>
            </a:r>
            <a:r>
              <a:rPr lang="ko-KR" altLang="en-US" sz="1200" dirty="0" smtClean="0"/>
              <a:t>마지막으로 빨간 박스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재생 처럼 생긴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버튼을 눌러주면 시뮬레이션을 볼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7416824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082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 – Line </a:t>
            </a:r>
            <a:r>
              <a:rPr lang="ko-KR" altLang="en-US" dirty="0" smtClean="0"/>
              <a:t>방정식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52425" y="1052737"/>
            <a:ext cx="8468047" cy="51131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>
                <a:latin typeface="+mn-ea"/>
              </a:rPr>
              <a:t>인라인</a:t>
            </a:r>
            <a:r>
              <a:rPr lang="ko-KR" altLang="en-US" dirty="0" smtClean="0">
                <a:latin typeface="+mn-ea"/>
              </a:rPr>
              <a:t> 방정식은 아날로그 행동 모델링</a:t>
            </a:r>
            <a:r>
              <a:rPr lang="en-US" altLang="ko-KR" dirty="0" smtClean="0">
                <a:latin typeface="+mn-ea"/>
              </a:rPr>
              <a:t>( Analog Behavior Modeling ) -&gt; ABM </a:t>
            </a:r>
            <a:r>
              <a:rPr lang="ko-KR" altLang="en-US" dirty="0" smtClean="0">
                <a:latin typeface="+mn-ea"/>
              </a:rPr>
              <a:t>기술을 사용할 때 아주 유용하다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즉 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방정식을 통해서 </a:t>
            </a:r>
            <a:r>
              <a:rPr lang="en-US" altLang="ko-KR" dirty="0" smtClean="0">
                <a:latin typeface="+mn-ea"/>
              </a:rPr>
              <a:t>node </a:t>
            </a:r>
            <a:r>
              <a:rPr lang="ko-KR" altLang="en-US" dirty="0" smtClean="0">
                <a:latin typeface="+mn-ea"/>
              </a:rPr>
              <a:t>의 값을 묘사 할 수 있다는 것이다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하지만 편집기를 사용하면 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수식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방정식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을 하나의 </a:t>
            </a:r>
            <a:r>
              <a:rPr lang="ko-KR" altLang="en-US" dirty="0" err="1" smtClean="0">
                <a:latin typeface="+mn-ea"/>
              </a:rPr>
              <a:t>표현식으로</a:t>
            </a:r>
            <a:r>
              <a:rPr lang="ko-KR" altLang="en-US" dirty="0" smtClean="0">
                <a:latin typeface="+mn-ea"/>
              </a:rPr>
              <a:t> 혼합하기 시작할 때 특히나 작성이 어려울 수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그렇기에 먼저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단일 전압</a:t>
            </a:r>
            <a:r>
              <a:rPr lang="en-US" altLang="ko-KR" dirty="0" smtClean="0">
                <a:latin typeface="+mn-ea"/>
              </a:rPr>
              <a:t>/ </a:t>
            </a:r>
            <a:r>
              <a:rPr lang="ko-KR" altLang="en-US" dirty="0" smtClean="0">
                <a:latin typeface="+mn-ea"/>
              </a:rPr>
              <a:t>전류 식으로 부드럽게 시작한다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2179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– Line </a:t>
            </a:r>
            <a:r>
              <a:rPr lang="ko-KR" altLang="en-US" dirty="0"/>
              <a:t>방정식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&lt;PSPICE&gt; </a:t>
            </a:r>
          </a:p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E1</a:t>
            </a:r>
            <a:r>
              <a:rPr lang="en-US" altLang="ko-KR" sz="1400" dirty="0" smtClean="0"/>
              <a:t> 1 0 Value = { V(2,3) * 4 }</a:t>
            </a:r>
          </a:p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G1</a:t>
            </a:r>
            <a:r>
              <a:rPr lang="en-US" altLang="ko-KR" sz="1400" dirty="0" smtClean="0"/>
              <a:t> 1 0 Value = { I(V1) * 5 }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E1</a:t>
            </a:r>
            <a:r>
              <a:rPr lang="en-US" altLang="ko-KR" sz="1400" dirty="0" smtClean="0"/>
              <a:t> 1 0 Value  = { IF (V (3) &gt; 5, 10, 100m) }</a:t>
            </a:r>
          </a:p>
          <a:p>
            <a:endParaRPr lang="en-US" altLang="ko-KR" sz="1400" dirty="0" smtClean="0"/>
          </a:p>
          <a:p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E1</a:t>
            </a:r>
            <a:r>
              <a:rPr lang="en-US" altLang="ko-KR" sz="1400" dirty="0" smtClean="0"/>
              <a:t> 1 0 Value = { IF ( V(3) &gt; 5, 5, IF ( V(3) &lt; 100m , 100m, + V(3) )) }</a:t>
            </a:r>
          </a:p>
          <a:p>
            <a:endParaRPr lang="en-US" altLang="ko-KR" sz="1400" dirty="0"/>
          </a:p>
          <a:p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E1</a:t>
            </a:r>
            <a:r>
              <a:rPr lang="en-US" altLang="ko-KR" sz="1400" dirty="0" smtClean="0"/>
              <a:t> 69 14 VALUE = { IF (V(27,14) &gt; V(18,14) /2, V(18,14), IF +(V(26,14) &gt;0.44, +V(18,14), IF( (V(13,14) +V(26,14) +(12,14)) + &gt; V(31, 14), V(18,14), 0 )))}</a:t>
            </a:r>
            <a:endParaRPr lang="ko-KR" altLang="en-US" sz="1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altLang="ko-KR" sz="1200" dirty="0" smtClean="0"/>
          </a:p>
          <a:p>
            <a:r>
              <a:rPr lang="en-US" altLang="ko-KR" sz="1200" dirty="0" smtClean="0"/>
              <a:t>4</a:t>
            </a:r>
            <a:r>
              <a:rPr lang="ko-KR" altLang="en-US" sz="1200" dirty="0"/>
              <a:t>의 </a:t>
            </a:r>
            <a:r>
              <a:rPr lang="en-US" altLang="ko-KR" sz="1200" dirty="0"/>
              <a:t>2,3</a:t>
            </a:r>
            <a:r>
              <a:rPr lang="ko-KR" altLang="en-US" sz="1200" dirty="0"/>
              <a:t>의 전압을 곱하고 </a:t>
            </a:r>
            <a:r>
              <a:rPr lang="ko-KR" altLang="en-US" sz="1200" dirty="0" smtClean="0"/>
              <a:t>배달하십시오</a:t>
            </a:r>
            <a:endParaRPr lang="en-US" altLang="ko-KR" sz="1200" dirty="0" smtClean="0"/>
          </a:p>
          <a:p>
            <a:r>
              <a:rPr lang="en-US" altLang="ko-KR" sz="1200" dirty="0" smtClean="0"/>
              <a:t>V1 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통해 흐르는 </a:t>
            </a:r>
            <a:r>
              <a:rPr lang="ko-KR" altLang="en-US" sz="1200" dirty="0" smtClean="0"/>
              <a:t>전류에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를 곱한다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>
                <a:solidFill>
                  <a:srgbClr val="FF0000"/>
                </a:solidFill>
              </a:rPr>
              <a:t>이제 </a:t>
            </a:r>
            <a:r>
              <a:rPr lang="ko-KR" altLang="en-US" sz="1200" dirty="0">
                <a:solidFill>
                  <a:srgbClr val="FF0000"/>
                </a:solidFill>
              </a:rPr>
              <a:t>노드가 논리적 표현식에 따라 레벨에 영향을받는 </a:t>
            </a:r>
            <a:r>
              <a:rPr lang="en-US" altLang="ko-KR" sz="1200" dirty="0">
                <a:solidFill>
                  <a:srgbClr val="FF0000"/>
                </a:solidFill>
              </a:rPr>
              <a:t>if-then-Else </a:t>
            </a:r>
            <a:r>
              <a:rPr lang="ko-KR" altLang="en-US" sz="1200" dirty="0">
                <a:solidFill>
                  <a:srgbClr val="FF0000"/>
                </a:solidFill>
              </a:rPr>
              <a:t>표현식은</a:t>
            </a:r>
            <a:r>
              <a:rPr lang="ko-KR" altLang="en-US" sz="1200" dirty="0">
                <a:solidFill>
                  <a:srgbClr val="FF0000"/>
                </a:solidFill>
              </a:rPr>
              <a:t> 다음과 같습니다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200" dirty="0" smtClean="0"/>
          </a:p>
          <a:p>
            <a:r>
              <a:rPr lang="ko-KR" altLang="ko-KR" sz="1200" dirty="0" smtClean="0"/>
              <a:t>: </a:t>
            </a:r>
            <a:r>
              <a:rPr lang="ko-KR" altLang="ko-KR" sz="1200" dirty="0"/>
              <a:t>IF </a:t>
            </a:r>
            <a:r>
              <a:rPr lang="ko-KR" altLang="ko-KR" sz="1200" dirty="0" smtClean="0"/>
              <a:t>V(3</a:t>
            </a:r>
            <a:r>
              <a:rPr lang="ko-KR" altLang="ko-KR" sz="1200" dirty="0"/>
              <a:t>)이 10V보다 큰 경우 </a:t>
            </a:r>
            <a:r>
              <a:rPr lang="en-US" altLang="ko-KR" sz="1200" dirty="0"/>
              <a:t>V</a:t>
            </a:r>
            <a:r>
              <a:rPr lang="ko-KR" altLang="ko-KR" sz="1200" dirty="0" smtClean="0"/>
              <a:t>(1</a:t>
            </a:r>
            <a:r>
              <a:rPr lang="en-US" altLang="ko-KR" sz="1200" dirty="0" smtClean="0"/>
              <a:t>,</a:t>
            </a:r>
            <a:r>
              <a:rPr lang="ko-KR" altLang="ko-KR" sz="1200" dirty="0" smtClean="0"/>
              <a:t>0</a:t>
            </a:r>
            <a:r>
              <a:rPr lang="ko-KR" altLang="ko-KR" sz="1200" dirty="0"/>
              <a:t>) = 10V 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             </a:t>
            </a:r>
            <a:r>
              <a:rPr lang="ko-KR" altLang="ko-KR" sz="1200" dirty="0" smtClean="0"/>
              <a:t>ELSE V(1,0</a:t>
            </a:r>
            <a:r>
              <a:rPr lang="ko-KR" altLang="ko-KR" sz="1200" dirty="0"/>
              <a:t>) = 100mV. 이 ABM </a:t>
            </a:r>
            <a:r>
              <a:rPr lang="ko-KR" altLang="ko-KR" sz="1200" dirty="0" err="1"/>
              <a:t>표현식에</a:t>
            </a:r>
            <a:r>
              <a:rPr lang="ko-KR" altLang="ko-KR" sz="1200" dirty="0"/>
              <a:t> </a:t>
            </a:r>
            <a:r>
              <a:rPr lang="ko-KR" altLang="ko-KR" sz="1200" dirty="0" err="1"/>
              <a:t>유닛을</a:t>
            </a:r>
            <a:r>
              <a:rPr lang="ko-KR" altLang="ko-KR" sz="1200" dirty="0"/>
              <a:t> </a:t>
            </a:r>
            <a:r>
              <a:rPr lang="ko-KR" altLang="ko-KR" sz="1200" dirty="0" smtClean="0"/>
              <a:t>전달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         </a:t>
            </a:r>
            <a:r>
              <a:rPr lang="ko-KR" altLang="ko-KR" sz="1200" dirty="0" smtClean="0"/>
              <a:t>하지 </a:t>
            </a:r>
            <a:r>
              <a:rPr lang="ko-KR" altLang="ko-KR" sz="1200" dirty="0"/>
              <a:t>않는 것이 좋습니다.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: IF  </a:t>
            </a:r>
            <a:r>
              <a:rPr lang="ko-KR" altLang="ko-KR" sz="1200" dirty="0" smtClean="0"/>
              <a:t>V(3</a:t>
            </a:r>
            <a:r>
              <a:rPr lang="ko-KR" altLang="ko-KR" sz="1200" dirty="0"/>
              <a:t>)이 5V보다 큰 </a:t>
            </a:r>
            <a:r>
              <a:rPr lang="ko-KR" altLang="ko-KR" sz="1200" dirty="0" smtClean="0"/>
              <a:t>경우</a:t>
            </a:r>
            <a:r>
              <a:rPr lang="en-US" altLang="ko-KR" sz="1200" dirty="0" smtClean="0"/>
              <a:t>,</a:t>
            </a:r>
            <a:r>
              <a:rPr lang="ko-KR" altLang="ko-KR" sz="1200" dirty="0" smtClean="0"/>
              <a:t> </a:t>
            </a:r>
            <a:r>
              <a:rPr lang="ko-KR" altLang="ko-KR" sz="1200" dirty="0"/>
              <a:t>V (3</a:t>
            </a:r>
            <a:r>
              <a:rPr lang="ko-KR" altLang="ko-KR" sz="1200" dirty="0" smtClean="0"/>
              <a:t>)</a:t>
            </a:r>
            <a:r>
              <a:rPr lang="en-US" altLang="ko-KR" sz="1200" dirty="0" smtClean="0"/>
              <a:t> =5V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            ELSE</a:t>
            </a:r>
            <a:r>
              <a:rPr lang="ko-KR" altLang="ko-KR" sz="1200" dirty="0" smtClean="0"/>
              <a:t> </a:t>
            </a:r>
            <a:r>
              <a:rPr lang="en-US" altLang="ko-KR" sz="1200" dirty="0" smtClean="0"/>
              <a:t> V(3)</a:t>
            </a:r>
            <a:r>
              <a:rPr lang="ko-KR" altLang="en-US" sz="1200" dirty="0" smtClean="0"/>
              <a:t>이 </a:t>
            </a:r>
            <a:r>
              <a:rPr lang="ko-KR" altLang="ko-KR" sz="1200" dirty="0" smtClean="0"/>
              <a:t>100mV</a:t>
            </a:r>
            <a:r>
              <a:rPr lang="ko-KR" altLang="ko-KR" sz="1200" dirty="0"/>
              <a:t>보다 </a:t>
            </a:r>
            <a:r>
              <a:rPr lang="ko-KR" altLang="ko-KR" sz="1200" dirty="0" smtClean="0"/>
              <a:t>작</a:t>
            </a:r>
            <a:r>
              <a:rPr lang="ko-KR" altLang="en-US" sz="1200" dirty="0" smtClean="0"/>
              <a:t>으면</a:t>
            </a:r>
            <a:r>
              <a:rPr lang="ko-KR" altLang="ko-KR" sz="1200" dirty="0" smtClean="0"/>
              <a:t> V(1,0</a:t>
            </a:r>
            <a:r>
              <a:rPr lang="ko-KR" altLang="ko-KR" sz="1200" dirty="0"/>
              <a:t>) = </a:t>
            </a:r>
            <a:r>
              <a:rPr lang="ko-KR" altLang="ko-KR" sz="1200" dirty="0" smtClean="0"/>
              <a:t>100mV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</a:t>
            </a:r>
            <a:r>
              <a:rPr lang="ko-KR" altLang="ko-KR" sz="1200" dirty="0" smtClean="0"/>
              <a:t> </a:t>
            </a:r>
            <a:r>
              <a:rPr lang="ko-KR" altLang="en-US" sz="1200" dirty="0" smtClean="0"/>
              <a:t>그렇지 않으면</a:t>
            </a:r>
            <a:r>
              <a:rPr lang="ko-KR" altLang="ko-KR" sz="1200" dirty="0" smtClean="0"/>
              <a:t> V(1,0</a:t>
            </a:r>
            <a:r>
              <a:rPr lang="ko-KR" altLang="ko-KR" sz="1200" dirty="0"/>
              <a:t>) = V (3</a:t>
            </a:r>
            <a:r>
              <a:rPr lang="ko-KR" altLang="ko-KR" sz="1200" dirty="0" smtClean="0"/>
              <a:t>)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r>
              <a:rPr lang="ko-KR" altLang="en-US" sz="1200" dirty="0" smtClean="0"/>
              <a:t>길게 만들면 옆에 같이 표현이 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FF0000"/>
                </a:solidFill>
              </a:rPr>
              <a:t>(E1 = </a:t>
            </a:r>
            <a:r>
              <a:rPr lang="ko-KR" altLang="en-US" sz="1200" dirty="0" smtClean="0">
                <a:solidFill>
                  <a:srgbClr val="FF0000"/>
                </a:solidFill>
              </a:rPr>
              <a:t>전압 제어가 사용된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전압원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FF0000"/>
                </a:solidFill>
              </a:rPr>
              <a:t>(G1 = </a:t>
            </a:r>
            <a:r>
              <a:rPr lang="ko-KR" altLang="en-US" sz="1200" dirty="0" smtClean="0">
                <a:solidFill>
                  <a:srgbClr val="FF0000"/>
                </a:solidFill>
              </a:rPr>
              <a:t>전압 제어가 사용된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전류원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2394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OP-AMP’S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200" dirty="0" smtClean="0"/>
              <a:t>OP amp </a:t>
            </a:r>
            <a:r>
              <a:rPr lang="ko-KR" altLang="en-US" sz="1200" dirty="0" smtClean="0"/>
              <a:t>를 비슷하게 </a:t>
            </a:r>
            <a:r>
              <a:rPr lang="ko-KR" altLang="en-US" sz="1200" dirty="0" err="1" smtClean="0"/>
              <a:t>시뮬레이션해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01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solidFill>
                  <a:srgbClr val="595959"/>
                </a:solidFill>
                <a:latin typeface="Arial" charset="0"/>
                <a:ea typeface="맑은 고딕" pitchFamily="50" charset="-127"/>
                <a:cs typeface="Arial" charset="0"/>
              </a:rPr>
              <a:t>4</a:t>
            </a:r>
            <a:r>
              <a:rPr lang="ko-KR" altLang="en-US" dirty="0">
                <a:solidFill>
                  <a:srgbClr val="595959"/>
                </a:solidFill>
                <a:latin typeface="Arial" charset="0"/>
                <a:ea typeface="맑은 고딕" pitchFamily="50" charset="-127"/>
                <a:cs typeface="Arial" charset="0"/>
              </a:rPr>
              <a:t>장의 주요 사항들</a:t>
            </a:r>
            <a:endParaRPr lang="ko-KR" altLang="ko-KR" dirty="0">
              <a:solidFill>
                <a:srgbClr val="595959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52425" y="1052737"/>
            <a:ext cx="8396039" cy="5113114"/>
          </a:xfrm>
        </p:spPr>
        <p:txBody>
          <a:bodyPr/>
          <a:lstStyle/>
          <a:p>
            <a:r>
              <a:rPr lang="ko-KR" altLang="en-US" dirty="0" smtClean="0"/>
              <a:t>이 장은 전원의 실험을 원할 때 필요한 요소를 토론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자기 자신의 시뮬레이션 </a:t>
            </a:r>
            <a:r>
              <a:rPr lang="en-US" altLang="ko-KR" dirty="0" smtClean="0"/>
              <a:t>Toolbox </a:t>
            </a:r>
            <a:r>
              <a:rPr lang="ko-KR" altLang="en-US" dirty="0" smtClean="0"/>
              <a:t>를 수립하는데 도움이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인입선식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IsSPice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 </a:t>
            </a:r>
            <a:r>
              <a:rPr lang="ko-KR" altLang="en-US" dirty="0" smtClean="0"/>
              <a:t>요소 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Pspice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G/E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 </a:t>
            </a:r>
            <a:r>
              <a:rPr lang="ko-KR" altLang="en-US" dirty="0" smtClean="0"/>
              <a:t>는 시뮬레이션에선 아날로그 운영 모델 </a:t>
            </a:r>
            <a:r>
              <a:rPr lang="ko-KR" altLang="en-US" dirty="0" err="1" smtClean="0"/>
              <a:t>부품식을</a:t>
            </a:r>
            <a:r>
              <a:rPr lang="ko-KR" altLang="en-US" dirty="0" smtClean="0"/>
              <a:t> 쓰기에 이상적인 동작으로 </a:t>
            </a:r>
            <a:r>
              <a:rPr lang="ko-KR" altLang="en-US" dirty="0"/>
              <a:t> </a:t>
            </a:r>
            <a:r>
              <a:rPr lang="ko-KR" altLang="en-US" dirty="0" smtClean="0"/>
              <a:t>볼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      -&gt; source </a:t>
            </a:r>
            <a:r>
              <a:rPr lang="ko-KR" altLang="en-US" dirty="0" err="1" smtClean="0"/>
              <a:t>커패시터를</a:t>
            </a:r>
            <a:r>
              <a:rPr lang="ko-KR" altLang="en-US" dirty="0" smtClean="0"/>
              <a:t> 쓰면 유기 </a:t>
            </a:r>
            <a:r>
              <a:rPr lang="ko-KR" altLang="en-US" dirty="0" err="1" smtClean="0"/>
              <a:t>커패시터</a:t>
            </a:r>
            <a:r>
              <a:rPr lang="ko-KR" altLang="en-US" dirty="0" smtClean="0"/>
              <a:t> 전류 때문에 수렴문제가 생기는데 이런 이유로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</a:t>
            </a:r>
            <a:r>
              <a:rPr lang="ko-KR" altLang="en-US" dirty="0" smtClean="0"/>
              <a:t>시뮬레이션에서는 기생적인 </a:t>
            </a:r>
            <a:r>
              <a:rPr lang="en-US" altLang="ko-KR" dirty="0" smtClean="0"/>
              <a:t>RC </a:t>
            </a:r>
            <a:r>
              <a:rPr lang="ko-KR" altLang="en-US" dirty="0" smtClean="0"/>
              <a:t>회로를 넣어 확인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으로 나누면 숫자 </a:t>
            </a:r>
            <a:r>
              <a:rPr lang="en-US" altLang="ko-KR" dirty="0" smtClean="0"/>
              <a:t>overflow </a:t>
            </a:r>
            <a:r>
              <a:rPr lang="ko-KR" altLang="en-US" dirty="0" smtClean="0"/>
              <a:t>가 생기니 항상 분모가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되지 않게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작은 값이라도 </a:t>
            </a:r>
            <a:r>
              <a:rPr lang="en-US" altLang="ko-KR" dirty="0" smtClean="0"/>
              <a:t>1u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V(4)/V(5) -&gt; V(4)/V(5)+1u </a:t>
            </a:r>
            <a:r>
              <a:rPr lang="ko-KR" altLang="en-US" dirty="0" smtClean="0"/>
              <a:t>와 같은 안정된 값을 넣는다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완벽히 기능을 갖춘 모델을 쓰지 마라</a:t>
            </a:r>
            <a:r>
              <a:rPr lang="en-US" altLang="ko-KR" dirty="0" smtClean="0"/>
              <a:t>. (slew rate , </a:t>
            </a:r>
            <a:r>
              <a:rPr lang="ko-KR" altLang="en-US" dirty="0" smtClean="0"/>
              <a:t>바이어스 오프세트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전류는 제외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간단한 것부터 해결 확인 후 어려운 걸 해라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PWM </a:t>
            </a:r>
            <a:r>
              <a:rPr lang="ko-KR" altLang="en-US" dirty="0" smtClean="0"/>
              <a:t>시뮬레이션에는 일반용 모델을 써라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완전한 모델보다 </a:t>
            </a:r>
            <a:r>
              <a:rPr lang="en-US" altLang="ko-KR" dirty="0" smtClean="0"/>
              <a:t>UVLO </a:t>
            </a:r>
            <a:r>
              <a:rPr lang="ko-KR" altLang="en-US" dirty="0" smtClean="0"/>
              <a:t>회로가 빨라진다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887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595959"/>
                </a:solidFill>
                <a:latin typeface="Arial" charset="0"/>
                <a:ea typeface="맑은 고딕" pitchFamily="50" charset="-127"/>
                <a:cs typeface="Arial" charset="0"/>
              </a:rPr>
              <a:t>Pspice</a:t>
            </a:r>
            <a:r>
              <a:rPr lang="en-US" altLang="ko-KR" dirty="0">
                <a:solidFill>
                  <a:srgbClr val="595959"/>
                </a:solidFill>
                <a:latin typeface="Arial" charset="0"/>
                <a:ea typeface="맑은 고딕" pitchFamily="50" charset="-127"/>
                <a:cs typeface="Arial" charset="0"/>
              </a:rPr>
              <a:t> </a:t>
            </a:r>
            <a:r>
              <a:rPr lang="ko-KR" altLang="en-US" dirty="0">
                <a:solidFill>
                  <a:srgbClr val="595959"/>
                </a:solidFill>
                <a:latin typeface="Arial" charset="0"/>
                <a:ea typeface="맑은 고딕" pitchFamily="50" charset="-127"/>
                <a:cs typeface="Arial" charset="0"/>
              </a:rPr>
              <a:t>사용하기</a:t>
            </a:r>
            <a:r>
              <a:rPr lang="ko-KR" altLang="ko-KR" dirty="0">
                <a:solidFill>
                  <a:srgbClr val="595959"/>
                </a:solidFill>
                <a:latin typeface="Arial" charset="0"/>
                <a:ea typeface="맑은 고딕" pitchFamily="50" charset="-127"/>
                <a:cs typeface="Arial" charset="0"/>
              </a:rPr>
              <a:t/>
            </a:r>
            <a:br>
              <a:rPr lang="ko-KR" altLang="ko-KR" dirty="0">
                <a:solidFill>
                  <a:srgbClr val="595959"/>
                </a:solidFill>
                <a:latin typeface="Arial" charset="0"/>
                <a:ea typeface="맑은 고딕" pitchFamily="50" charset="-127"/>
                <a:cs typeface="Arial" charset="0"/>
              </a:rPr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52425" y="1052737"/>
            <a:ext cx="8252023" cy="5113114"/>
          </a:xfrm>
        </p:spPr>
        <p:txBody>
          <a:bodyPr/>
          <a:lstStyle/>
          <a:p>
            <a:r>
              <a:rPr lang="ko-KR" altLang="en-US" dirty="0" smtClean="0"/>
              <a:t>다운로드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준비</a:t>
            </a:r>
            <a:r>
              <a:rPr lang="en-US" altLang="ko-KR" dirty="0" smtClean="0"/>
              <a:t>:</a:t>
            </a:r>
            <a:r>
              <a:rPr lang="en-US" altLang="ko-KR" dirty="0" smtClean="0">
                <a:solidFill>
                  <a:srgbClr val="FF0000"/>
                </a:solidFill>
              </a:rPr>
              <a:t>ISO </a:t>
            </a:r>
            <a:r>
              <a:rPr lang="ko-KR" altLang="en-US" dirty="0">
                <a:solidFill>
                  <a:srgbClr val="FF0000"/>
                </a:solidFill>
              </a:rPr>
              <a:t>파일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마운트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프로그램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데몬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)</a:t>
            </a:r>
            <a:endParaRPr lang="en-US" altLang="ko-KR" dirty="0" smtClean="0">
              <a:hlinkClick r:id="rId2"/>
            </a:endParaRPr>
          </a:p>
          <a:p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://nuclearrambo.com/wordpress/cadence-orcad-16-6-full-download-free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m.blog.naver.com/PostView.nhn?blogId=oyhoon1835&amp;logNo=140182264508&amp;proxyReferer=https%3A%2F%2Fwww.google.co.kr%2F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유투브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따라하기</a:t>
            </a:r>
            <a:r>
              <a:rPr lang="en-US" altLang="ko-KR" dirty="0" smtClean="0"/>
              <a:t>.</a:t>
            </a:r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www.youtube.com/watch?v=eBj3T5ncQpM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에러 시 대처 법</a:t>
            </a:r>
            <a:r>
              <a:rPr lang="en-US" altLang="ko-KR" dirty="0" smtClean="0"/>
              <a:t>.</a:t>
            </a:r>
          </a:p>
          <a:p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devzero.tistory.com/5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1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Pspice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23528" y="692696"/>
            <a:ext cx="8540055" cy="518512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smtClean="0"/>
              <a:t>1</a:t>
            </a:r>
            <a:r>
              <a:rPr lang="en-US" altLang="ko-KR" sz="1200" dirty="0"/>
              <a:t>. - </a:t>
            </a:r>
            <a:r>
              <a:rPr lang="ko-KR" altLang="en-US" sz="1200" dirty="0"/>
              <a:t>이미지를 탑재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r>
              <a:rPr lang="en-US" altLang="ko-KR" sz="1200" dirty="0"/>
              <a:t>2. 'setup.exe'</a:t>
            </a:r>
            <a:r>
              <a:rPr lang="ko-KR" altLang="en-US" sz="1200" dirty="0"/>
              <a:t>를 실행하십시오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r>
              <a:rPr lang="en-US" altLang="ko-KR" sz="1200" dirty="0"/>
              <a:t>3. 'License Manager'</a:t>
            </a:r>
            <a:r>
              <a:rPr lang="ko-KR" altLang="en-US" sz="1200" dirty="0"/>
              <a:t>구성 요소를 선택하여 설치하십시오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r>
              <a:rPr lang="en-US" altLang="ko-KR" sz="1200" dirty="0"/>
              <a:t>4. '</a:t>
            </a:r>
            <a:r>
              <a:rPr lang="ko-KR" altLang="en-US" sz="1200" dirty="0" err="1">
                <a:solidFill>
                  <a:srgbClr val="FF0000"/>
                </a:solidFill>
              </a:rPr>
              <a:t>라이센스</a:t>
            </a:r>
            <a:r>
              <a:rPr lang="ko-KR" altLang="en-US" sz="1200" dirty="0">
                <a:solidFill>
                  <a:srgbClr val="FF0000"/>
                </a:solidFill>
              </a:rPr>
              <a:t> 파일 위치</a:t>
            </a:r>
            <a:r>
              <a:rPr lang="en-US" altLang="ko-KR" sz="1200" dirty="0"/>
              <a:t>'</a:t>
            </a:r>
            <a:r>
              <a:rPr lang="ko-KR" altLang="en-US" sz="1200" dirty="0"/>
              <a:t>를 지정하지 말고 </a:t>
            </a:r>
            <a:r>
              <a:rPr lang="en-US" altLang="ko-KR" sz="1200" dirty="0"/>
              <a:t>'</a:t>
            </a:r>
            <a:r>
              <a:rPr lang="ko-KR" altLang="en-US" sz="1200" dirty="0">
                <a:solidFill>
                  <a:srgbClr val="FF0000"/>
                </a:solidFill>
              </a:rPr>
              <a:t>취소</a:t>
            </a:r>
            <a:r>
              <a:rPr lang="en-US" altLang="ko-KR" sz="1200" dirty="0"/>
              <a:t>'</a:t>
            </a:r>
            <a:r>
              <a:rPr lang="ko-KR" altLang="en-US" sz="1200" dirty="0"/>
              <a:t>하십시오</a:t>
            </a:r>
            <a:r>
              <a:rPr lang="en-US" altLang="ko-KR" sz="1200" dirty="0"/>
              <a:t>. '</a:t>
            </a:r>
            <a:r>
              <a:rPr lang="ko-KR" altLang="en-US" sz="1200" dirty="0"/>
              <a:t>끝</a:t>
            </a:r>
            <a:r>
              <a:rPr lang="en-US" altLang="ko-KR" sz="1200" dirty="0"/>
              <a:t>'. 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5. </a:t>
            </a:r>
            <a:r>
              <a:rPr lang="ko-KR" altLang="en-US" sz="1200" dirty="0"/>
              <a:t>구성 요소 선택 창으로 돌아가서 </a:t>
            </a:r>
            <a:r>
              <a:rPr lang="en-US" altLang="ko-KR" sz="1200" dirty="0"/>
              <a:t>'</a:t>
            </a:r>
            <a:r>
              <a:rPr lang="ko-KR" altLang="en-US" sz="1200" dirty="0"/>
              <a:t>제품 설치</a:t>
            </a:r>
            <a:r>
              <a:rPr lang="en-US" altLang="ko-KR" sz="1200" dirty="0"/>
              <a:t>'</a:t>
            </a:r>
            <a:r>
              <a:rPr lang="ko-KR" altLang="en-US" sz="1200" dirty="0"/>
              <a:t>를 선택하고 </a:t>
            </a:r>
            <a:r>
              <a:rPr lang="en-US" altLang="ko-KR" sz="1200" dirty="0"/>
              <a:t>'</a:t>
            </a:r>
            <a:r>
              <a:rPr lang="ko-KR" altLang="en-US" sz="1200" dirty="0"/>
              <a:t>전체</a:t>
            </a:r>
            <a:r>
              <a:rPr lang="en-US" altLang="ko-KR" sz="1200" dirty="0"/>
              <a:t>'</a:t>
            </a:r>
            <a:r>
              <a:rPr lang="ko-KR" altLang="en-US" sz="1200" dirty="0"/>
              <a:t>설치 유형을 설치하십시오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r>
              <a:rPr lang="en-US" altLang="ko-KR" sz="1200" dirty="0" smtClean="0"/>
              <a:t>‘</a:t>
            </a:r>
            <a:r>
              <a:rPr lang="en-US" altLang="ko-KR" sz="1200" dirty="0" smtClean="0">
                <a:solidFill>
                  <a:srgbClr val="FF0000"/>
                </a:solidFill>
              </a:rPr>
              <a:t>license server</a:t>
            </a:r>
            <a:r>
              <a:rPr lang="en-US" altLang="ko-KR" sz="1200" dirty="0" smtClean="0"/>
              <a:t>'</a:t>
            </a:r>
            <a:r>
              <a:rPr lang="ko-KR" altLang="en-US" sz="1200" dirty="0"/>
              <a:t>텍스트 필드에서 모든 텍스트를 삭제하고 </a:t>
            </a:r>
            <a:r>
              <a:rPr lang="en-US" altLang="ko-KR" sz="1200" dirty="0"/>
              <a:t>'</a:t>
            </a:r>
            <a:r>
              <a:rPr lang="ko-KR" altLang="en-US" sz="1200" dirty="0" smtClean="0"/>
              <a:t>비어있는</a:t>
            </a:r>
            <a:r>
              <a:rPr lang="en-US" altLang="ko-KR" sz="1200" dirty="0" smtClean="0">
                <a:solidFill>
                  <a:srgbClr val="FF0000"/>
                </a:solidFill>
              </a:rPr>
              <a:t>‘ license server</a:t>
            </a:r>
            <a:r>
              <a:rPr lang="ko-KR" altLang="en-US" sz="1200" dirty="0" smtClean="0"/>
              <a:t>를 </a:t>
            </a:r>
            <a:r>
              <a:rPr lang="ko-KR" altLang="en-US" sz="1200" dirty="0">
                <a:solidFill>
                  <a:srgbClr val="FF0000"/>
                </a:solidFill>
              </a:rPr>
              <a:t>지정하지 마십시오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6. </a:t>
            </a:r>
            <a:r>
              <a:rPr lang="ko-KR" altLang="en-US" sz="1200" dirty="0"/>
              <a:t>설치가 완료되면 두 개의 확인란 중 하나라도 선택하지 않고 </a:t>
            </a:r>
            <a:r>
              <a:rPr lang="en-US" altLang="ko-KR" sz="1200" dirty="0"/>
              <a:t>'</a:t>
            </a:r>
            <a:r>
              <a:rPr lang="ko-KR" altLang="en-US" sz="1200" dirty="0"/>
              <a:t>마침</a:t>
            </a:r>
            <a:r>
              <a:rPr lang="en-US" altLang="ko-KR" sz="1200" dirty="0"/>
              <a:t>'</a:t>
            </a:r>
            <a:r>
              <a:rPr lang="ko-KR" altLang="en-US" sz="1200" dirty="0"/>
              <a:t>을 누릅니다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r>
              <a:rPr lang="en-US" altLang="ko-KR" sz="1200" dirty="0"/>
              <a:t>7. </a:t>
            </a:r>
            <a:r>
              <a:rPr lang="ko-KR" altLang="en-US" sz="1200" dirty="0" err="1"/>
              <a:t>케이던스</a:t>
            </a:r>
            <a:r>
              <a:rPr lang="ko-KR" altLang="en-US" sz="1200" dirty="0"/>
              <a:t> 제품 구성 요소 창을 닫습니다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8. </a:t>
            </a:r>
            <a:r>
              <a:rPr lang="en-US" altLang="ko-KR" sz="1200" dirty="0" smtClean="0"/>
              <a:t>CD </a:t>
            </a:r>
            <a:r>
              <a:rPr lang="ko-KR" altLang="en-US" sz="1200" dirty="0" smtClean="0"/>
              <a:t>에 있는 </a:t>
            </a:r>
            <a:r>
              <a:rPr lang="en-US" altLang="ko-KR" sz="1200" dirty="0" smtClean="0"/>
              <a:t>'Aspirin</a:t>
            </a:r>
            <a:r>
              <a:rPr lang="en-US" altLang="ko-KR" sz="1200" dirty="0"/>
              <a:t>&gt; Cadence'</a:t>
            </a:r>
            <a:r>
              <a:rPr lang="ko-KR" altLang="en-US" sz="1200" dirty="0"/>
              <a:t>의 모든 내용을 </a:t>
            </a:r>
            <a:r>
              <a:rPr lang="en-US" altLang="ko-KR" sz="1200" dirty="0" smtClean="0"/>
              <a:t>'</a:t>
            </a:r>
            <a:r>
              <a:rPr lang="en-US" altLang="ko-KR" sz="1200" dirty="0" err="1" smtClean="0"/>
              <a:t>LocalDiskDrive</a:t>
            </a:r>
            <a:r>
              <a:rPr lang="en-US" altLang="ko-KR" sz="1200" dirty="0" smtClean="0"/>
              <a:t>(c</a:t>
            </a:r>
            <a:r>
              <a:rPr lang="ko-KR" altLang="en-US" sz="1200" dirty="0" smtClean="0"/>
              <a:t>드라이브</a:t>
            </a:r>
            <a:r>
              <a:rPr lang="en-US" altLang="ko-KR" sz="1200" dirty="0" smtClean="0"/>
              <a:t>) </a:t>
            </a:r>
            <a:r>
              <a:rPr lang="en-US" altLang="ko-KR" sz="1200" dirty="0"/>
              <a:t>: \ Cadence'</a:t>
            </a:r>
            <a:r>
              <a:rPr lang="ko-KR" altLang="en-US" sz="1200" dirty="0" err="1"/>
              <a:t>디렉토리로</a:t>
            </a:r>
            <a:r>
              <a:rPr lang="ko-KR" altLang="en-US" sz="1200" dirty="0"/>
              <a:t> 복사하고 </a:t>
            </a:r>
            <a:r>
              <a:rPr lang="en-US" altLang="ko-KR" sz="1200" dirty="0" err="1">
                <a:solidFill>
                  <a:srgbClr val="FF0000"/>
                </a:solidFill>
              </a:rPr>
              <a:t>LocalDiskDrive</a:t>
            </a:r>
            <a:r>
              <a:rPr lang="ko-KR" altLang="en-US" sz="1200" dirty="0">
                <a:solidFill>
                  <a:srgbClr val="FF0000"/>
                </a:solidFill>
              </a:rPr>
              <a:t>의 파일을</a:t>
            </a:r>
            <a:r>
              <a:rPr lang="ko-KR" altLang="en-US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aspirin </a:t>
            </a:r>
            <a:r>
              <a:rPr lang="ko-KR" altLang="en-US" sz="1200" dirty="0" err="1">
                <a:solidFill>
                  <a:srgbClr val="FF0000"/>
                </a:solidFill>
              </a:rPr>
              <a:t>디렉토리의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파일의 내용과 합칩니다</a:t>
            </a:r>
            <a:r>
              <a:rPr lang="en-US" altLang="ko-KR" sz="1200" dirty="0" smtClean="0"/>
              <a:t>. </a:t>
            </a:r>
            <a:r>
              <a:rPr lang="en-US" altLang="ko-KR" sz="1200" dirty="0" smtClean="0">
                <a:solidFill>
                  <a:srgbClr val="00B0F0"/>
                </a:solidFill>
              </a:rPr>
              <a:t>( </a:t>
            </a:r>
            <a:r>
              <a:rPr lang="en-US" altLang="ko-KR" sz="1200" dirty="0" err="1" smtClean="0">
                <a:solidFill>
                  <a:srgbClr val="00B0F0"/>
                </a:solidFill>
              </a:rPr>
              <a:t>youtube</a:t>
            </a:r>
            <a:r>
              <a:rPr lang="en-US" altLang="ko-KR" sz="1200" dirty="0" smtClean="0">
                <a:solidFill>
                  <a:srgbClr val="00B0F0"/>
                </a:solidFill>
              </a:rPr>
              <a:t> </a:t>
            </a:r>
            <a:r>
              <a:rPr lang="ko-KR" altLang="en-US" sz="1200" dirty="0" smtClean="0">
                <a:solidFill>
                  <a:srgbClr val="00B0F0"/>
                </a:solidFill>
              </a:rPr>
              <a:t>참고</a:t>
            </a:r>
            <a:r>
              <a:rPr lang="en-US" altLang="ko-KR" sz="1200" dirty="0" smtClean="0">
                <a:solidFill>
                  <a:srgbClr val="00B0F0"/>
                </a:solidFill>
              </a:rPr>
              <a:t>)_ (Cadence </a:t>
            </a:r>
            <a:r>
              <a:rPr lang="ko-KR" altLang="en-US" sz="1200" dirty="0" err="1" smtClean="0">
                <a:solidFill>
                  <a:srgbClr val="00B0F0"/>
                </a:solidFill>
              </a:rPr>
              <a:t>디렉토리가</a:t>
            </a:r>
            <a:r>
              <a:rPr lang="ko-KR" altLang="en-US" sz="1200" dirty="0" smtClean="0">
                <a:solidFill>
                  <a:srgbClr val="00B0F0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B0F0"/>
                </a:solidFill>
              </a:rPr>
              <a:t>설치후</a:t>
            </a:r>
            <a:r>
              <a:rPr lang="ko-KR" altLang="en-US" sz="1200" dirty="0" smtClean="0">
                <a:solidFill>
                  <a:srgbClr val="00B0F0"/>
                </a:solidFill>
              </a:rPr>
              <a:t> 생긴다</a:t>
            </a:r>
            <a:r>
              <a:rPr lang="en-US" altLang="ko-KR" sz="1200" dirty="0">
                <a:solidFill>
                  <a:srgbClr val="00B0F0"/>
                </a:solidFill>
              </a:rPr>
              <a:t>)</a:t>
            </a:r>
            <a:endParaRPr lang="en-US" altLang="ko-KR" sz="12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9. '</a:t>
            </a:r>
            <a:r>
              <a:rPr lang="en-US" altLang="ko-KR" sz="1200" dirty="0" err="1"/>
              <a:t>LocalDiskDrive</a:t>
            </a:r>
            <a:r>
              <a:rPr lang="en-US" altLang="ko-KR" sz="1200" dirty="0"/>
              <a:t> : \ Cadence \ SPB_16.6 \ tools'</a:t>
            </a:r>
            <a:r>
              <a:rPr lang="ko-KR" altLang="en-US" sz="1200" dirty="0"/>
              <a:t>에있는 </a:t>
            </a:r>
            <a:r>
              <a:rPr lang="en-US" altLang="ko-KR" sz="1200" dirty="0"/>
              <a:t>'Tools.cmd'</a:t>
            </a:r>
            <a:r>
              <a:rPr lang="ko-KR" altLang="en-US" sz="1200" dirty="0"/>
              <a:t>를 </a:t>
            </a:r>
            <a:r>
              <a:rPr lang="en-US" altLang="ko-KR" sz="1200" dirty="0"/>
              <a:t>admin</a:t>
            </a:r>
            <a:r>
              <a:rPr lang="ko-KR" altLang="en-US" sz="1200" dirty="0"/>
              <a:t>으로 실행하십시오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10. - '</a:t>
            </a:r>
            <a:r>
              <a:rPr lang="en-US" altLang="ko-KR" sz="1200" dirty="0" err="1"/>
              <a:t>LocalDiskDrive</a:t>
            </a:r>
            <a:r>
              <a:rPr lang="en-US" altLang="ko-KR" sz="1200" dirty="0"/>
              <a:t> : \ Cadence \ </a:t>
            </a:r>
            <a:r>
              <a:rPr lang="en-US" altLang="ko-KR" sz="1200" dirty="0" err="1"/>
              <a:t>LicGen</a:t>
            </a:r>
            <a:r>
              <a:rPr lang="en-US" altLang="ko-KR" sz="1200" dirty="0"/>
              <a:t>'</a:t>
            </a:r>
            <a:r>
              <a:rPr lang="ko-KR" altLang="en-US" sz="1200" dirty="0" err="1"/>
              <a:t>안에있는</a:t>
            </a:r>
            <a:r>
              <a:rPr lang="ko-KR" altLang="en-US" sz="1200" dirty="0"/>
              <a:t> </a:t>
            </a:r>
            <a:r>
              <a:rPr lang="en-US" altLang="ko-KR" sz="1200" dirty="0"/>
              <a:t>'</a:t>
            </a:r>
            <a:r>
              <a:rPr lang="en-US" altLang="ko-KR" sz="1200" dirty="0" err="1"/>
              <a:t>src.lic</a:t>
            </a:r>
            <a:r>
              <a:rPr lang="en-US" altLang="ko-KR" sz="1200" dirty="0"/>
              <a:t>'</a:t>
            </a:r>
            <a:r>
              <a:rPr lang="ko-KR" altLang="en-US" sz="1200" dirty="0"/>
              <a:t>파일을 메모장과 함께 열고</a:t>
            </a:r>
          </a:p>
          <a:p>
            <a:pPr marL="0" indent="0">
              <a:buNone/>
            </a:pP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en-US" altLang="ko-KR" sz="1200" dirty="0" err="1"/>
              <a:t>this_host</a:t>
            </a:r>
            <a:r>
              <a:rPr lang="en-US" altLang="ko-KR" sz="1200" dirty="0"/>
              <a:t>"</a:t>
            </a:r>
            <a:r>
              <a:rPr lang="ko-KR" altLang="en-US" sz="1200" dirty="0"/>
              <a:t>라는 컴퓨터 이름으로 바꾼 다음 변경 사항을 저장하고 닫습니다</a:t>
            </a:r>
            <a:r>
              <a:rPr lang="en-US" altLang="ko-KR" sz="1200" dirty="0"/>
              <a:t>. 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내컴퓨터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속성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12. '</a:t>
            </a:r>
            <a:r>
              <a:rPr lang="en-US" altLang="ko-KR" sz="1200" dirty="0" err="1"/>
              <a:t>LocalDiskDrive</a:t>
            </a:r>
            <a:r>
              <a:rPr lang="en-US" altLang="ko-KR" sz="1200" dirty="0"/>
              <a:t> : \ Cadence \ </a:t>
            </a:r>
            <a:r>
              <a:rPr lang="en-US" altLang="ko-KR" sz="1200" dirty="0" err="1"/>
              <a:t>LicGen</a:t>
            </a:r>
            <a:r>
              <a:rPr lang="en-US" altLang="ko-KR" sz="1200" dirty="0"/>
              <a:t>'</a:t>
            </a:r>
            <a:r>
              <a:rPr lang="ko-KR" altLang="en-US" sz="1200" dirty="0" err="1"/>
              <a:t>안에있는</a:t>
            </a:r>
            <a:r>
              <a:rPr lang="ko-KR" altLang="en-US" sz="1200" dirty="0"/>
              <a:t> </a:t>
            </a:r>
            <a:r>
              <a:rPr lang="en-US" altLang="ko-KR" sz="1200" dirty="0"/>
              <a:t>'LicGen.cmd'</a:t>
            </a:r>
            <a:r>
              <a:rPr lang="ko-KR" altLang="en-US" sz="1200" dirty="0"/>
              <a:t>를 실행하십시오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13. </a:t>
            </a:r>
            <a:r>
              <a:rPr lang="ko-KR" altLang="en-US" sz="1200" dirty="0"/>
              <a:t>이제 </a:t>
            </a:r>
            <a:r>
              <a:rPr lang="en-US" altLang="ko-KR" sz="1200" dirty="0"/>
              <a:t>'</a:t>
            </a:r>
            <a:r>
              <a:rPr lang="ko-KR" altLang="en-US" sz="1200" dirty="0" err="1"/>
              <a:t>라이센스</a:t>
            </a:r>
            <a:r>
              <a:rPr lang="ko-KR" altLang="en-US" sz="1200" dirty="0"/>
              <a:t> 파일</a:t>
            </a:r>
            <a:r>
              <a:rPr lang="en-US" altLang="ko-KR" sz="1200" dirty="0"/>
              <a:t>'</a:t>
            </a:r>
            <a:r>
              <a:rPr lang="ko-KR" altLang="en-US" sz="1200" dirty="0"/>
              <a:t>아래에 설치된 </a:t>
            </a:r>
            <a:r>
              <a:rPr lang="ko-KR" altLang="en-US" sz="1200" dirty="0" err="1"/>
              <a:t>라이센스</a:t>
            </a:r>
            <a:r>
              <a:rPr lang="ko-KR" altLang="en-US" sz="1200" dirty="0"/>
              <a:t> 서버 구성 유틸리티를 열고 </a:t>
            </a:r>
            <a:r>
              <a:rPr lang="en-US" altLang="ko-KR" sz="1200" b="1" dirty="0"/>
              <a:t>'</a:t>
            </a:r>
            <a:r>
              <a:rPr lang="ko-KR" altLang="en-US" sz="1200" b="1" dirty="0"/>
              <a:t>찾아보기 </a:t>
            </a:r>
            <a:r>
              <a:rPr lang="en-US" altLang="ko-KR" sz="1200" b="1" dirty="0"/>
              <a:t>...'</a:t>
            </a:r>
            <a:r>
              <a:rPr lang="ko-KR" altLang="en-US" sz="1200" dirty="0"/>
              <a:t>에</a:t>
            </a:r>
          </a:p>
          <a:p>
            <a:pPr marL="0" indent="0">
              <a:buNone/>
            </a:pPr>
            <a:r>
              <a:rPr lang="ko-KR" altLang="en-US" sz="1200" dirty="0"/>
              <a:t> </a:t>
            </a:r>
            <a:r>
              <a:rPr lang="en-US" altLang="ko-KR" sz="1200" dirty="0"/>
              <a:t>'</a:t>
            </a:r>
            <a:r>
              <a:rPr lang="en-US" altLang="ko-KR" sz="1200" dirty="0" err="1"/>
              <a:t>license.lic</a:t>
            </a:r>
            <a:r>
              <a:rPr lang="en-US" altLang="ko-KR" sz="1200" dirty="0"/>
              <a:t>'(</a:t>
            </a:r>
            <a:r>
              <a:rPr lang="en-US" altLang="ko-KR" sz="1200" dirty="0" err="1"/>
              <a:t>LocalDiskDrive</a:t>
            </a:r>
            <a:r>
              <a:rPr lang="en-US" altLang="ko-KR" sz="1200" dirty="0"/>
              <a:t> : \ Cadence \ </a:t>
            </a:r>
            <a:r>
              <a:rPr lang="en-US" altLang="ko-KR" sz="1200" dirty="0" err="1"/>
              <a:t>LicGen</a:t>
            </a:r>
            <a:r>
              <a:rPr lang="en-US" altLang="ko-KR" sz="1200" dirty="0"/>
              <a:t>)</a:t>
            </a:r>
            <a:r>
              <a:rPr lang="ko-KR" altLang="en-US" sz="1200" dirty="0"/>
              <a:t>을 입력하십시오</a:t>
            </a:r>
            <a:r>
              <a:rPr lang="en-US" altLang="ko-KR" sz="1200" dirty="0"/>
              <a:t>. '</a:t>
            </a:r>
            <a:r>
              <a:rPr lang="ko-KR" altLang="en-US" sz="1200" dirty="0"/>
              <a:t>다음</a:t>
            </a:r>
            <a:r>
              <a:rPr lang="en-US" altLang="ko-KR" sz="1200" dirty="0"/>
              <a:t>&gt;'</a:t>
            </a:r>
            <a:r>
              <a:rPr lang="ko-KR" altLang="en-US" sz="1200" dirty="0"/>
              <a:t>을 클릭하고 다시 클릭하십시오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 'System'(PC&gt; Properties)</a:t>
            </a:r>
            <a:r>
              <a:rPr lang="ko-KR" altLang="en-US" sz="1200" dirty="0"/>
              <a:t>에서 고급 시스템 설정 등록 정보</a:t>
            </a:r>
            <a:r>
              <a:rPr lang="en-US" altLang="ko-KR" sz="1200" dirty="0"/>
              <a:t>&gt; '</a:t>
            </a:r>
            <a:r>
              <a:rPr lang="ko-KR" altLang="en-US" sz="1200" dirty="0"/>
              <a:t>고급</a:t>
            </a:r>
            <a:r>
              <a:rPr lang="en-US" altLang="ko-KR" sz="1200" dirty="0"/>
              <a:t>'&gt; '</a:t>
            </a:r>
            <a:r>
              <a:rPr lang="ko-KR" altLang="en-US" sz="1200" dirty="0"/>
              <a:t>환경 변수 </a:t>
            </a:r>
            <a:r>
              <a:rPr lang="en-US" altLang="ko-KR" sz="1200" dirty="0"/>
              <a:t>...'</a:t>
            </a:r>
            <a:r>
              <a:rPr lang="ko-KR" altLang="en-US" sz="1200" dirty="0"/>
              <a:t>로 이동 한 다음 </a:t>
            </a:r>
            <a:r>
              <a:rPr lang="en-US" altLang="ko-KR" sz="1200" dirty="0"/>
              <a:t>'</a:t>
            </a:r>
            <a:r>
              <a:rPr lang="ko-KR" altLang="en-US" sz="1200" dirty="0"/>
              <a:t>변수</a:t>
            </a:r>
            <a:r>
              <a:rPr lang="en-US" altLang="ko-KR" sz="1200" dirty="0" smtClean="0"/>
              <a:t>'(CDS_LIC_FILE)</a:t>
            </a:r>
            <a:r>
              <a:rPr lang="ko-KR" altLang="en-US" sz="1200" dirty="0"/>
              <a:t>를 찾습니다</a:t>
            </a:r>
            <a:r>
              <a:rPr lang="en-US" altLang="ko-KR" sz="1200" dirty="0" smtClean="0"/>
              <a:t>. 'Value</a:t>
            </a:r>
            <a:r>
              <a:rPr lang="en-US" altLang="ko-KR" sz="1200" dirty="0"/>
              <a:t>'</a:t>
            </a:r>
            <a:r>
              <a:rPr lang="ko-KR" altLang="en-US" sz="1200" dirty="0"/>
              <a:t>가 </a:t>
            </a:r>
            <a:r>
              <a:rPr lang="en-US" altLang="ko-KR" sz="1200" dirty="0" smtClean="0"/>
              <a:t>license.dat </a:t>
            </a:r>
            <a:r>
              <a:rPr lang="ko-KR" altLang="en-US" sz="1200" dirty="0" err="1"/>
              <a:t>라이센스</a:t>
            </a:r>
            <a:r>
              <a:rPr lang="ko-KR" altLang="en-US" sz="1200" dirty="0"/>
              <a:t> 파일을 가리키고 있는지 확인하십시오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0593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OrCAD – </a:t>
            </a:r>
            <a:r>
              <a:rPr lang="en-US" altLang="ko-KR" dirty="0" err="1" smtClean="0"/>
              <a:t>Pspice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92697"/>
            <a:ext cx="6480720" cy="5620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71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OrCAD – </a:t>
            </a:r>
            <a:r>
              <a:rPr lang="en-US" altLang="ko-KR" dirty="0" err="1"/>
              <a:t>Pspice</a:t>
            </a:r>
            <a:r>
              <a:rPr lang="en-US" altLang="ko-KR" dirty="0"/>
              <a:t> </a:t>
            </a:r>
            <a:r>
              <a:rPr lang="ko-KR" altLang="en-US" dirty="0"/>
              <a:t>설치하기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24744"/>
            <a:ext cx="6264696" cy="444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77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OrCAD – </a:t>
            </a:r>
            <a:r>
              <a:rPr lang="en-US" altLang="ko-KR" dirty="0" err="1"/>
              <a:t>Pspice</a:t>
            </a:r>
            <a:r>
              <a:rPr lang="en-US" altLang="ko-KR" dirty="0"/>
              <a:t> </a:t>
            </a:r>
            <a:r>
              <a:rPr lang="ko-KR" altLang="en-US" dirty="0"/>
              <a:t>설치하기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36712"/>
            <a:ext cx="6480720" cy="521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71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OrCAD – </a:t>
            </a:r>
            <a:r>
              <a:rPr lang="en-US" altLang="ko-KR" dirty="0" err="1"/>
              <a:t>Pspice</a:t>
            </a:r>
            <a:r>
              <a:rPr lang="en-US" altLang="ko-KR" dirty="0"/>
              <a:t> </a:t>
            </a:r>
            <a:r>
              <a:rPr lang="ko-KR" altLang="en-US" dirty="0"/>
              <a:t>설치하기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80728"/>
            <a:ext cx="6552728" cy="494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17541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4318</TotalTime>
  <Words>1171</Words>
  <Application>Microsoft Office PowerPoint</Application>
  <PresentationFormat>화면 슬라이드 쇼(4:3)</PresentationFormat>
  <Paragraphs>194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5_Office 테마</vt:lpstr>
      <vt:lpstr>Office 테마</vt:lpstr>
      <vt:lpstr>디자인 사용자 지정</vt:lpstr>
      <vt:lpstr>PowerPoint 프레젠테이션</vt:lpstr>
      <vt:lpstr>PowerPoint 프레젠테이션</vt:lpstr>
      <vt:lpstr>4장의 주요 사항들</vt:lpstr>
      <vt:lpstr>Pspice 사용하기 </vt:lpstr>
      <vt:lpstr>Pspice 사용하기</vt:lpstr>
      <vt:lpstr>OrCAD – Pspice 설치하기</vt:lpstr>
      <vt:lpstr>OrCAD – Pspice 설치하기</vt:lpstr>
      <vt:lpstr>OrCAD – Pspice 설치하기</vt:lpstr>
      <vt:lpstr>OrCAD – Pspice 설치하기</vt:lpstr>
      <vt:lpstr>OrCAD – Pspice 설치하기</vt:lpstr>
      <vt:lpstr>OrCAD – Pspice 설치하기</vt:lpstr>
      <vt:lpstr>OrCAD – Pspice 설치하기</vt:lpstr>
      <vt:lpstr>Pspice 사용하기</vt:lpstr>
      <vt:lpstr>Pspice 사용하기</vt:lpstr>
      <vt:lpstr>Pspice 사용하기</vt:lpstr>
      <vt:lpstr>Pspice 사용하기</vt:lpstr>
      <vt:lpstr>Pspice 사용하기</vt:lpstr>
      <vt:lpstr>AC SWEEP</vt:lpstr>
      <vt:lpstr>Plot 추가</vt:lpstr>
      <vt:lpstr>스위치 모드 전원 장치의 Library 추가</vt:lpstr>
      <vt:lpstr>스위치 모드 전원 장치의 Library 추가</vt:lpstr>
      <vt:lpstr>스위치 모드 전원 장치의 Library 추가</vt:lpstr>
      <vt:lpstr>스위치 모드 전원 장치의 Library 추가</vt:lpstr>
      <vt:lpstr>스위치 모드 전원 장치의 Library 추가</vt:lpstr>
      <vt:lpstr>In – Line 방정식</vt:lpstr>
      <vt:lpstr>In – Line 방정식</vt:lpstr>
      <vt:lpstr>OP-AMP’S</vt:lpstr>
    </vt:vector>
  </TitlesOfParts>
  <Company>디브리드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dc:description>Copyright (c) D'breed All rights reserved
본 Template은 개인용도에 한해 배포한 것입니다. 상업적인 용도로 사용 할 수 없습니다.</dc:description>
  <cp:lastModifiedBy>KOITT</cp:lastModifiedBy>
  <cp:revision>361</cp:revision>
  <dcterms:created xsi:type="dcterms:W3CDTF">2011-06-13T04:09:39Z</dcterms:created>
  <dcterms:modified xsi:type="dcterms:W3CDTF">2018-07-24T10:01:56Z</dcterms:modified>
</cp:coreProperties>
</file>