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32" r:id="rId3"/>
    <p:sldId id="333" r:id="rId4"/>
    <p:sldId id="334" r:id="rId5"/>
    <p:sldId id="335" r:id="rId6"/>
    <p:sldId id="338" r:id="rId7"/>
    <p:sldId id="339" r:id="rId8"/>
    <p:sldId id="33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08FDD-B0D6-4660-A9B6-264CBFBC7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B55D99-6539-455F-9E86-24AAF6162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2095E-5D4B-4116-A3BF-A24E19EA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F4920-D28C-4802-BCE2-5B4DDADE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12725-60C3-4433-B1A3-695C0F26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8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C00A5-1EDE-41A0-B908-29E6E5F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2F61A-06AB-4122-8382-1DE89646F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61A74-8C07-472C-9453-39607639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E4F7F-D187-4D71-A513-AD6F1A0A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40B25-33CB-4A98-B5EC-481BDE7B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CFE67A-9002-4BC0-BC27-1993379A8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1E185-3342-4F1A-8D8B-60C1BE9B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E6DEB-C52F-4935-B97C-7F369013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4994B-C17B-4A97-9B5D-56B09C54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61F7A-292E-4CD2-95F3-47ECF167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9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F607B-E751-4895-B9B4-F86F4E4F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EC7FF-5D87-473A-8E37-E81219CB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C3D68-629F-47EB-932A-E2BEAA10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3341C-621F-4E0F-ADE6-C4771306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C1EAC-F419-4D5F-90C8-4BBB355E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612A9-4541-4AD0-B81F-4CBA2A45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FD896-0327-40D7-AE19-FC59FFAA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85BF6-2A03-4C94-90B4-591BA0FE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67134-FA34-42A1-89E7-E69B117E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959D-4987-4640-A204-F36CEAE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9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5A27F-C86C-444B-B3F5-090D3FD5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35FC2-E075-4475-9656-8C577796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0E00D-AD88-4C3D-BE54-A66A0F22A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82233-74D1-4E0B-B8F3-6B2CCE99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9485-1E6F-4533-9252-7772FEE7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1DA4D-8069-4BEF-8E49-47635E8E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7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4D5D-6EED-43E7-98DE-04E11294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F7512-28AA-4472-8667-7C8EA7CF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7EFA0-4A05-44DB-8BC4-DAC3B36A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0B909F-3B8A-4DA5-95D7-E6B32050C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0F174E-9163-4F73-BA16-81C364BAE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C870F1-47F0-4254-A57F-05E1F890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70102-5D72-4175-B3FD-1196520C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999C67-83C9-4164-B09A-A35A135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B9DC1-6D62-4516-A52D-F1BD2E62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1DC1AC-C796-4CF3-AE6D-19F9EBA1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57371E-F350-455B-B1D2-C95EB70B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85D6D-0981-46CA-B4DA-C3749D7D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F4BA72-E766-4FCE-8EF5-008B646E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71D16-9934-44E5-888F-DD9BEEE4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9B06A-F968-4498-905D-9409B747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1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0BEDC-D8C0-430B-AE77-A6B0092B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B0893-C015-476D-9EC0-E0D46E318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AB7B1-73AA-42D6-A97B-DEA94F6E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F494C-FE8C-4695-A55D-241096CC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93C41-AEE1-4597-B83B-44BE65AD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ABE6A-15C2-4423-AAEB-5373B41D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31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D4F6-5BD1-434B-AACA-D4726C79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6926D-CC58-4D50-97D4-761FDE8B1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67558-84C3-478C-93FD-D11C2FC27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6B040-91DA-40D3-8F6F-2B332879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1C836-8FE4-4C7D-BD79-27ABC9EF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1D349D-37E5-40BC-8D04-7B09D53C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2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98CAED-14F5-4ADF-8D7A-B9956AAD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BB00C-0073-4A1F-B1C1-0B36B6EC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96EF4-F831-41D5-96C4-E0D12C8A0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2744-CA49-4FF9-A5B9-E7C54AD30B7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7B883-5207-47C4-AC78-953AEF321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F8A5D-3F9D-4B48-9EC6-42C907084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8DEED-CCF3-4A05-800B-190272F2468F}"/>
              </a:ext>
            </a:extLst>
          </p:cNvPr>
          <p:cNvSpPr txBox="1"/>
          <p:nvPr/>
        </p:nvSpPr>
        <p:spPr>
          <a:xfrm>
            <a:off x="2589655" y="1325460"/>
            <a:ext cx="7012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 DSP, MCU, Xilinx Zynq FPGA</a:t>
            </a:r>
            <a:endParaRPr lang="ko-KR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 전문가 과정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CD004-C665-4E2C-94B0-F194F5872F46}"/>
              </a:ext>
            </a:extLst>
          </p:cNvPr>
          <p:cNvSpPr txBox="1"/>
          <p:nvPr/>
        </p:nvSpPr>
        <p:spPr>
          <a:xfrm>
            <a:off x="8464492" y="4219662"/>
            <a:ext cx="2982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강사 </a:t>
            </a:r>
            <a:r>
              <a:rPr lang="en-US" altLang="ko-KR" b="1" dirty="0"/>
              <a:t>– Innova Lee(</a:t>
            </a:r>
            <a:r>
              <a:rPr lang="ko-KR" altLang="ko-KR" b="1" dirty="0"/>
              <a:t>이상훈</a:t>
            </a:r>
            <a:r>
              <a:rPr lang="en-US" altLang="ko-KR" b="1" dirty="0"/>
              <a:t>)</a:t>
            </a:r>
            <a:endParaRPr lang="ko-KR" altLang="ko-KR" dirty="0"/>
          </a:p>
          <a:p>
            <a:r>
              <a:rPr lang="en-US" altLang="ko-KR" dirty="0"/>
              <a:t>gcccompil3r@gmail.com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b="1" dirty="0"/>
              <a:t>학생 </a:t>
            </a:r>
            <a:r>
              <a:rPr lang="en-US" altLang="ko-KR" b="1" dirty="0"/>
              <a:t>– </a:t>
            </a:r>
            <a:r>
              <a:rPr lang="ko-KR" altLang="ko-KR" b="1" dirty="0"/>
              <a:t>안상재</a:t>
            </a:r>
            <a:endParaRPr lang="ko-KR" altLang="ko-KR" dirty="0"/>
          </a:p>
          <a:p>
            <a:r>
              <a:rPr lang="en-US" altLang="ko-KR" dirty="0"/>
              <a:t>sangjae2015@naver.com</a:t>
            </a:r>
            <a:endParaRPr lang="ko-KR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93940-4C10-486D-8F76-1CBA8FF4EFA0}"/>
              </a:ext>
            </a:extLst>
          </p:cNvPr>
          <p:cNvSpPr txBox="1"/>
          <p:nvPr/>
        </p:nvSpPr>
        <p:spPr>
          <a:xfrm>
            <a:off x="3257733" y="2994870"/>
            <a:ext cx="5676554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000" b="1" dirty="0" err="1"/>
              <a:t>알티움</a:t>
            </a:r>
            <a:r>
              <a:rPr lang="ko-KR" altLang="en-US" sz="4000" b="1" dirty="0"/>
              <a:t> 라이브러리 추가</a:t>
            </a:r>
          </a:p>
        </p:txBody>
      </p:sp>
    </p:spTree>
    <p:extLst>
      <p:ext uri="{BB962C8B-B14F-4D97-AF65-F5344CB8AC3E}">
        <p14:creationId xmlns:p14="http://schemas.microsoft.com/office/powerpoint/2010/main" val="23798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679509" y="242945"/>
            <a:ext cx="10258739" cy="6095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051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03</a:t>
            </a:r>
            <a:endParaRPr lang="ko-KR" altLang="en-US" sz="2667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64EA1-E804-4D92-9105-8A45F486DBFF}"/>
              </a:ext>
            </a:extLst>
          </p:cNvPr>
          <p:cNvSpPr txBox="1"/>
          <p:nvPr/>
        </p:nvSpPr>
        <p:spPr>
          <a:xfrm>
            <a:off x="47328" y="452670"/>
            <a:ext cx="1728192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진행사항</a:t>
            </a:r>
            <a:endParaRPr lang="en-US" altLang="ko-KR" sz="1867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FBF70-7CAB-4478-BF9A-55AA30E9A337}"/>
              </a:ext>
            </a:extLst>
          </p:cNvPr>
          <p:cNvSpPr txBox="1"/>
          <p:nvPr/>
        </p:nvSpPr>
        <p:spPr>
          <a:xfrm>
            <a:off x="322859" y="900443"/>
            <a:ext cx="2751074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ko-KR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라이브러리 다운로드 링크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0548AA-9304-4432-91E9-6AD57C566D32}"/>
              </a:ext>
            </a:extLst>
          </p:cNvPr>
          <p:cNvSpPr/>
          <p:nvPr/>
        </p:nvSpPr>
        <p:spPr>
          <a:xfrm>
            <a:off x="322859" y="1579038"/>
            <a:ext cx="7780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https://techdocs.altium.com/display/ADOH/Download+Libraries</a:t>
            </a:r>
          </a:p>
        </p:txBody>
      </p:sp>
    </p:spTree>
    <p:extLst>
      <p:ext uri="{BB962C8B-B14F-4D97-AF65-F5344CB8AC3E}">
        <p14:creationId xmlns:p14="http://schemas.microsoft.com/office/powerpoint/2010/main" val="324056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679509" y="242945"/>
            <a:ext cx="10258739" cy="6095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051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03</a:t>
            </a:r>
            <a:endParaRPr lang="ko-KR" altLang="en-US" sz="2667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64EA1-E804-4D92-9105-8A45F486DBFF}"/>
              </a:ext>
            </a:extLst>
          </p:cNvPr>
          <p:cNvSpPr txBox="1"/>
          <p:nvPr/>
        </p:nvSpPr>
        <p:spPr>
          <a:xfrm>
            <a:off x="47328" y="452670"/>
            <a:ext cx="1728192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진행사항</a:t>
            </a:r>
            <a:endParaRPr lang="en-US" altLang="ko-KR" sz="1867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5264FE-B2CD-4C0B-874E-04B52A2A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42" y="832326"/>
            <a:ext cx="4391025" cy="54578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2DF268-B34F-4052-85F8-7158ADDCF75F}"/>
              </a:ext>
            </a:extLst>
          </p:cNvPr>
          <p:cNvSpPr/>
          <p:nvPr/>
        </p:nvSpPr>
        <p:spPr>
          <a:xfrm>
            <a:off x="3389151" y="1241571"/>
            <a:ext cx="3531766" cy="318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D0F9D-6BE0-4B5D-8363-E7E46336AFE5}"/>
              </a:ext>
            </a:extLst>
          </p:cNvPr>
          <p:cNvSpPr txBox="1"/>
          <p:nvPr/>
        </p:nvSpPr>
        <p:spPr>
          <a:xfrm>
            <a:off x="8662646" y="1501629"/>
            <a:ext cx="518091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/>
              <a:t>설치</a:t>
            </a:r>
            <a:endParaRPr lang="ko-KR" altLang="en-US" sz="13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D87B179-D6F1-4AD8-8BAD-D83882B88929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6920917" y="1400962"/>
            <a:ext cx="1741729" cy="27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7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679509" y="242945"/>
            <a:ext cx="10258739" cy="6095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051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03</a:t>
            </a:r>
            <a:endParaRPr lang="ko-KR" altLang="en-US" sz="2667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64EA1-E804-4D92-9105-8A45F486DBFF}"/>
              </a:ext>
            </a:extLst>
          </p:cNvPr>
          <p:cNvSpPr txBox="1"/>
          <p:nvPr/>
        </p:nvSpPr>
        <p:spPr>
          <a:xfrm>
            <a:off x="47328" y="452670"/>
            <a:ext cx="1728192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진행사항</a:t>
            </a:r>
            <a:endParaRPr lang="en-US" altLang="ko-KR" sz="1867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853AC2-D675-436C-A743-ED80EE02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8" y="1501628"/>
            <a:ext cx="8154944" cy="49753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91AEE6B-4C7F-47B4-BE72-AE735A13B951}"/>
              </a:ext>
            </a:extLst>
          </p:cNvPr>
          <p:cNvSpPr/>
          <p:nvPr/>
        </p:nvSpPr>
        <p:spPr>
          <a:xfrm>
            <a:off x="1954635" y="1954635"/>
            <a:ext cx="4437776" cy="293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A24D8-2402-413C-BA17-01A3FD6ECE77}"/>
              </a:ext>
            </a:extLst>
          </p:cNvPr>
          <p:cNvSpPr txBox="1"/>
          <p:nvPr/>
        </p:nvSpPr>
        <p:spPr>
          <a:xfrm>
            <a:off x="3632132" y="832326"/>
            <a:ext cx="3482043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 dirty="0" err="1"/>
              <a:t>알티움</a:t>
            </a:r>
            <a:r>
              <a:rPr lang="ko-KR" altLang="en-US" sz="1300" dirty="0"/>
              <a:t> 라이브러리가 있는 해당 경로로 이동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4373BF-DE5B-4369-94B2-4E18F06A8E90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4173523" y="1186077"/>
            <a:ext cx="1199631" cy="76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0933D5-4C08-47D2-AD9C-84083860E8DF}"/>
              </a:ext>
            </a:extLst>
          </p:cNvPr>
          <p:cNvSpPr/>
          <p:nvPr/>
        </p:nvSpPr>
        <p:spPr>
          <a:xfrm>
            <a:off x="2357306" y="2416029"/>
            <a:ext cx="4110606" cy="3942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85EA6-3BA6-4446-99C2-596E66B082EC}"/>
              </a:ext>
            </a:extLst>
          </p:cNvPr>
          <p:cNvSpPr txBox="1"/>
          <p:nvPr/>
        </p:nvSpPr>
        <p:spPr>
          <a:xfrm>
            <a:off x="7114175" y="3812437"/>
            <a:ext cx="4745210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 dirty="0"/>
              <a:t>해당경로에서 다운받은 라이브러리 알집의 압축을 모두 푼다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4D20B6-4154-4F6B-9896-AEF1D2D13FCD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6467912" y="3989313"/>
            <a:ext cx="646263" cy="39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0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679509" y="242945"/>
            <a:ext cx="10258739" cy="6095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051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03</a:t>
            </a:r>
            <a:endParaRPr lang="ko-KR" altLang="en-US" sz="2667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64EA1-E804-4D92-9105-8A45F486DBFF}"/>
              </a:ext>
            </a:extLst>
          </p:cNvPr>
          <p:cNvSpPr txBox="1"/>
          <p:nvPr/>
        </p:nvSpPr>
        <p:spPr>
          <a:xfrm>
            <a:off x="47328" y="452670"/>
            <a:ext cx="1728192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진행사항</a:t>
            </a:r>
            <a:endParaRPr lang="en-US" altLang="ko-KR" sz="1867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8BB07D-A5C4-45FC-8F06-1A5AE887F194}"/>
              </a:ext>
            </a:extLst>
          </p:cNvPr>
          <p:cNvGrpSpPr/>
          <p:nvPr/>
        </p:nvGrpSpPr>
        <p:grpSpPr>
          <a:xfrm>
            <a:off x="1775520" y="832326"/>
            <a:ext cx="9160311" cy="5407722"/>
            <a:chOff x="1775520" y="571394"/>
            <a:chExt cx="9160311" cy="540772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24E5251-BE9F-4D7F-9CB6-30F265C7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5606" y="796954"/>
              <a:ext cx="5610225" cy="4705350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F56EDA0-0EE6-4AE5-9CC0-18EEB9D10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5520" y="571394"/>
              <a:ext cx="2862433" cy="5407722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DE7FAC-4C6F-4C3D-8053-39C48BBB21DF}"/>
                </a:ext>
              </a:extLst>
            </p:cNvPr>
            <p:cNvSpPr/>
            <p:nvPr/>
          </p:nvSpPr>
          <p:spPr>
            <a:xfrm>
              <a:off x="1775520" y="796954"/>
              <a:ext cx="674065" cy="3028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511845E-3453-4C4D-B72C-B44DB0A05A36}"/>
                </a:ext>
              </a:extLst>
            </p:cNvPr>
            <p:cNvSpPr/>
            <p:nvPr/>
          </p:nvSpPr>
          <p:spPr>
            <a:xfrm>
              <a:off x="8306888" y="4630723"/>
              <a:ext cx="2109592" cy="6543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19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679509" y="242945"/>
            <a:ext cx="10258739" cy="6095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051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03</a:t>
            </a:r>
            <a:endParaRPr lang="ko-KR" altLang="en-US" sz="2667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64EA1-E804-4D92-9105-8A45F486DBFF}"/>
              </a:ext>
            </a:extLst>
          </p:cNvPr>
          <p:cNvSpPr txBox="1"/>
          <p:nvPr/>
        </p:nvSpPr>
        <p:spPr>
          <a:xfrm>
            <a:off x="47328" y="452670"/>
            <a:ext cx="1728192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진행사항</a:t>
            </a:r>
            <a:endParaRPr lang="en-US" altLang="ko-KR" sz="1867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DA8F03-5FC0-49ED-A5FE-E7AF775EAD4D}"/>
              </a:ext>
            </a:extLst>
          </p:cNvPr>
          <p:cNvGrpSpPr/>
          <p:nvPr/>
        </p:nvGrpSpPr>
        <p:grpSpPr>
          <a:xfrm>
            <a:off x="198825" y="1013182"/>
            <a:ext cx="8457452" cy="5283517"/>
            <a:chOff x="1115735" y="571393"/>
            <a:chExt cx="8457452" cy="528351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63495F9-C846-4435-82A3-C5AD6C992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7" t="2765"/>
            <a:stretch/>
          </p:blipFill>
          <p:spPr>
            <a:xfrm>
              <a:off x="1115735" y="571393"/>
              <a:ext cx="8457452" cy="4671927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182D734-8F71-4A61-97EF-962605775D58}"/>
                </a:ext>
              </a:extLst>
            </p:cNvPr>
            <p:cNvGrpSpPr/>
            <p:nvPr/>
          </p:nvGrpSpPr>
          <p:grpSpPr>
            <a:xfrm>
              <a:off x="4681057" y="2533475"/>
              <a:ext cx="3308185" cy="3321435"/>
              <a:chOff x="4681057" y="2533475"/>
              <a:chExt cx="3308185" cy="33214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3D01F50-8212-45BD-8DA6-71F67CA97916}"/>
                  </a:ext>
                </a:extLst>
              </p:cNvPr>
              <p:cNvSpPr/>
              <p:nvPr/>
            </p:nvSpPr>
            <p:spPr>
              <a:xfrm>
                <a:off x="4681057" y="2533475"/>
                <a:ext cx="1518407" cy="17616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8D6B23-B844-4F61-BB9E-DD2BD4BF9AA3}"/>
                  </a:ext>
                </a:extLst>
              </p:cNvPr>
              <p:cNvSpPr txBox="1"/>
              <p:nvPr/>
            </p:nvSpPr>
            <p:spPr>
              <a:xfrm>
                <a:off x="5626095" y="5501159"/>
                <a:ext cx="2363147" cy="353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ko-KR" altLang="en-US" sz="1300" dirty="0"/>
                  <a:t>원하는 라이브러리 파일 선택</a:t>
                </a: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A829461E-5BE8-4D1D-846F-DFD5244E5993}"/>
                  </a:ext>
                </a:extLst>
              </p:cNvPr>
              <p:cNvCxnSpPr>
                <a:cxnSpLocks/>
                <a:stCxn id="6" idx="0"/>
                <a:endCxn id="5" idx="2"/>
              </p:cNvCxnSpPr>
              <p:nvPr/>
            </p:nvCxnSpPr>
            <p:spPr>
              <a:xfrm flipH="1" flipV="1">
                <a:off x="5440261" y="2709644"/>
                <a:ext cx="1367408" cy="2791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902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679509" y="242945"/>
            <a:ext cx="10258739" cy="6095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051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03</a:t>
            </a:r>
            <a:endParaRPr lang="ko-KR" altLang="en-US" sz="2667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64EA1-E804-4D92-9105-8A45F486DBFF}"/>
              </a:ext>
            </a:extLst>
          </p:cNvPr>
          <p:cNvSpPr txBox="1"/>
          <p:nvPr/>
        </p:nvSpPr>
        <p:spPr>
          <a:xfrm>
            <a:off x="47328" y="452670"/>
            <a:ext cx="1728192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진행사항</a:t>
            </a:r>
            <a:endParaRPr lang="en-US" altLang="ko-KR" sz="1867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A4EA14-5002-4969-A90E-960F097C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61" y="1216368"/>
            <a:ext cx="4923700" cy="4087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FDC233-ABAD-4F9F-AA01-CD55FD40062E}"/>
              </a:ext>
            </a:extLst>
          </p:cNvPr>
          <p:cNvSpPr txBox="1"/>
          <p:nvPr/>
        </p:nvSpPr>
        <p:spPr>
          <a:xfrm>
            <a:off x="6870584" y="3710716"/>
            <a:ext cx="2137124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 dirty="0"/>
              <a:t>라이브러리가 추가된 모습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300D00E-7CF3-4109-A54F-771F12948C00}"/>
              </a:ext>
            </a:extLst>
          </p:cNvPr>
          <p:cNvCxnSpPr>
            <a:cxnSpLocks/>
            <a:stCxn id="5" idx="0"/>
            <a:endCxn id="10" idx="3"/>
          </p:cNvCxnSpPr>
          <p:nvPr/>
        </p:nvCxnSpPr>
        <p:spPr>
          <a:xfrm flipH="1" flipV="1">
            <a:off x="5838738" y="2684477"/>
            <a:ext cx="2100408" cy="10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007D9-BC36-4652-BCC7-BDA29F70EFD1}"/>
              </a:ext>
            </a:extLst>
          </p:cNvPr>
          <p:cNvSpPr/>
          <p:nvPr/>
        </p:nvSpPr>
        <p:spPr>
          <a:xfrm>
            <a:off x="1174459" y="2416029"/>
            <a:ext cx="4664279" cy="536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3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679509" y="242945"/>
            <a:ext cx="10258739" cy="60959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051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03</a:t>
            </a:r>
            <a:endParaRPr lang="ko-KR" altLang="en-US" sz="2667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64EA1-E804-4D92-9105-8A45F486DBFF}"/>
              </a:ext>
            </a:extLst>
          </p:cNvPr>
          <p:cNvSpPr txBox="1"/>
          <p:nvPr/>
        </p:nvSpPr>
        <p:spPr>
          <a:xfrm>
            <a:off x="47328" y="452670"/>
            <a:ext cx="1728192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진행사항</a:t>
            </a:r>
            <a:endParaRPr lang="en-US" altLang="ko-KR" sz="1867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B1FE37-3538-4119-AB46-F4B3BA7F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34" y="1343025"/>
            <a:ext cx="3333750" cy="20859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847937E-4CDD-43EC-89BE-112AC40EDD7D}"/>
              </a:ext>
            </a:extLst>
          </p:cNvPr>
          <p:cNvSpPr/>
          <p:nvPr/>
        </p:nvSpPr>
        <p:spPr>
          <a:xfrm>
            <a:off x="679508" y="2525086"/>
            <a:ext cx="3137483" cy="268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C610F-E9AA-4C19-B9AF-6805843A3A02}"/>
              </a:ext>
            </a:extLst>
          </p:cNvPr>
          <p:cNvSpPr txBox="1"/>
          <p:nvPr/>
        </p:nvSpPr>
        <p:spPr>
          <a:xfrm>
            <a:off x="4231975" y="1718330"/>
            <a:ext cx="1577676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/>
              <a:t>추가한 라이브러리</a:t>
            </a:r>
            <a:endParaRPr lang="ko-KR" altLang="en-US" sz="13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EE28FB8-1EC7-4982-9E7F-6903F2BD8C4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16991" y="1895206"/>
            <a:ext cx="414984" cy="76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C51368E-5180-4387-873E-02E5492D6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11" y="2277258"/>
            <a:ext cx="6353612" cy="410835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AD07DB-42D8-4712-AD62-C2D545869AE5}"/>
              </a:ext>
            </a:extLst>
          </p:cNvPr>
          <p:cNvSpPr/>
          <p:nvPr/>
        </p:nvSpPr>
        <p:spPr>
          <a:xfrm>
            <a:off x="4815281" y="3473042"/>
            <a:ext cx="864066" cy="134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6C749-A798-46A6-8C30-ABBADE3F6362}"/>
              </a:ext>
            </a:extLst>
          </p:cNvPr>
          <p:cNvSpPr txBox="1"/>
          <p:nvPr/>
        </p:nvSpPr>
        <p:spPr>
          <a:xfrm>
            <a:off x="6546060" y="1779289"/>
            <a:ext cx="4255780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 dirty="0"/>
              <a:t>회로도에 </a:t>
            </a:r>
            <a:r>
              <a:rPr lang="en-US" altLang="ko-KR" sz="1300" dirty="0"/>
              <a:t>ATmega128-16AC </a:t>
            </a:r>
            <a:r>
              <a:rPr lang="ko-KR" altLang="en-US" sz="1300" dirty="0"/>
              <a:t>라이브러리를</a:t>
            </a:r>
            <a:r>
              <a:rPr lang="en-US" altLang="ko-KR" sz="1300" dirty="0"/>
              <a:t> </a:t>
            </a:r>
            <a:r>
              <a:rPr lang="ko-KR" altLang="en-US" sz="1300" dirty="0"/>
              <a:t>추가한 모습</a:t>
            </a:r>
          </a:p>
        </p:txBody>
      </p:sp>
    </p:spTree>
    <p:extLst>
      <p:ext uri="{BB962C8B-B14F-4D97-AF65-F5344CB8AC3E}">
        <p14:creationId xmlns:p14="http://schemas.microsoft.com/office/powerpoint/2010/main" val="297833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just">
          <a:lnSpc>
            <a:spcPct val="150000"/>
          </a:lnSpc>
          <a:buFont typeface="Wingdings" panose="05000000000000000000" pitchFamily="2" charset="2"/>
          <a:buChar char="l"/>
          <a:defRPr sz="13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95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等线</vt:lpstr>
      <vt:lpstr>THE정고딕110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안상재(전자및항공전자공학전공(학부))</dc:creator>
  <cp:lastModifiedBy>안상재(전자및항공전자공학전공(학부))</cp:lastModifiedBy>
  <cp:revision>994</cp:revision>
  <dcterms:created xsi:type="dcterms:W3CDTF">2018-07-19T04:22:02Z</dcterms:created>
  <dcterms:modified xsi:type="dcterms:W3CDTF">2018-09-04T16:57:43Z</dcterms:modified>
</cp:coreProperties>
</file>