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94660"/>
  </p:normalViewPr>
  <p:slideViewPr>
    <p:cSldViewPr>
      <p:cViewPr>
        <p:scale>
          <a:sx n="120" d="100"/>
          <a:sy n="120" d="100"/>
        </p:scale>
        <p:origin x="-1064" y="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A637-D8D0-4557-BF74-AB8DC3DC5087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F256-0C73-4E4B-A98E-F753A0FF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1106-AAE2-4E05-B0C3-25D846DBB989}" type="datetimeFigureOut">
              <a:rPr lang="ko-KR" altLang="en-US" smtClean="0"/>
              <a:pPr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Head.S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@0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4" name="직사각형 3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@1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222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</a:t>
            </a:r>
            <a:r>
              <a:rPr lang="en-US" altLang="ko-KR" sz="1400" dirty="0" err="1" smtClean="0"/>
              <a:t>preserve_boot_args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70" name="직사각형 69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 err="1" smtClean="0">
                  <a:solidFill>
                    <a:srgbClr val="FF0000"/>
                  </a:solidFill>
                </a:rPr>
                <a:t>stext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@2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x21, x0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stext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@3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2454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adr_l</a:t>
            </a:r>
            <a:r>
              <a:rPr lang="en-US" altLang="ko-KR" sz="1400" dirty="0" smtClean="0"/>
              <a:t>  x0, </a:t>
            </a:r>
            <a:r>
              <a:rPr lang="en-US" altLang="ko-KR" sz="1400" dirty="0" err="1" smtClean="0"/>
              <a:t>boot_args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[4];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boot_args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stext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stp</a:t>
            </a:r>
            <a:r>
              <a:rPr lang="en-US" altLang="ko-KR" sz="1400" dirty="0" smtClean="0"/>
              <a:t>    x21, x1, [x0</a:t>
            </a:r>
            <a:r>
              <a:rPr lang="en-US" altLang="ko-KR" sz="1400" dirty="0" smtClean="0"/>
              <a:t>]</a:t>
            </a:r>
          </a:p>
          <a:p>
            <a:r>
              <a:rPr lang="pl-PL" altLang="ko-KR" sz="1400" dirty="0" smtClean="0"/>
              <a:t>stp    x2, x3, [x0, #16</a:t>
            </a:r>
            <a:r>
              <a:rPr lang="pl-PL" altLang="ko-KR" sz="1400" dirty="0" smtClean="0"/>
              <a:t>]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</a:t>
            </a:r>
            <a:r>
              <a:rPr lang="en-US" altLang="ko-KR" sz="1400" dirty="0" smtClean="0"/>
              <a:t>];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[0] = x21;	// DTB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[1] </a:t>
            </a:r>
            <a:r>
              <a:rPr lang="en-US" altLang="ko-KR" sz="1400" dirty="0" smtClean="0">
                <a:solidFill>
                  <a:srgbClr val="FF0000"/>
                </a:solidFill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x1;	// 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[2] </a:t>
            </a:r>
            <a:r>
              <a:rPr lang="en-US" altLang="ko-KR" sz="1400" dirty="0" smtClean="0">
                <a:solidFill>
                  <a:srgbClr val="FF0000"/>
                </a:solidFill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x2;	// 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[3] </a:t>
            </a:r>
            <a:r>
              <a:rPr lang="en-US" altLang="ko-KR" sz="1400" dirty="0" smtClean="0">
                <a:solidFill>
                  <a:srgbClr val="FF0000"/>
                </a:solidFill>
              </a:rPr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x3;	// 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stext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@5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dmb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DMB</a:t>
            </a:r>
          </a:p>
          <a:p>
            <a:r>
              <a:rPr lang="en-US" altLang="ko-KR" sz="1400" dirty="0" smtClean="0"/>
              <a:t>Data Memory Barrier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SY</a:t>
            </a:r>
          </a:p>
          <a:p>
            <a:r>
              <a:rPr lang="en-US" altLang="ko-KR" sz="1400" dirty="0" smtClean="0"/>
              <a:t>Full system barrier operation. This is the default and can be omitted.</a:t>
            </a: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stext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51520" y="3573016"/>
            <a:ext cx="500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boot_arg</a:t>
            </a:r>
            <a:r>
              <a:rPr lang="en-US" altLang="ko-KR" dirty="0" smtClean="0">
                <a:solidFill>
                  <a:srgbClr val="FF0000"/>
                </a:solidFill>
              </a:rPr>
              <a:t>[]</a:t>
            </a:r>
            <a:r>
              <a:rPr lang="ko-KR" altLang="en-US" dirty="0" smtClean="0">
                <a:solidFill>
                  <a:srgbClr val="FF0000"/>
                </a:solidFill>
              </a:rPr>
              <a:t>를 저장한 명령어가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Chche</a:t>
            </a:r>
            <a:r>
              <a:rPr lang="en-US" altLang="ko-KR" dirty="0" smtClean="0">
                <a:solidFill>
                  <a:srgbClr val="FF0000"/>
                </a:solidFill>
              </a:rPr>
              <a:t> clear </a:t>
            </a:r>
            <a:r>
              <a:rPr lang="ko-KR" altLang="en-US" dirty="0" smtClean="0">
                <a:solidFill>
                  <a:srgbClr val="FF0000"/>
                </a:solidFill>
              </a:rPr>
              <a:t>명령어에 영향을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받지 않도록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Barrier</a:t>
            </a:r>
            <a:r>
              <a:rPr lang="ko-KR" altLang="en-US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메모리 </a:t>
            </a:r>
            <a:r>
              <a:rPr lang="ko-KR" altLang="en-US" dirty="0" err="1" smtClean="0">
                <a:solidFill>
                  <a:srgbClr val="FF0000"/>
                </a:solidFill>
              </a:rPr>
              <a:t>오더링</a:t>
            </a:r>
            <a:r>
              <a:rPr lang="ko-KR" altLang="en-US" dirty="0" smtClean="0">
                <a:solidFill>
                  <a:srgbClr val="FF0000"/>
                </a:solidFill>
              </a:rPr>
              <a:t> 이슈는 </a:t>
            </a:r>
            <a:r>
              <a:rPr lang="en-US" altLang="ko-KR" dirty="0" smtClean="0">
                <a:solidFill>
                  <a:srgbClr val="FF0000"/>
                </a:solidFill>
              </a:rPr>
              <a:t>1 core</a:t>
            </a:r>
            <a:r>
              <a:rPr lang="ko-KR" altLang="en-US" dirty="0" smtClean="0">
                <a:solidFill>
                  <a:srgbClr val="FF0000"/>
                </a:solidFill>
              </a:rPr>
              <a:t>에서도 발생한다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@6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x1, #</a:t>
            </a:r>
            <a:r>
              <a:rPr lang="en-US" altLang="ko-KR" sz="1400" dirty="0" smtClean="0"/>
              <a:t>0x20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 x 8 = 32 = 0x20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stext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@7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      __</a:t>
            </a:r>
            <a:r>
              <a:rPr lang="en-US" altLang="ko-KR" sz="1400" dirty="0" err="1" smtClean="0"/>
              <a:t>inval_dcache_area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inval_dcache_area</a:t>
            </a:r>
            <a:r>
              <a:rPr lang="en-US" altLang="ko-KR" sz="1400" dirty="0" smtClean="0"/>
              <a:t>(void *</a:t>
            </a:r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size_t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X0 – </a:t>
            </a:r>
            <a:r>
              <a:rPr lang="en-US" altLang="ko-KR" sz="1400" dirty="0" err="1" smtClean="0"/>
              <a:t>addr</a:t>
            </a:r>
            <a:endParaRPr lang="en-US" altLang="ko-KR" sz="1400" dirty="0" smtClean="0"/>
          </a:p>
          <a:p>
            <a:r>
              <a:rPr lang="en-US" altLang="ko-KR" sz="1400" dirty="0" smtClean="0"/>
              <a:t>X1 – </a:t>
            </a:r>
            <a:r>
              <a:rPr lang="en-US" altLang="ko-KR" sz="1400" dirty="0" err="1" smtClean="0"/>
              <a:t>len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Ensure that any D-cache </a:t>
            </a:r>
            <a:r>
              <a:rPr lang="en-US" altLang="ko-KR" sz="1400" dirty="0" smtClean="0"/>
              <a:t>lines</a:t>
            </a:r>
            <a:r>
              <a:rPr lang="en-US" altLang="ko-KR" sz="1400" dirty="0" smtClean="0"/>
              <a:t> are invalidated.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boot_args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stext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420</Words>
  <Application>Microsoft Office PowerPoint</Application>
  <PresentationFormat>화면 슬라이드 쇼(4:3)</PresentationFormat>
  <Paragraphs>371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Head.S 분석자료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aireat</dc:creator>
  <cp:lastModifiedBy>aireat</cp:lastModifiedBy>
  <cp:revision>12</cp:revision>
  <dcterms:created xsi:type="dcterms:W3CDTF">2019-06-24T12:49:58Z</dcterms:created>
  <dcterms:modified xsi:type="dcterms:W3CDTF">2019-06-29T09:54:17Z</dcterms:modified>
</cp:coreProperties>
</file>