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1" r:id="rId45"/>
    <p:sldId id="312" r:id="rId46"/>
    <p:sldId id="313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14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0" autoAdjust="0"/>
    <p:restoredTop sz="99086" autoAdjust="0"/>
  </p:normalViewPr>
  <p:slideViewPr>
    <p:cSldViewPr>
      <p:cViewPr>
        <p:scale>
          <a:sx n="90" d="100"/>
          <a:sy n="90" d="100"/>
        </p:scale>
        <p:origin x="-1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32" y="-6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A637-D8D0-4557-BF74-AB8DC3DC5087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F256-0C73-4E4B-A98E-F753A0FFF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F256-0C73-4E4B-A98E-F753A0FFFD6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1106-AAE2-4E05-B0C3-25D846DBB98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24A8-5D7E-4790-8A77-608F97A51A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Head.S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분석자료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A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@8 </a:t>
            </a:r>
            <a:r>
              <a:rPr lang="en-US" altLang="ko-KR" sz="1200" dirty="0" err="1" smtClean="0"/>
              <a:t>stext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bl</a:t>
            </a:r>
            <a:r>
              <a:rPr lang="en-US" altLang="ko-KR" sz="1400" dirty="0" smtClean="0"/>
              <a:t>     el2_setup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00000088_11286000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@9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msr</a:t>
            </a:r>
            <a:r>
              <a:rPr lang="en-US" altLang="ko-KR" sz="1400" dirty="0" smtClean="0"/>
              <a:t>    </a:t>
            </a:r>
            <a:r>
              <a:rPr lang="en-US" altLang="ko-KR" sz="1400" dirty="0" err="1" smtClean="0"/>
              <a:t>SPsel</a:t>
            </a:r>
            <a:r>
              <a:rPr lang="en-US" altLang="ko-KR" sz="1400" dirty="0" smtClean="0"/>
              <a:t>, #1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00000088_11286000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@10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mrs</a:t>
            </a:r>
            <a:r>
              <a:rPr lang="en-US" altLang="ko-KR" sz="1400" dirty="0" smtClean="0"/>
              <a:t>    x0, </a:t>
            </a:r>
            <a:r>
              <a:rPr lang="en-US" altLang="ko-KR" sz="1400" dirty="0" err="1" smtClean="0"/>
              <a:t>CurrentEL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84984"/>
            <a:ext cx="3790333" cy="241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" name="TextBox 133"/>
          <p:cNvSpPr txBox="1"/>
          <p:nvPr/>
        </p:nvSpPr>
        <p:spPr>
          <a:xfrm>
            <a:off x="683568" y="1988840"/>
            <a:ext cx="244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EL1</a:t>
            </a:r>
            <a:r>
              <a:rPr lang="ko-KR" altLang="en-US" dirty="0" smtClean="0"/>
              <a:t> 모드로 </a:t>
            </a:r>
            <a:endParaRPr lang="en-US" altLang="ko-KR" dirty="0" smtClean="0"/>
          </a:p>
          <a:p>
            <a:r>
              <a:rPr lang="ko-KR" altLang="en-US" dirty="0" smtClean="0"/>
              <a:t>부팅했다고 가정함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05064"/>
            <a:ext cx="4342499" cy="7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@11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cmp</a:t>
            </a:r>
            <a:r>
              <a:rPr lang="en-US" altLang="ko-KR" sz="1400" dirty="0" smtClean="0"/>
              <a:t>    x0, #CurrentEL_EL2 (=8)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@12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b.eq</a:t>
            </a:r>
            <a:r>
              <a:rPr lang="en-US" altLang="ko-KR" sz="1400" dirty="0" smtClean="0"/>
              <a:t>   1f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같지 않으므로 </a:t>
            </a:r>
            <a:r>
              <a:rPr lang="en-US" altLang="ko-KR" sz="1400" dirty="0" smtClean="0">
                <a:solidFill>
                  <a:srgbClr val="FF0000"/>
                </a:solidFill>
              </a:rPr>
              <a:t>skip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@13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mov_q</a:t>
            </a:r>
            <a:r>
              <a:rPr lang="en-US" altLang="ko-KR" sz="1200" dirty="0" smtClean="0"/>
              <a:t>  x0, (SCTLR_EL1_RES1 | ENDIAN_SET_EL1)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(SCTLR_EL1_RES1 | ENDIAN_SET_EL1)  -&gt; 0x30500800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30500800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@14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msr</a:t>
            </a:r>
            <a:r>
              <a:rPr lang="en-US" altLang="ko-KR" sz="1200" dirty="0" smtClean="0"/>
              <a:t>    sctlr_el1, x0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Reserved </a:t>
            </a:r>
            <a:r>
              <a:rPr lang="ko-KR" altLang="en-US" sz="1200" dirty="0" smtClean="0"/>
              <a:t>된 값을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채움</a:t>
            </a:r>
            <a:endParaRPr lang="en-US" altLang="ko-KR" sz="1200" dirty="0" smtClean="0"/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왜 하는지는 정확히 모름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068961"/>
            <a:ext cx="417068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30500800</a:t>
              </a:r>
              <a:endParaRPr lang="ko-KR" alt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@15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w0, #BOOT_CPU_MODE_EL1 (=0xe11)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00000E11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17033"/>
            <a:ext cx="386215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@16 el2_setup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ret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11560" y="2276872"/>
            <a:ext cx="23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Stext+8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@17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x23, __PHYS_OFFSET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__PHYS_OFFSET   (KERNEL_START - TEXT_OFFSET)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KERNEL_START = ffff000010080000</a:t>
            </a:r>
          </a:p>
          <a:p>
            <a:r>
              <a:rPr lang="en-US" altLang="ko-KR" sz="1200" dirty="0" smtClean="0"/>
              <a:t>TEXT_OFFSET  = 0x80000</a:t>
            </a:r>
          </a:p>
          <a:p>
            <a:r>
              <a:rPr lang="en-US" altLang="ko-KR" sz="1200" dirty="0" smtClean="0"/>
              <a:t>__PHYS_OFFSET = ffff000010000000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ADRP </a:t>
            </a:r>
            <a:r>
              <a:rPr lang="ko-KR" altLang="en-US" sz="1200" dirty="0" smtClean="0"/>
              <a:t>명령어는 </a:t>
            </a:r>
            <a:r>
              <a:rPr lang="en-US" altLang="ko-KR" sz="1200" dirty="0" smtClean="0"/>
              <a:t>32 Bit</a:t>
            </a:r>
            <a:r>
              <a:rPr lang="ko-KR" altLang="en-US" sz="1200" dirty="0" smtClean="0"/>
              <a:t>만 유효함</a:t>
            </a:r>
            <a:endParaRPr lang="en-US" altLang="ko-KR" sz="1200" dirty="0" smtClean="0"/>
          </a:p>
          <a:p>
            <a:r>
              <a:rPr lang="en-US" altLang="ko-KR" sz="1200" dirty="0" smtClean="0"/>
              <a:t>PC + 32Bit = 0x88_10000000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00000088_10000000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@0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5652120" y="1340768"/>
            <a:ext cx="3168352" cy="3456384"/>
            <a:chOff x="5652120" y="1340768"/>
            <a:chExt cx="3168352" cy="3456384"/>
          </a:xfrm>
        </p:grpSpPr>
        <p:sp>
          <p:nvSpPr>
            <p:cNvPr id="4" name="직사각형 3"/>
            <p:cNvSpPr/>
            <p:nvPr/>
          </p:nvSpPr>
          <p:spPr>
            <a:xfrm>
              <a:off x="5652120" y="134076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12160" y="134076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65212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1216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5212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1216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5212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1216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1216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65212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1216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5212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1216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65212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1216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5212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1216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5212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1216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5212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1216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5212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1216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5212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1216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1216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5212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1216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09228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5232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9228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45232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09228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45232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9228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45232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09228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5232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09228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45232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9228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5232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9228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45232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09228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45232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09228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45232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09228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45232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45232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9228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45232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9228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45232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09228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45232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212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1216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460432" y="4365104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460432" y="4581128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652120" y="5085184"/>
            <a:ext cx="1440160" cy="216024"/>
            <a:chOff x="5652120" y="5085184"/>
            <a:chExt cx="1440160" cy="216024"/>
          </a:xfrm>
        </p:grpSpPr>
        <p:sp>
          <p:nvSpPr>
            <p:cNvPr id="68" name="직사각형 67"/>
            <p:cNvSpPr/>
            <p:nvPr/>
          </p:nvSpPr>
          <p:spPr>
            <a:xfrm>
              <a:off x="5652120" y="50851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PC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012160" y="50851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00000088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_11120000</a:t>
              </a:r>
              <a:endParaRPr lang="en-US" altLang="ko-KR" sz="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@18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and    x23, x23, MIN_KIMG_ALIGN – 1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00000000_00000000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492896"/>
            <a:ext cx="3697295" cy="106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717032"/>
            <a:ext cx="3765475" cy="10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@19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</a:t>
            </a:r>
            <a:r>
              <a:rPr lang="en-US" altLang="ko-KR" sz="1200" dirty="0" smtClean="0"/>
              <a:t>     set_cpu_boot_mode_flag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stext+20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@20 set_cpu_boot_mode_flag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adr_l</a:t>
            </a:r>
            <a:r>
              <a:rPr lang="en-US" altLang="ko-KR" sz="1200" dirty="0" smtClean="0"/>
              <a:t>  x1, __</a:t>
            </a:r>
            <a:r>
              <a:rPr lang="en-US" altLang="ko-KR" sz="1200" dirty="0" err="1" smtClean="0"/>
              <a:t>boot_cpu_mode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extern u32 __</a:t>
            </a:r>
            <a:r>
              <a:rPr lang="en-US" altLang="ko-KR" sz="1200" dirty="0" err="1" smtClean="0"/>
              <a:t>boot_cpu_mode</a:t>
            </a:r>
            <a:r>
              <a:rPr lang="en-US" altLang="ko-KR" sz="1200" dirty="0" smtClean="0"/>
              <a:t>[2];</a:t>
            </a:r>
          </a:p>
          <a:p>
            <a:r>
              <a:rPr lang="en-US" altLang="ko-KR" sz="1200" dirty="0" smtClean="0"/>
              <a:t>(= ffff00001142c000)</a:t>
            </a:r>
          </a:p>
          <a:p>
            <a:r>
              <a:rPr lang="en-US" altLang="ko-KR" sz="1200" dirty="0" smtClean="0"/>
              <a:t>PC + 32Bit = 0x88 1142c000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00000088_1142C000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stext+20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@21 set_cpu_boot_mode_flag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cmp</a:t>
            </a:r>
            <a:r>
              <a:rPr lang="en-US" altLang="ko-KR" sz="1200" dirty="0" smtClean="0"/>
              <a:t>    w0, #BOOT_CPU_MODE_EL2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00000088_1142C000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stext+20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3805847" cy="70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@22 set_cpu_boot_mode_flag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b.ne   1f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00000088_1142C000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stext+20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51520" y="155679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0xE11 != 0xE12 -&gt; b 1f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@23 set_cpu_boot_mode_flag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  w0, [x1]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*x1 = w0;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__boot_cpu_mode = 0x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00000E11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00000088_1142C000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stext+20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@24 set_cpu_boot_mode_flag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dmb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sy</a:t>
            </a:r>
            <a:endParaRPr lang="en-US" altLang="ko-KR" sz="1200" dirty="0" smtClean="0"/>
          </a:p>
          <a:p>
            <a:r>
              <a:rPr lang="en-US" altLang="ko-KR" sz="1200" dirty="0" smtClean="0"/>
              <a:t>dc     </a:t>
            </a:r>
            <a:r>
              <a:rPr lang="en-US" altLang="ko-KR" sz="1200" dirty="0" err="1" smtClean="0"/>
              <a:t>ivac</a:t>
            </a:r>
            <a:r>
              <a:rPr lang="en-US" altLang="ko-KR" sz="1200" dirty="0" smtClean="0"/>
              <a:t>, x1</a:t>
            </a:r>
          </a:p>
          <a:p>
            <a:r>
              <a:rPr lang="en-US" altLang="ko-KR" sz="1200" dirty="0" smtClean="0"/>
              <a:t>ret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__boot_cpu_mode</a:t>
            </a:r>
            <a:r>
              <a:rPr lang="ko-KR" altLang="en-US" sz="1200" dirty="0" smtClean="0">
                <a:solidFill>
                  <a:srgbClr val="FF0000"/>
                </a:solidFill>
              </a:rPr>
              <a:t>에 값을 저장하고 코어내의 </a:t>
            </a:r>
            <a:r>
              <a:rPr lang="en-US" altLang="ko-KR" sz="1200" dirty="0" smtClean="0">
                <a:solidFill>
                  <a:srgbClr val="FF0000"/>
                </a:solidFill>
              </a:rPr>
              <a:t>boot_cpu_mode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 캐시 라인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PoC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관점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을 무효화 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(stext+16)</a:t>
            </a:r>
            <a:r>
              <a:rPr lang="ko-KR" altLang="en-US" sz="1200" dirty="0" smtClean="0"/>
              <a:t>으로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00000088_1142C000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stext+20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95536" y="3573016"/>
            <a:ext cx="358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DC IVAC </a:t>
            </a:r>
            <a:r>
              <a:rPr lang="en-US" altLang="ko-KR" sz="800" dirty="0" smtClean="0"/>
              <a:t>Invalidate by Virtual Address, to Point of Coherency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@25 </a:t>
            </a:r>
            <a:r>
              <a:rPr lang="en-US" altLang="ko-KR" sz="1200" dirty="0" err="1" smtClean="0"/>
              <a:t>stext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</a:t>
            </a:r>
            <a:r>
              <a:rPr lang="en-US" altLang="ko-KR" sz="1200" dirty="0" smtClean="0"/>
              <a:t>     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00000088_1142C000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stext+24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@26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x28, </a:t>
            </a:r>
            <a:r>
              <a:rPr lang="en-US" altLang="ko-KR" sz="1200" dirty="0" err="1" smtClean="0"/>
              <a:t>lr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00000000_00000E11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00000000_413FC800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00000000_0000003F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0x16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stext+24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stext+24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@27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x0, </a:t>
            </a:r>
            <a:r>
              <a:rPr lang="en-US" altLang="ko-KR" sz="1200" dirty="0" err="1" smtClean="0"/>
              <a:t>init_pg_dir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x1, </a:t>
            </a:r>
            <a:r>
              <a:rPr lang="en-US" altLang="ko-KR" sz="1200" dirty="0" err="1" smtClean="0"/>
              <a:t>init_pg_end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init_pg_dir</a:t>
            </a:r>
            <a:r>
              <a:rPr lang="en-US" altLang="ko-KR" sz="1200" dirty="0" smtClean="0"/>
              <a:t> (= </a:t>
            </a:r>
            <a:r>
              <a:rPr lang="en-US" altLang="ko-KR" sz="1200" dirty="0" smtClean="0"/>
              <a:t>ffff00001149d000</a:t>
            </a:r>
            <a:r>
              <a:rPr lang="en-US" altLang="ko-KR" sz="1200" dirty="0" smtClean="0"/>
              <a:t>) -&gt; 0x4146e000</a:t>
            </a:r>
            <a:endParaRPr lang="en-US" altLang="ko-KR" sz="1200" dirty="0" smtClean="0"/>
          </a:p>
          <a:p>
            <a:r>
              <a:rPr lang="en-US" altLang="ko-KR" sz="1200" dirty="0" err="1" smtClean="0"/>
              <a:t>init_pg_end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(= ffff0000114a0000</a:t>
            </a:r>
            <a:r>
              <a:rPr lang="en-US" altLang="ko-KR" sz="1200" dirty="0" smtClean="0"/>
              <a:t>) </a:t>
            </a:r>
            <a:r>
              <a:rPr lang="en-US" altLang="ko-KR" sz="1200" dirty="0" smtClean="0"/>
              <a:t>-&gt; 0x41471000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_4146E000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_41471000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stext+24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347864" y="260648"/>
            <a:ext cx="107521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&amp;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init_pg_dir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347864" y="548680"/>
            <a:ext cx="107521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&amp;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init_pg_end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@1 </a:t>
            </a:r>
            <a:r>
              <a:rPr lang="en-US" altLang="ko-KR" sz="1200" dirty="0" err="1" smtClean="0"/>
              <a:t>stext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2223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bl</a:t>
            </a:r>
            <a:r>
              <a:rPr lang="en-US" altLang="ko-KR" sz="1400" dirty="0" smtClean="0"/>
              <a:t>     preserve_boot_args</a:t>
            </a:r>
          </a:p>
          <a:p>
            <a:endParaRPr lang="ko-KR" altLang="en-US" sz="14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5652120" y="1340768"/>
            <a:ext cx="3168352" cy="3456384"/>
            <a:chOff x="5652120" y="1340768"/>
            <a:chExt cx="3168352" cy="3456384"/>
          </a:xfrm>
        </p:grpSpPr>
        <p:sp>
          <p:nvSpPr>
            <p:cNvPr id="70" name="직사각형 69"/>
            <p:cNvSpPr/>
            <p:nvPr/>
          </p:nvSpPr>
          <p:spPr>
            <a:xfrm>
              <a:off x="5652120" y="134076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12160" y="134076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5212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01216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65212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1216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5212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1216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5212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01216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65212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01216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5212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01216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5212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01216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65212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01216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65212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01216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5212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01216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65212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1216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65212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01216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65212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01216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65212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01216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092280" y="155679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452320" y="155679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092280" y="177281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52320" y="177281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092280" y="198884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52320" y="198884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092280" y="220486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452320" y="220486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092280" y="242088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52320" y="242088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092280" y="263691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452320" y="263691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092280" y="285293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452320" y="285293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092280" y="306896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452320" y="306896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092280" y="328498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X24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52320" y="328498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092280" y="350100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452320" y="350100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92280" y="3717032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X26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452320" y="3717032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092280" y="3933056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X27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452320" y="3933056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092280" y="4149080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X28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52320" y="4149080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7092280" y="4365104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X29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452320" y="4365104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09228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X30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232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dirty="0" smtClean="0">
                  <a:solidFill>
                    <a:srgbClr val="FF0000"/>
                  </a:solidFill>
                </a:rPr>
                <a:t>stext+4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652120" y="4581128"/>
              <a:ext cx="360040" cy="2160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X15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012160" y="4581128"/>
              <a:ext cx="1080120" cy="2160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4365104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581128"/>
              <a:ext cx="360040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@28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sub    x1, x1, x0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sz="1200" dirty="0" smtClean="0">
                <a:solidFill>
                  <a:srgbClr val="FF0000"/>
                </a:solidFill>
              </a:rPr>
              <a:t> ~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init_pg_end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까지 크기</a:t>
            </a:r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00000000_4146E000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00000000_00003000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stext+24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924944"/>
            <a:ext cx="3186489" cy="8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861048"/>
            <a:ext cx="2952327" cy="12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@29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</a:t>
            </a:r>
            <a:r>
              <a:rPr lang="en-US" altLang="ko-KR" sz="1200" dirty="0" smtClean="0"/>
              <a:t>     __</a:t>
            </a:r>
            <a:r>
              <a:rPr lang="en-US" altLang="ko-KR" sz="1200" dirty="0" err="1" smtClean="0"/>
              <a:t>inval_dcache_area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00000000_4146E000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00000000_00003000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7504" y="2060848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부터 </a:t>
            </a:r>
            <a:r>
              <a:rPr lang="en-US" altLang="ko-KR" dirty="0" smtClean="0">
                <a:solidFill>
                  <a:srgbClr val="FF0000"/>
                </a:solidFill>
              </a:rPr>
              <a:t>INIT_DIR_SIZE </a:t>
            </a:r>
            <a:r>
              <a:rPr lang="ko-KR" altLang="en-US" dirty="0" smtClean="0">
                <a:solidFill>
                  <a:srgbClr val="FF0000"/>
                </a:solidFill>
              </a:rPr>
              <a:t>만큼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데이터 캐시를 무효화 시킨다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@32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504" y="836712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x0, </a:t>
            </a:r>
            <a:r>
              <a:rPr lang="en-US" altLang="ko-KR" sz="1200" dirty="0" err="1" smtClean="0"/>
              <a:t>init_pg_dir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x1, </a:t>
            </a:r>
            <a:r>
              <a:rPr lang="en-US" altLang="ko-KR" sz="1200" dirty="0" err="1" smtClean="0"/>
              <a:t>init_pg_end</a:t>
            </a:r>
            <a:endParaRPr lang="en-US" altLang="ko-KR" sz="1200" dirty="0" smtClean="0"/>
          </a:p>
          <a:p>
            <a:r>
              <a:rPr lang="en-US" altLang="ko-KR" sz="1200" dirty="0" smtClean="0"/>
              <a:t>sub    x1, x1, x0</a:t>
            </a:r>
          </a:p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#16</a:t>
            </a:r>
          </a:p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#16</a:t>
            </a:r>
          </a:p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#16</a:t>
            </a:r>
          </a:p>
          <a:p>
            <a:r>
              <a:rPr lang="en-US" altLang="ko-KR" sz="1200" dirty="0" err="1" smtClean="0"/>
              <a:t>stp</a:t>
            </a:r>
            <a:r>
              <a:rPr lang="en-US" altLang="ko-KR" sz="1200" dirty="0" smtClean="0"/>
              <a:t>  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xzr</a:t>
            </a:r>
            <a:r>
              <a:rPr lang="en-US" altLang="ko-KR" sz="1200" dirty="0" smtClean="0"/>
              <a:t>, [x0], #</a:t>
            </a:r>
            <a:r>
              <a:rPr lang="en-US" altLang="ko-KR" sz="1200" dirty="0" smtClean="0"/>
              <a:t>16</a:t>
            </a:r>
          </a:p>
          <a:p>
            <a:r>
              <a:rPr lang="en-US" altLang="ko-KR" sz="1200" dirty="0" smtClean="0"/>
              <a:t>subs	x1, x1, #64			</a:t>
            </a:r>
          </a:p>
          <a:p>
            <a:r>
              <a:rPr lang="en-US" altLang="ko-KR" sz="1200" dirty="0" smtClean="0"/>
              <a:t>b.ne	1b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16 * 4 = 64 bytes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memset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sz="1200" dirty="0" smtClean="0">
                <a:solidFill>
                  <a:srgbClr val="FF0000"/>
                </a:solidFill>
              </a:rPr>
              <a:t>, 0, 64)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Init_pg_dir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부터 </a:t>
            </a:r>
            <a:r>
              <a:rPr lang="en-US" altLang="ko-KR" sz="1200" dirty="0" smtClean="0">
                <a:solidFill>
                  <a:srgbClr val="FF0000"/>
                </a:solidFill>
              </a:rPr>
              <a:t>64byte </a:t>
            </a:r>
            <a:r>
              <a:rPr lang="ko-KR" altLang="en-US" sz="1200" dirty="0" smtClean="0">
                <a:solidFill>
                  <a:srgbClr val="FF0000"/>
                </a:solidFill>
              </a:rPr>
              <a:t>씩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초기화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95536" y="2852936"/>
            <a:ext cx="3547766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stp</a:t>
            </a:r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[x0, #16] 	</a:t>
            </a:r>
            <a:r>
              <a:rPr lang="en-US" altLang="ko-KR" sz="1050" dirty="0" err="1" smtClean="0"/>
              <a:t>preindex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	x0 += 16</a:t>
            </a:r>
          </a:p>
          <a:p>
            <a:r>
              <a:rPr lang="en-US" altLang="ko-KR" sz="1050" dirty="0" smtClean="0"/>
              <a:t>	*(x0    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r>
              <a:rPr lang="en-US" altLang="ko-KR" sz="1050" dirty="0" smtClean="0"/>
              <a:t>	*(x0 + 8)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stp</a:t>
            </a:r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xzr</a:t>
            </a:r>
            <a:r>
              <a:rPr lang="en-US" altLang="ko-KR" sz="1050" dirty="0" smtClean="0"/>
              <a:t>, [x0], #16 	</a:t>
            </a:r>
            <a:r>
              <a:rPr lang="en-US" altLang="ko-KR" sz="1050" dirty="0" err="1" smtClean="0"/>
              <a:t>postindex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	*(x0    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r>
              <a:rPr lang="en-US" altLang="ko-KR" sz="1050" dirty="0" smtClean="0"/>
              <a:t>	*(x0 + 8) = </a:t>
            </a:r>
            <a:r>
              <a:rPr lang="en-US" altLang="ko-KR" sz="1050" dirty="0" err="1" smtClean="0"/>
              <a:t>xzr</a:t>
            </a:r>
            <a:endParaRPr lang="en-US" altLang="ko-KR" sz="1050" dirty="0" smtClean="0"/>
          </a:p>
          <a:p>
            <a:r>
              <a:rPr lang="en-US" altLang="ko-KR" sz="1050" dirty="0" smtClean="0"/>
              <a:t>	x0 += 16</a:t>
            </a:r>
          </a:p>
          <a:p>
            <a:endParaRPr lang="ko-KR" altLang="en-US" sz="1050" dirty="0"/>
          </a:p>
        </p:txBody>
      </p:sp>
      <p:grpSp>
        <p:nvGrpSpPr>
          <p:cNvPr id="138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9" name="직사각형 138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00000000_41471000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00000000_0000003F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00000000_40080000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00000000_00000016</a:t>
              </a: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@34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x7, SWAPPER_MM_MMUFLAGS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SWAPPER_MM_MMUFLAGS     </a:t>
            </a:r>
          </a:p>
          <a:p>
            <a:r>
              <a:rPr lang="en-US" altLang="ko-KR" sz="1200" dirty="0" smtClean="0"/>
              <a:t>(PMD_ATTRINDX(MT_NORMAL) | SWAPPER_PMD_FLAGS)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MT_NORMAL               4</a:t>
            </a:r>
          </a:p>
          <a:p>
            <a:r>
              <a:rPr lang="fr-FR" altLang="ko-KR" sz="1200" dirty="0" smtClean="0"/>
              <a:t>#define PMD_ATTRINDX(</a:t>
            </a:r>
            <a:r>
              <a:rPr lang="fr-FR" altLang="ko-KR" sz="1200" i="1" dirty="0" smtClean="0"/>
              <a:t>t</a:t>
            </a:r>
            <a:r>
              <a:rPr lang="fr-FR" altLang="ko-KR" sz="1200" dirty="0" smtClean="0"/>
              <a:t>)         (_AT(</a:t>
            </a:r>
            <a:r>
              <a:rPr lang="fr-FR" altLang="ko-KR" sz="1200" b="1" dirty="0" smtClean="0"/>
              <a:t>pmdval_t</a:t>
            </a:r>
            <a:r>
              <a:rPr lang="fr-FR" altLang="ko-KR" sz="1200" dirty="0" smtClean="0"/>
              <a:t>, (t)) &lt;&lt; 2)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SWAPPER_PMD_FLAGS       </a:t>
            </a:r>
          </a:p>
          <a:p>
            <a:r>
              <a:rPr lang="en-US" altLang="ko-KR" sz="1200" dirty="0" smtClean="0"/>
              <a:t>(PMD_TYPE_SECT | PMD_SECT_AF | PMD_SECT_S)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PMD_ATTRINDX(MT_NORMAL) : (4 &lt;&lt; 2)</a:t>
            </a:r>
          </a:p>
          <a:p>
            <a:r>
              <a:rPr lang="en-US" altLang="ko-KR" sz="1200" dirty="0" smtClean="0"/>
              <a:t>PMD_TYPE_SECT  : (1 &lt;&lt;  0)</a:t>
            </a:r>
          </a:p>
          <a:p>
            <a:r>
              <a:rPr lang="en-US" altLang="ko-KR" sz="1200" dirty="0" smtClean="0"/>
              <a:t>PMD_SECT_AF     : (1 &lt;&lt; 10)</a:t>
            </a:r>
          </a:p>
          <a:p>
            <a:r>
              <a:rPr lang="en-US" altLang="ko-KR" sz="1200" dirty="0" smtClean="0"/>
              <a:t>PMD_SECT_S       : (3 &lt;&lt;  8)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SWAPPER_MM_MMUFLAGS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= (4 &lt;&lt; 2) | ((1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&lt;&lt; 0) | (1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&lt;&lt; 10) | (3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&lt;&lt; 8)))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= 0x711</a:t>
            </a: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4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00000000_41471000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00000000_0000003F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00000000_40080000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711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00000000_00000016</a:t>
              </a: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@35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x0, </a:t>
            </a:r>
            <a:r>
              <a:rPr lang="en-US" altLang="ko-KR" sz="1200" dirty="0" err="1" smtClean="0"/>
              <a:t>idmap_pg_dir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@36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   x3, __</a:t>
            </a:r>
            <a:r>
              <a:rPr lang="en-US" altLang="ko-KR" sz="1200" dirty="0" err="1" smtClean="0"/>
              <a:t>idmap_text_start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@37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x5, #VA_BITS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VA_BITS	48</a:t>
            </a:r>
          </a:p>
          <a:p>
            <a:endParaRPr lang="en-US" altLang="ko-KR" sz="1200" dirty="0" smtClean="0"/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@37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    x5, #VA_BITS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VA_BITS	48</a:t>
            </a:r>
          </a:p>
          <a:p>
            <a:endParaRPr lang="en-US" altLang="ko-KR" sz="1200" dirty="0" smtClean="0"/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@38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adr_l</a:t>
            </a:r>
            <a:r>
              <a:rPr lang="en-US" altLang="ko-KR" sz="1200" dirty="0" smtClean="0"/>
              <a:t>	x6, </a:t>
            </a:r>
            <a:r>
              <a:rPr lang="en-US" altLang="ko-KR" sz="1200" dirty="0" err="1" smtClean="0"/>
              <a:t>vabits_user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	x5, [x6]	</a:t>
            </a:r>
          </a:p>
          <a:p>
            <a:r>
              <a:rPr lang="en-US" altLang="ko-KR" sz="1200" dirty="0" err="1" smtClean="0"/>
              <a:t>dmb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</a:t>
            </a:r>
            <a:r>
              <a:rPr lang="en-US" altLang="ko-KR" sz="1200" dirty="0" smtClean="0"/>
              <a:t>		</a:t>
            </a:r>
          </a:p>
          <a:p>
            <a:r>
              <a:rPr lang="en-US" altLang="ko-KR" sz="1200" dirty="0" smtClean="0"/>
              <a:t>dc	</a:t>
            </a:r>
            <a:r>
              <a:rPr lang="en-US" altLang="ko-KR" sz="1200" dirty="0" err="1" smtClean="0"/>
              <a:t>ivac</a:t>
            </a:r>
            <a:r>
              <a:rPr lang="en-US" altLang="ko-KR" sz="1200" dirty="0" smtClean="0"/>
              <a:t>, x6	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u64 </a:t>
            </a:r>
            <a:r>
              <a:rPr lang="en-US" altLang="ko-KR" sz="1200" dirty="0" err="1" smtClean="0"/>
              <a:t>vabits_user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adr_l</a:t>
            </a:r>
            <a:r>
              <a:rPr lang="en-US" altLang="ko-KR" sz="1200" dirty="0" smtClean="0"/>
              <a:t>	x6, </a:t>
            </a:r>
            <a:r>
              <a:rPr lang="en-US" altLang="ko-KR" sz="1200" dirty="0" err="1" smtClean="0"/>
              <a:t>vabits_user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	x5, [x6]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vabits_user</a:t>
            </a:r>
            <a:r>
              <a:rPr lang="en-US" altLang="ko-KR" sz="1200" dirty="0" smtClean="0">
                <a:solidFill>
                  <a:srgbClr val="FF0000"/>
                </a:solidFill>
              </a:rPr>
              <a:t> = 0x30;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dmb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</a:t>
            </a:r>
            <a:r>
              <a:rPr lang="en-US" altLang="ko-KR" sz="1200" dirty="0" smtClean="0"/>
              <a:t>		</a:t>
            </a:r>
          </a:p>
          <a:p>
            <a:r>
              <a:rPr lang="en-US" altLang="ko-KR" sz="1200" dirty="0" smtClean="0"/>
              <a:t>dc	</a:t>
            </a:r>
            <a:r>
              <a:rPr lang="en-US" altLang="ko-KR" sz="1200" dirty="0" err="1" smtClean="0"/>
              <a:t>ivac</a:t>
            </a:r>
            <a:r>
              <a:rPr lang="en-US" altLang="ko-KR" sz="1200" dirty="0" smtClean="0"/>
              <a:t>, x6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vabits_user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에 값을 저장하고 코어내의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vabits_user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 캐시 라인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PoC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관점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을 무효화 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4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00000000_40080000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00000000_00000030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00000000_4108D7C0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00000000_00000016</a:t>
              </a: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@39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adrp</a:t>
            </a:r>
            <a:r>
              <a:rPr lang="en-US" altLang="ko-KR" sz="1200" dirty="0" smtClean="0"/>
              <a:t>	x5, __</a:t>
            </a:r>
            <a:r>
              <a:rPr lang="en-US" altLang="ko-KR" sz="1200" dirty="0" err="1" smtClean="0"/>
              <a:t>idmap_text_end</a:t>
            </a:r>
            <a:r>
              <a:rPr lang="en-US" altLang="ko-KR" sz="1200" dirty="0" smtClean="0"/>
              <a:t>    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smtClean="0"/>
              <a:t>( =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00000000_40B65000)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err="1" smtClean="0"/>
              <a:t>clz</a:t>
            </a:r>
            <a:r>
              <a:rPr lang="en-US" altLang="ko-KR" sz="1200" dirty="0" smtClean="0"/>
              <a:t>	x5, </a:t>
            </a:r>
            <a:r>
              <a:rPr lang="en-US" altLang="ko-KR" sz="1200" dirty="0" smtClean="0"/>
              <a:t>x5</a:t>
            </a:r>
          </a:p>
          <a:p>
            <a:r>
              <a:rPr lang="en-US" altLang="ko-KR" sz="1200" dirty="0" smtClean="0"/>
              <a:t>        (=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00000000_000000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21)</a:t>
            </a:r>
            <a:r>
              <a:rPr lang="en-US" altLang="ko-KR" sz="1200" dirty="0" smtClean="0"/>
              <a:t>		</a:t>
            </a:r>
          </a:p>
          <a:p>
            <a:r>
              <a:rPr lang="en-US" altLang="ko-KR" sz="1200" dirty="0" err="1" smtClean="0"/>
              <a:t>cmp</a:t>
            </a:r>
            <a:r>
              <a:rPr lang="en-US" altLang="ko-KR" sz="1200" dirty="0" smtClean="0"/>
              <a:t>	x5, TCR_T0SZ(VA_BITS) &lt;= 16	</a:t>
            </a:r>
          </a:p>
          <a:p>
            <a:r>
              <a:rPr lang="en-US" altLang="ko-KR" sz="1200" dirty="0" smtClean="0"/>
              <a:t>b.ge	1f	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</a:rPr>
              <a:t>X5 __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idmap_text_end</a:t>
            </a:r>
            <a:r>
              <a:rPr lang="en-US" altLang="ko-KR" sz="1200" dirty="0" smtClean="0">
                <a:solidFill>
                  <a:srgbClr val="FF0000"/>
                </a:solidFill>
              </a:rPr>
              <a:t> symbol </a:t>
            </a:r>
            <a:r>
              <a:rPr lang="ko-KR" altLang="en-US" sz="1200" dirty="0" smtClean="0">
                <a:solidFill>
                  <a:srgbClr val="FF0000"/>
                </a:solidFill>
              </a:rPr>
              <a:t>로딩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값은 </a:t>
            </a:r>
            <a:r>
              <a:rPr lang="en-US" altLang="ko-KR" sz="1200" dirty="0" smtClean="0">
                <a:solidFill>
                  <a:srgbClr val="FF0000"/>
                </a:solidFill>
              </a:rPr>
              <a:t>ffff000010b8d658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</a:rPr>
              <a:t>CLZ X5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X5</a:t>
            </a:r>
            <a:r>
              <a:rPr lang="en-US" altLang="ko-KR" sz="1200" dirty="0" smtClean="0">
                <a:solidFill>
                  <a:srgbClr val="FF0000"/>
                </a:solidFill>
              </a:rPr>
              <a:t> -&gt; 0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 최종 저장 됨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__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idmap_text_end</a:t>
            </a:r>
            <a:r>
              <a:rPr lang="en-US" altLang="ko-KR" sz="1200" dirty="0" smtClean="0">
                <a:solidFill>
                  <a:srgbClr val="FF0000"/>
                </a:solidFill>
              </a:rPr>
              <a:t> 	ffff000010b8d658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TCR_T0SZ(VA_BITS)  ((UL(64) – 48) &lt;&lt; 0) = 16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b.ge	1f ( f : forward, b : backward)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@40 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 감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157192"/>
            <a:ext cx="52673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4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00000000_40080000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00000000_4108D7C0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00000000_00000016</a:t>
              </a: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@2 preserve_boot_args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    x21, x0</a:t>
            </a:r>
          </a:p>
          <a:p>
            <a:endParaRPr lang="ko-KR" altLang="en-US" sz="14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@40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200" dirty="0" smtClean="0"/>
              <a:t>adr_l	x6, idmap_t0sz	</a:t>
            </a:r>
          </a:p>
          <a:p>
            <a:r>
              <a:rPr lang="de-DE" altLang="ko-KR" sz="1200" dirty="0" smtClean="0"/>
              <a:t>str	x5, [x6]	</a:t>
            </a:r>
          </a:p>
          <a:p>
            <a:r>
              <a:rPr lang="de-DE" altLang="ko-KR" sz="1200" dirty="0" smtClean="0"/>
              <a:t>dmb	sy		</a:t>
            </a:r>
          </a:p>
          <a:p>
            <a:r>
              <a:rPr lang="de-DE" altLang="ko-KR" sz="1200" dirty="0" smtClean="0"/>
              <a:t>dc	ivac, x6</a:t>
            </a:r>
          </a:p>
          <a:p>
            <a:endParaRPr lang="de-DE" altLang="ko-KR" sz="1200" dirty="0" smtClean="0"/>
          </a:p>
          <a:p>
            <a:endParaRPr lang="de-DE" altLang="ko-KR" sz="1200" dirty="0" smtClean="0"/>
          </a:p>
          <a:p>
            <a:r>
              <a:rPr lang="de-DE" altLang="ko-KR" sz="1200" dirty="0" smtClean="0">
                <a:solidFill>
                  <a:srgbClr val="FF0000"/>
                </a:solidFill>
              </a:rPr>
              <a:t>*(&amp;idmap_t0sz) = 0;</a:t>
            </a:r>
          </a:p>
          <a:p>
            <a:endParaRPr lang="de-DE" altLang="ko-KR" sz="1200" dirty="0" smtClean="0">
              <a:solidFill>
                <a:srgbClr val="FF0000"/>
              </a:solidFill>
            </a:endParaRPr>
          </a:p>
          <a:p>
            <a:r>
              <a:rPr lang="de-DE" altLang="ko-KR" sz="1200" dirty="0" smtClean="0">
                <a:solidFill>
                  <a:srgbClr val="FF0000"/>
                </a:solidFill>
              </a:rPr>
              <a:t>idmap_t0sz </a:t>
            </a:r>
            <a:r>
              <a:rPr lang="ko-KR" altLang="en-US" sz="1200" dirty="0" smtClean="0">
                <a:solidFill>
                  <a:srgbClr val="FF0000"/>
                </a:solidFill>
              </a:rPr>
              <a:t>에 값을 저장하고 코어내의 </a:t>
            </a:r>
            <a:r>
              <a:rPr lang="de-DE" altLang="ko-KR" sz="1200" dirty="0" smtClean="0">
                <a:solidFill>
                  <a:srgbClr val="FF0000"/>
                </a:solidFill>
              </a:rPr>
              <a:t>idmap_t0sz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 캐시 라인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PoC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관점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을 무효화 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de-DE" altLang="ko-KR" sz="1200" dirty="0" smtClean="0"/>
              <a:t>	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@41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100" dirty="0" smtClean="0"/>
              <a:t>mov	x4, #1 &lt;&lt; (PHYS_MASK_SHIFT - PGDIR_SHIFT)</a:t>
            </a:r>
          </a:p>
          <a:p>
            <a:r>
              <a:rPr lang="de-DE" altLang="ko-KR" sz="1100" dirty="0" smtClean="0"/>
              <a:t>str_l	x4, idmap_ptrs_per_pgd, x5	</a:t>
            </a:r>
          </a:p>
          <a:p>
            <a:endParaRPr lang="de-DE" altLang="ko-KR" sz="1100" dirty="0" smtClean="0"/>
          </a:p>
          <a:p>
            <a:endParaRPr lang="de-DE" altLang="ko-KR" sz="1100" dirty="0" smtClean="0"/>
          </a:p>
          <a:p>
            <a:r>
              <a:rPr lang="en-US" altLang="ko-KR" sz="1100" dirty="0" smtClean="0"/>
              <a:t>#define PHYS_MASK_SHIFT         (48)</a:t>
            </a:r>
          </a:p>
          <a:p>
            <a:r>
              <a:rPr lang="en-US" altLang="ko-KR" sz="1100" dirty="0" smtClean="0"/>
              <a:t>#define CONFIG_PGTABLE_LEVELS 4</a:t>
            </a:r>
          </a:p>
          <a:p>
            <a:r>
              <a:rPr lang="en-US" altLang="ko-KR" sz="1100" dirty="0" smtClean="0"/>
              <a:t>#define PGDIR_SHIFT  ARM64_HW_PGTABLE_LEVEL_SHIFT(4 - CONFIG_PGTABLE_LEVELS)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#define ARM64_HW_PGTABLE_LEVEL_SHIFT(</a:t>
            </a:r>
            <a:r>
              <a:rPr lang="en-US" altLang="ko-KR" sz="1100" i="1" dirty="0" smtClean="0"/>
              <a:t>n</a:t>
            </a:r>
            <a:r>
              <a:rPr lang="en-US" altLang="ko-KR" sz="1100" dirty="0" smtClean="0"/>
              <a:t>) ((PAGE_SHIFT - 3) * (4 - (n)) + 3)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#define PAGE_SHIFT 12</a:t>
            </a:r>
          </a:p>
          <a:p>
            <a:r>
              <a:rPr lang="en-US" altLang="ko-KR" sz="1100" dirty="0" smtClean="0"/>
              <a:t>#define ARM64_HW_PGTABLE_LEVEL_SHIFT(</a:t>
            </a:r>
            <a:r>
              <a:rPr lang="en-US" altLang="ko-KR" sz="1100" i="1" dirty="0" smtClean="0"/>
              <a:t>n</a:t>
            </a:r>
            <a:r>
              <a:rPr lang="en-US" altLang="ko-KR" sz="1100" dirty="0" smtClean="0"/>
              <a:t>) ((PAGE_SHIFT - 3) * (4 - (n)) + 3)</a:t>
            </a:r>
          </a:p>
          <a:p>
            <a:r>
              <a:rPr lang="de-DE" altLang="ko-KR" sz="1100" dirty="0" smtClean="0">
                <a:solidFill>
                  <a:srgbClr val="FF0000"/>
                </a:solidFill>
              </a:rPr>
              <a:t>(PHYS_MASK_SHIFT - PGDIR_SHIFT) = 39</a:t>
            </a:r>
          </a:p>
          <a:p>
            <a:endParaRPr lang="de-DE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>
              <a:solidFill>
                <a:srgbClr val="FF0000"/>
              </a:solidFill>
            </a:endParaRPr>
          </a:p>
          <a:p>
            <a:r>
              <a:rPr lang="de-DE" altLang="ko-KR" sz="1100" dirty="0" smtClean="0"/>
              <a:t>*(&amp;idmap_ptrs_per_pgd) = </a:t>
            </a:r>
            <a:r>
              <a:rPr lang="en-US" altLang="ko-KR" sz="1100" b="1" dirty="0" smtClean="0">
                <a:latin typeface="Courier New" pitchFamily="49" charset="0"/>
                <a:cs typeface="Courier New" pitchFamily="49" charset="0"/>
              </a:rPr>
              <a:t>000000</a:t>
            </a:r>
            <a:r>
              <a:rPr lang="en-US" altLang="ko-KR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80_00000000</a:t>
            </a:r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@42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17646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100" dirty="0" smtClean="0"/>
              <a:t>ldr_l	x4, idmap_ptrs_per_pgd	</a:t>
            </a:r>
          </a:p>
          <a:p>
            <a:r>
              <a:rPr lang="de-DE" altLang="ko-KR" sz="1100" dirty="0" smtClean="0"/>
              <a:t>mov	x5, x3			</a:t>
            </a:r>
          </a:p>
          <a:p>
            <a:r>
              <a:rPr lang="de-DE" altLang="ko-KR" sz="1100" dirty="0" smtClean="0"/>
              <a:t>adr_l	x6, __idmap_text_end	</a:t>
            </a:r>
          </a:p>
          <a:p>
            <a:endParaRPr lang="de-DE" altLang="ko-KR" sz="1100" dirty="0" smtClean="0"/>
          </a:p>
          <a:p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4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40B65000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40B65658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00000000_00000016</a:t>
              </a: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@43 __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381642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map_memory</a:t>
            </a:r>
            <a:r>
              <a:rPr lang="en-US" altLang="ko-KR" sz="1100" dirty="0" smtClean="0"/>
              <a:t> x0, x1, x3, x6, x7, x3, x4, x10, x11, x12, x13, x14</a:t>
            </a:r>
          </a:p>
          <a:p>
            <a:endParaRPr lang="de-DE" altLang="ko-KR" sz="1100" dirty="0" smtClean="0"/>
          </a:p>
          <a:p>
            <a:endParaRPr lang="de-DE" altLang="ko-KR" sz="1100" dirty="0" smtClean="0"/>
          </a:p>
          <a:p>
            <a:endParaRPr lang="de-DE" altLang="ko-KR" sz="1100" dirty="0" smtClean="0"/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Map memory for specified virtual address range. Each level of page table needed supports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multiple entries. If a level requires n entries the next page table level is assumed to be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formed from n pages.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tbl</a:t>
            </a:r>
            <a:r>
              <a:rPr lang="en-US" altLang="ko-KR" sz="1100" dirty="0" smtClean="0">
                <a:solidFill>
                  <a:srgbClr val="FF0000"/>
                </a:solidFill>
              </a:rPr>
              <a:t>:    location of page table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rtbl</a:t>
            </a:r>
            <a:r>
              <a:rPr lang="en-US" altLang="ko-KR" sz="1100" dirty="0" smtClean="0">
                <a:solidFill>
                  <a:srgbClr val="FF0000"/>
                </a:solidFill>
              </a:rPr>
              <a:t>:   address to be used for first level page table entry (typically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tbl</a:t>
            </a:r>
            <a:r>
              <a:rPr lang="en-US" altLang="ko-KR" sz="1100" dirty="0" smtClean="0">
                <a:solidFill>
                  <a:srgbClr val="FF0000"/>
                </a:solidFill>
              </a:rPr>
              <a:t> + PAGE_SIZE)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: start address to map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vend:   end address to map - we map [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vend]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flags:  flags to use to map last level entries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phys:   physical address corresponding to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 - physical memory is contiguous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   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pgds</a:t>
            </a:r>
            <a:r>
              <a:rPr lang="en-US" altLang="ko-KR" sz="1100" dirty="0" smtClean="0">
                <a:solidFill>
                  <a:srgbClr val="FF0000"/>
                </a:solidFill>
              </a:rPr>
              <a:t>:   the number of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pgd</a:t>
            </a:r>
            <a:r>
              <a:rPr lang="en-US" altLang="ko-KR" sz="1100" dirty="0" smtClean="0">
                <a:solidFill>
                  <a:srgbClr val="FF0000"/>
                </a:solidFill>
              </a:rPr>
              <a:t> entries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Temporaries: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iend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1100" dirty="0" smtClean="0">
                <a:solidFill>
                  <a:srgbClr val="FF0000"/>
                </a:solidFill>
              </a:rPr>
              <a:t>, count,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sv</a:t>
            </a:r>
            <a:r>
              <a:rPr lang="en-US" altLang="ko-KR" sz="1100" dirty="0" smtClean="0">
                <a:solidFill>
                  <a:srgbClr val="FF0000"/>
                </a:solidFill>
              </a:rPr>
              <a:t> - these need to be different registers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Preserves: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vend, flags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 Corrupts:    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tbl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rtbl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iend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1100" dirty="0" smtClean="0">
                <a:solidFill>
                  <a:srgbClr val="FF0000"/>
                </a:solidFill>
              </a:rPr>
              <a:t>, count,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sv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.macro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map_memory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tbl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rtbl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vend, flags, phys,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pgds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istart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iend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1100" dirty="0" smtClean="0">
                <a:solidFill>
                  <a:srgbClr val="FF0000"/>
                </a:solidFill>
              </a:rPr>
              <a:t>, count,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sv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/>
          </a:p>
          <a:p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995936" y="476672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851920" y="98072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995936" y="20608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flags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35896" y="9807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phys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pgds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tmp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635896" y="3861048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sv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49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50" name="직사각형 14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40B65000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40B65658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00000000_00000016</a:t>
              </a: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@43.1 </a:t>
            </a:r>
            <a:r>
              <a:rPr lang="en-US" altLang="ko-KR" sz="1200" dirty="0" err="1" smtClean="0"/>
              <a:t>map_memory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38164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add \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, #PAGE_SIZE</a:t>
            </a:r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\</a:t>
            </a:r>
            <a:r>
              <a:rPr lang="en-US" altLang="ko-KR" sz="1100" dirty="0" err="1" smtClean="0"/>
              <a:t>sv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rtbl</a:t>
            </a:r>
            <a:endParaRPr lang="en-US" altLang="ko-KR" sz="1100" dirty="0" smtClean="0"/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\count, #0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de-DE" altLang="ko-KR" sz="1100" dirty="0" smtClean="0"/>
          </a:p>
          <a:p>
            <a:endParaRPr lang="de-DE" altLang="ko-KR" sz="1100" dirty="0" smtClean="0"/>
          </a:p>
          <a:p>
            <a:r>
              <a:rPr lang="en-US" altLang="ko-KR" sz="1100" dirty="0" smtClean="0"/>
              <a:t>PAGE_SIZE	(1 &lt;&lt; 12)</a:t>
            </a:r>
          </a:p>
          <a:p>
            <a:r>
              <a:rPr lang="en-US" altLang="ko-KR" sz="1100" dirty="0" smtClean="0"/>
              <a:t>#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 – X0</a:t>
            </a:r>
          </a:p>
          <a:p>
            <a:r>
              <a:rPr lang="en-US" altLang="ko-KR" sz="1100" dirty="0" smtClean="0"/>
              <a:t>#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 – </a:t>
            </a:r>
            <a:r>
              <a:rPr lang="en-US" altLang="ko-KR" sz="1100" dirty="0" smtClean="0"/>
              <a:t>X1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</a:t>
            </a:r>
            <a:r>
              <a:rPr lang="en-US" altLang="ko-KR" sz="1100" dirty="0" err="1" smtClean="0"/>
              <a:t>sv</a:t>
            </a:r>
            <a:r>
              <a:rPr lang="en-US" altLang="ko-KR" sz="1100" dirty="0" smtClean="0"/>
              <a:t> – X14</a:t>
            </a:r>
          </a:p>
          <a:p>
            <a:r>
              <a:rPr lang="en-US" altLang="ko-KR" sz="1100" dirty="0" smtClean="0"/>
              <a:t>#count – X13</a:t>
            </a:r>
          </a:p>
          <a:p>
            <a:endParaRPr lang="de-DE" altLang="ko-KR" sz="1100" dirty="0" smtClean="0"/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/>
          </a:p>
          <a:p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995936" y="476672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851920" y="98072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995936" y="20608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flags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35896" y="9807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phys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pgds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tmp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635896" y="3861048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sv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49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50" name="직사각형 14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7000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410E7000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@43.2 </a:t>
            </a:r>
            <a:r>
              <a:rPr lang="en-US" altLang="ko-KR" sz="1200" dirty="0" err="1" smtClean="0"/>
              <a:t>map_memory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3816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compute_indices</a:t>
            </a:r>
            <a:r>
              <a:rPr lang="en-US" altLang="ko-KR" sz="1100" dirty="0" smtClean="0"/>
              <a:t> \</a:t>
            </a:r>
            <a:r>
              <a:rPr lang="en-US" altLang="ko-KR" sz="1100" dirty="0" err="1" smtClean="0"/>
              <a:t>vstart</a:t>
            </a:r>
            <a:r>
              <a:rPr lang="en-US" altLang="ko-KR" sz="1100" dirty="0" smtClean="0"/>
              <a:t>, \vend, #PGDIR_SHIFT, \</a:t>
            </a:r>
            <a:r>
              <a:rPr lang="en-US" altLang="ko-KR" sz="1100" dirty="0" err="1" smtClean="0"/>
              <a:t>pgds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\count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#shift - 39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de-DE" altLang="ko-KR" sz="1100" dirty="0" smtClean="0"/>
          </a:p>
          <a:p>
            <a:endParaRPr lang="en-US" altLang="ko-KR" sz="1100" dirty="0" smtClean="0"/>
          </a:p>
          <a:p>
            <a:endParaRPr lang="de-DE" altLang="ko-KR" sz="1100" dirty="0" smtClean="0"/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/>
          </a:p>
          <a:p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3851920" y="98072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ptrs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0" y="3789040"/>
            <a:ext cx="49103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/*</a:t>
            </a:r>
          </a:p>
          <a:p>
            <a:r>
              <a:rPr lang="en-US" altLang="ko-KR" sz="900" dirty="0" smtClean="0"/>
              <a:t>* Compute indices of table entries from virtual address range. If multiple entries</a:t>
            </a:r>
          </a:p>
          <a:p>
            <a:r>
              <a:rPr lang="en-US" altLang="ko-KR" sz="900" dirty="0" smtClean="0"/>
              <a:t>* were needed in the previous page table level then the next page table level is assumed</a:t>
            </a:r>
          </a:p>
          <a:p>
            <a:r>
              <a:rPr lang="en-US" altLang="ko-KR" sz="900" dirty="0" smtClean="0"/>
              <a:t>* to be composed of multiple pages. (This effectively scales the end index).</a:t>
            </a:r>
          </a:p>
          <a:p>
            <a:r>
              <a:rPr lang="en-US" altLang="ko-KR" sz="900" dirty="0" smtClean="0"/>
              <a:t>*</a:t>
            </a:r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vstart</a:t>
            </a:r>
            <a:r>
              <a:rPr lang="en-US" altLang="ko-KR" sz="900" dirty="0" smtClean="0"/>
              <a:t>: virtual address of start of range</a:t>
            </a:r>
          </a:p>
          <a:p>
            <a:r>
              <a:rPr lang="en-US" altLang="ko-KR" sz="900" dirty="0" smtClean="0"/>
              <a:t>*      vend:   virtual address of end of range</a:t>
            </a:r>
          </a:p>
          <a:p>
            <a:r>
              <a:rPr lang="en-US" altLang="ko-KR" sz="900" dirty="0" smtClean="0"/>
              <a:t>*      shift:  shift used to transform virtual address into index</a:t>
            </a:r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ptrs</a:t>
            </a:r>
            <a:r>
              <a:rPr lang="en-US" altLang="ko-KR" sz="900" dirty="0" smtClean="0"/>
              <a:t>:   number of entries in page table</a:t>
            </a:r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istart</a:t>
            </a:r>
            <a:r>
              <a:rPr lang="en-US" altLang="ko-KR" sz="900" dirty="0" smtClean="0"/>
              <a:t>: index in table corresponding to </a:t>
            </a:r>
            <a:r>
              <a:rPr lang="en-US" altLang="ko-KR" sz="900" dirty="0" err="1" smtClean="0"/>
              <a:t>vstart</a:t>
            </a:r>
            <a:endParaRPr lang="en-US" altLang="ko-KR" sz="900" dirty="0" smtClean="0"/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iend</a:t>
            </a:r>
            <a:r>
              <a:rPr lang="en-US" altLang="ko-KR" sz="900" dirty="0" smtClean="0"/>
              <a:t>:   index in table corresponding to vend</a:t>
            </a:r>
          </a:p>
          <a:p>
            <a:r>
              <a:rPr lang="en-US" altLang="ko-KR" sz="900" dirty="0" smtClean="0"/>
              <a:t>*      count:  On entry: how many extra entries were required in previous level, scales</a:t>
            </a:r>
          </a:p>
          <a:p>
            <a:r>
              <a:rPr lang="en-US" altLang="ko-KR" sz="900" dirty="0" smtClean="0"/>
              <a:t>*                       our end index.</a:t>
            </a:r>
          </a:p>
          <a:p>
            <a:r>
              <a:rPr lang="en-US" altLang="ko-KR" sz="900" dirty="0" smtClean="0"/>
              <a:t>*              On exit: returns how many extra entries required for next page table level</a:t>
            </a:r>
          </a:p>
          <a:p>
            <a:r>
              <a:rPr lang="en-US" altLang="ko-KR" sz="900" dirty="0" smtClean="0"/>
              <a:t>*</a:t>
            </a:r>
          </a:p>
          <a:p>
            <a:r>
              <a:rPr lang="en-US" altLang="ko-KR" sz="900" dirty="0" smtClean="0"/>
              <a:t>* Preserves:   </a:t>
            </a:r>
            <a:r>
              <a:rPr lang="en-US" altLang="ko-KR" sz="900" dirty="0" err="1" smtClean="0"/>
              <a:t>vstart</a:t>
            </a:r>
            <a:r>
              <a:rPr lang="en-US" altLang="ko-KR" sz="900" dirty="0" smtClean="0"/>
              <a:t>, vend, shift, </a:t>
            </a:r>
            <a:r>
              <a:rPr lang="en-US" altLang="ko-KR" sz="900" dirty="0" err="1" smtClean="0"/>
              <a:t>ptrs</a:t>
            </a:r>
            <a:endParaRPr lang="en-US" altLang="ko-KR" sz="900" dirty="0" smtClean="0"/>
          </a:p>
          <a:p>
            <a:r>
              <a:rPr lang="en-US" altLang="ko-KR" sz="900" dirty="0" smtClean="0"/>
              <a:t>* Returns:     </a:t>
            </a:r>
            <a:r>
              <a:rPr lang="en-US" altLang="ko-KR" sz="900" dirty="0" err="1" smtClean="0"/>
              <a:t>istart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iend</a:t>
            </a:r>
            <a:r>
              <a:rPr lang="en-US" altLang="ko-KR" sz="900" dirty="0" smtClean="0"/>
              <a:t>, count</a:t>
            </a:r>
          </a:p>
          <a:p>
            <a:r>
              <a:rPr lang="en-US" altLang="ko-KR" sz="900" dirty="0" smtClean="0"/>
              <a:t>*/</a:t>
            </a:r>
          </a:p>
          <a:p>
            <a:r>
              <a:rPr lang="en-US" altLang="ko-KR" sz="900" dirty="0" smtClean="0"/>
              <a:t>        .macro </a:t>
            </a:r>
            <a:r>
              <a:rPr lang="en-US" altLang="ko-KR" sz="900" dirty="0" err="1" smtClean="0"/>
              <a:t>compute_indices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vstart</a:t>
            </a:r>
            <a:r>
              <a:rPr lang="en-US" altLang="ko-KR" sz="900" dirty="0" smtClean="0"/>
              <a:t>, vend, shift, </a:t>
            </a:r>
            <a:r>
              <a:rPr lang="en-US" altLang="ko-KR" sz="900" dirty="0" err="1" smtClean="0"/>
              <a:t>ptrs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istart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iend</a:t>
            </a:r>
            <a:r>
              <a:rPr lang="en-US" altLang="ko-KR" sz="900" dirty="0" smtClean="0"/>
              <a:t>, count</a:t>
            </a:r>
          </a:p>
          <a:p>
            <a:endParaRPr lang="ko-KR" altLang="en-US" sz="900" dirty="0"/>
          </a:p>
        </p:txBody>
      </p:sp>
      <p:grpSp>
        <p:nvGrpSpPr>
          <p:cNvPr id="134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410E7000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@43.2.1 </a:t>
            </a:r>
            <a:r>
              <a:rPr lang="en-US" altLang="ko-KR" sz="1200" dirty="0" err="1" smtClean="0"/>
              <a:t>compute_indices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3816424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lsr</a:t>
            </a:r>
            <a:r>
              <a:rPr lang="en-US" altLang="ko-KR" sz="1100" dirty="0" smtClean="0"/>
              <a:t>	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\vend, \</a:t>
            </a:r>
            <a:r>
              <a:rPr lang="en-US" altLang="ko-KR" sz="1100" dirty="0" smtClean="0"/>
              <a:t>shift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   (= </a:t>
            </a:r>
            <a:r>
              <a:rPr lang="en-US" altLang="ko-KR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00000000_00000000)</a:t>
            </a:r>
            <a:r>
              <a:rPr lang="en-US" altLang="ko-KR" sz="1100" dirty="0" smtClean="0"/>
              <a:t>	</a:t>
            </a:r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	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ptrs</a:t>
            </a:r>
            <a:r>
              <a:rPr lang="en-US" altLang="ko-KR" sz="1100" dirty="0" smtClean="0"/>
              <a:t>	</a:t>
            </a:r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   (=</a:t>
            </a:r>
            <a:r>
              <a:rPr lang="en-US" altLang="ko-KR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00000000_00000200</a:t>
            </a:r>
            <a:r>
              <a:rPr lang="en-US" altLang="ko-KR" sz="1100" dirty="0" smtClean="0"/>
              <a:t>)</a:t>
            </a:r>
            <a:endParaRPr lang="en-US" altLang="ko-KR" sz="1100" dirty="0" smtClean="0"/>
          </a:p>
          <a:p>
            <a:r>
              <a:rPr lang="en-US" altLang="ko-KR" sz="1100" dirty="0" smtClean="0"/>
              <a:t>sub	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#1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and    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   </a:t>
            </a:r>
          </a:p>
          <a:p>
            <a:r>
              <a:rPr lang="en-US" altLang="ko-KR" sz="1100" dirty="0" smtClean="0"/>
              <a:t>	// 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 = (vend &gt;&gt; shift) &amp; (</a:t>
            </a:r>
            <a:r>
              <a:rPr lang="en-US" altLang="ko-KR" sz="1100" dirty="0" err="1" smtClean="0"/>
              <a:t>ptrs</a:t>
            </a:r>
            <a:r>
              <a:rPr lang="en-US" altLang="ko-KR" sz="1100" dirty="0" smtClean="0"/>
              <a:t> - 1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     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ptrs</a:t>
            </a:r>
            <a:endParaRPr lang="en-US" altLang="ko-KR" sz="1100" dirty="0" smtClean="0"/>
          </a:p>
          <a:p>
            <a:r>
              <a:rPr lang="en-US" altLang="ko-KR" sz="1100" dirty="0" err="1" smtClean="0"/>
              <a:t>mul</a:t>
            </a:r>
            <a:r>
              <a:rPr lang="en-US" altLang="ko-KR" sz="1100" dirty="0" smtClean="0"/>
              <a:t>     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\count</a:t>
            </a:r>
          </a:p>
          <a:p>
            <a:r>
              <a:rPr lang="en-US" altLang="ko-KR" sz="1100" dirty="0" smtClean="0"/>
              <a:t>add     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   </a:t>
            </a:r>
          </a:p>
          <a:p>
            <a:r>
              <a:rPr lang="en-US" altLang="ko-KR" sz="1100" dirty="0" smtClean="0"/>
              <a:t>                   // 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 += (count - 1) * </a:t>
            </a:r>
            <a:r>
              <a:rPr lang="en-US" altLang="ko-KR" sz="1100" dirty="0" err="1" smtClean="0"/>
              <a:t>ptrs</a:t>
            </a:r>
            <a:endParaRPr lang="en-US" altLang="ko-KR" sz="1100" dirty="0" smtClean="0"/>
          </a:p>
          <a:p>
            <a:r>
              <a:rPr lang="en-US" altLang="ko-KR" sz="1100" dirty="0" smtClean="0"/>
              <a:t>                   // our entries span multiple </a:t>
            </a:r>
            <a:r>
              <a:rPr lang="en-US" altLang="ko-KR" sz="1100" dirty="0" smtClean="0"/>
              <a:t>tables</a:t>
            </a:r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lsr</a:t>
            </a:r>
            <a:r>
              <a:rPr lang="en-US" altLang="ko-KR" sz="1100" dirty="0" smtClean="0"/>
              <a:t>     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vstart</a:t>
            </a:r>
            <a:r>
              <a:rPr lang="en-US" altLang="ko-KR" sz="1100" dirty="0" smtClean="0"/>
              <a:t>, \shift</a:t>
            </a:r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     \count, \</a:t>
            </a:r>
            <a:r>
              <a:rPr lang="en-US" altLang="ko-KR" sz="1100" dirty="0" err="1" smtClean="0"/>
              <a:t>ptrs</a:t>
            </a:r>
            <a:endParaRPr lang="en-US" altLang="ko-KR" sz="1100" dirty="0" smtClean="0"/>
          </a:p>
          <a:p>
            <a:r>
              <a:rPr lang="en-US" altLang="ko-KR" sz="1100" dirty="0" smtClean="0"/>
              <a:t>sub</a:t>
            </a:r>
            <a:r>
              <a:rPr lang="en-US" altLang="ko-KR" sz="1100" dirty="0" smtClean="0"/>
              <a:t>     \count, \count, #1</a:t>
            </a:r>
          </a:p>
          <a:p>
            <a:r>
              <a:rPr lang="en-US" altLang="ko-KR" sz="1100" dirty="0" smtClean="0"/>
              <a:t>and</a:t>
            </a:r>
            <a:r>
              <a:rPr lang="en-US" altLang="ko-KR" sz="1100" dirty="0" smtClean="0"/>
              <a:t>     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\count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sub</a:t>
            </a:r>
            <a:r>
              <a:rPr lang="en-US" altLang="ko-KR" sz="1100" dirty="0" smtClean="0"/>
              <a:t>     \count, 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istart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	</a:t>
            </a:r>
          </a:p>
          <a:p>
            <a:r>
              <a:rPr lang="en-US" altLang="ko-KR" sz="1100" dirty="0" smtClean="0"/>
              <a:t>#</a:t>
            </a:r>
            <a:r>
              <a:rPr lang="en-US" altLang="ko-KR" sz="1100" dirty="0" smtClean="0"/>
              <a:t>shift – 39</a:t>
            </a:r>
          </a:p>
          <a:p>
            <a:r>
              <a:rPr lang="en-US" altLang="ko-KR" sz="1100" dirty="0" smtClean="0"/>
              <a:t>#vend – X6</a:t>
            </a:r>
          </a:p>
          <a:p>
            <a:r>
              <a:rPr lang="en-US" altLang="ko-KR" sz="1100" dirty="0" smtClean="0"/>
              <a:t>#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 – X11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</a:t>
            </a:r>
            <a:r>
              <a:rPr lang="en-US" altLang="ko-KR" sz="1100" dirty="0" err="1" smtClean="0"/>
              <a:t>ptrs</a:t>
            </a:r>
            <a:r>
              <a:rPr lang="en-US" altLang="ko-KR" sz="1100" dirty="0" smtClean="0"/>
              <a:t> – X4</a:t>
            </a:r>
          </a:p>
          <a:p>
            <a:r>
              <a:rPr lang="en-US" altLang="ko-KR" sz="1100" dirty="0" smtClean="0"/>
              <a:t>#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 – </a:t>
            </a:r>
            <a:r>
              <a:rPr lang="en-US" altLang="ko-KR" sz="1100" dirty="0" smtClean="0"/>
              <a:t>X10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</a:t>
            </a:r>
            <a:r>
              <a:rPr lang="en-US" altLang="ko-KR" sz="1100" dirty="0" err="1" smtClean="0"/>
              <a:t>vstart</a:t>
            </a:r>
            <a:r>
              <a:rPr lang="en-US" altLang="ko-KR" sz="1100" dirty="0" smtClean="0"/>
              <a:t> – X3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4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3851920" y="98072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ptrs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4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00000000_410E7000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00000000_410E7000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43.3 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38164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populate_entries</a:t>
            </a:r>
            <a:r>
              <a:rPr lang="en-US" altLang="ko-KR" sz="1100" dirty="0" smtClean="0"/>
              <a:t> \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#PMD_TYPE_TABLE, #PAGE_SIZE, \</a:t>
            </a:r>
            <a:r>
              <a:rPr lang="en-US" altLang="ko-KR" sz="1100" dirty="0" err="1" smtClean="0"/>
              <a:t>tmp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Flags (=</a:t>
            </a:r>
            <a:r>
              <a:rPr lang="en-US" altLang="ko-KR" sz="1100" dirty="0" smtClean="0"/>
              <a:t> #PMD_TYPE_TABLE</a:t>
            </a:r>
            <a:r>
              <a:rPr lang="en-US" altLang="ko-KR" sz="1100" dirty="0" smtClean="0"/>
              <a:t> = 0x3)</a:t>
            </a:r>
          </a:p>
          <a:p>
            <a:r>
              <a:rPr lang="en-US" altLang="ko-KR" sz="1100" dirty="0" smtClean="0"/>
              <a:t>Inc ( =</a:t>
            </a:r>
            <a:r>
              <a:rPr lang="en-US" altLang="ko-KR" sz="1100" dirty="0" smtClean="0"/>
              <a:t> #</a:t>
            </a:r>
            <a:r>
              <a:rPr lang="en-US" altLang="ko-KR" sz="1100" dirty="0" smtClean="0"/>
              <a:t>PAGE_SIZE = 0x1000 )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* Macro to populate page table entries, these entries can be pointers to the next level</a:t>
            </a:r>
          </a:p>
          <a:p>
            <a:r>
              <a:rPr lang="en-US" altLang="ko-KR" sz="1100" dirty="0" smtClean="0"/>
              <a:t>* or last level entries pointing to physical memory.</a:t>
            </a:r>
          </a:p>
          <a:p>
            <a:r>
              <a:rPr lang="en-US" altLang="ko-KR" sz="1100" dirty="0" smtClean="0"/>
              <a:t>*</a:t>
            </a:r>
          </a:p>
          <a:p>
            <a:r>
              <a:rPr lang="en-US" altLang="ko-KR" sz="1100" dirty="0" smtClean="0"/>
              <a:t>*      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:    page table address</a:t>
            </a:r>
          </a:p>
          <a:p>
            <a:r>
              <a:rPr lang="en-US" altLang="ko-KR" sz="1100" dirty="0" smtClean="0"/>
              <a:t>*      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:   pointer to page table or physical memory</a:t>
            </a:r>
          </a:p>
          <a:p>
            <a:r>
              <a:rPr lang="en-US" altLang="ko-KR" sz="1100" dirty="0" smtClean="0"/>
              <a:t>*      index:  start index to write</a:t>
            </a:r>
          </a:p>
          <a:p>
            <a:r>
              <a:rPr lang="en-US" altLang="ko-KR" sz="1100" dirty="0" smtClean="0"/>
              <a:t>*      </a:t>
            </a:r>
            <a:r>
              <a:rPr lang="en-US" altLang="ko-KR" sz="1100" dirty="0" err="1" smtClean="0"/>
              <a:t>eindex</a:t>
            </a:r>
            <a:r>
              <a:rPr lang="en-US" altLang="ko-KR" sz="1100" dirty="0" smtClean="0"/>
              <a:t>: end index to write - [index, </a:t>
            </a:r>
            <a:r>
              <a:rPr lang="en-US" altLang="ko-KR" sz="1100" dirty="0" err="1" smtClean="0"/>
              <a:t>eindex</a:t>
            </a:r>
            <a:r>
              <a:rPr lang="en-US" altLang="ko-KR" sz="1100" dirty="0" smtClean="0"/>
              <a:t>] written to</a:t>
            </a:r>
          </a:p>
          <a:p>
            <a:r>
              <a:rPr lang="en-US" altLang="ko-KR" sz="1100" dirty="0" smtClean="0"/>
              <a:t>*      flags:  flags for </a:t>
            </a:r>
            <a:r>
              <a:rPr lang="en-US" altLang="ko-KR" sz="1100" dirty="0" err="1" smtClean="0"/>
              <a:t>pagetable</a:t>
            </a:r>
            <a:r>
              <a:rPr lang="en-US" altLang="ko-KR" sz="1100" dirty="0" smtClean="0"/>
              <a:t> entry to or in</a:t>
            </a:r>
          </a:p>
          <a:p>
            <a:r>
              <a:rPr lang="en-US" altLang="ko-KR" sz="1100" dirty="0" smtClean="0"/>
              <a:t>*      inc:    increment to 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 between each entry</a:t>
            </a:r>
          </a:p>
          <a:p>
            <a:r>
              <a:rPr lang="en-US" altLang="ko-KR" sz="1100" dirty="0" smtClean="0"/>
              <a:t>*      tmp1:   temporary variable</a:t>
            </a:r>
          </a:p>
          <a:p>
            <a:r>
              <a:rPr lang="en-US" altLang="ko-KR" sz="1100" dirty="0" smtClean="0"/>
              <a:t>*</a:t>
            </a:r>
          </a:p>
          <a:p>
            <a:r>
              <a:rPr lang="en-US" altLang="ko-KR" sz="1100" dirty="0" smtClean="0"/>
              <a:t>* Preserves:   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eindex</a:t>
            </a:r>
            <a:r>
              <a:rPr lang="en-US" altLang="ko-KR" sz="1100" dirty="0" smtClean="0"/>
              <a:t>, flags, inc</a:t>
            </a:r>
          </a:p>
          <a:p>
            <a:r>
              <a:rPr lang="en-US" altLang="ko-KR" sz="1100" dirty="0" smtClean="0"/>
              <a:t>* Corrupts:    index, tmp1</a:t>
            </a:r>
          </a:p>
          <a:p>
            <a:pPr>
              <a:buFont typeface="Arial" charset="0"/>
              <a:buChar char="•"/>
            </a:pPr>
            <a:r>
              <a:rPr lang="en-US" altLang="ko-KR" sz="1100" dirty="0" smtClean="0"/>
              <a:t>Returns</a:t>
            </a:r>
            <a:r>
              <a:rPr lang="en-US" altLang="ko-KR" sz="1100" dirty="0" smtClean="0"/>
              <a:t>:     </a:t>
            </a:r>
            <a:r>
              <a:rPr lang="en-US" altLang="ko-KR" sz="1100" dirty="0" err="1" smtClean="0"/>
              <a:t>rtbl</a:t>
            </a:r>
            <a:endParaRPr lang="en-US" altLang="ko-KR" sz="1100" dirty="0" smtClean="0"/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pPr>
              <a:buFont typeface="Arial" charset="0"/>
              <a:buChar char="•"/>
            </a:pPr>
            <a:r>
              <a:rPr lang="en-US" altLang="ko-KR" sz="1100" dirty="0" smtClean="0"/>
              <a:t>.macro </a:t>
            </a:r>
            <a:r>
              <a:rPr lang="en-US" altLang="ko-KR" sz="1100" dirty="0" err="1" smtClean="0"/>
              <a:t>populate_entries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, index, </a:t>
            </a:r>
            <a:r>
              <a:rPr lang="en-US" altLang="ko-KR" sz="1100" dirty="0" err="1" smtClean="0"/>
              <a:t>eindex</a:t>
            </a:r>
            <a:r>
              <a:rPr lang="en-US" altLang="ko-KR" sz="1100" dirty="0" smtClean="0"/>
              <a:t>, flags, inc, tmp1</a:t>
            </a:r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3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00000000_410E7000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00000000_410E7000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995936" y="476672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index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eindex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tmp1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43.3.1 </a:t>
            </a:r>
            <a:r>
              <a:rPr lang="en-US" altLang="ko-KR" sz="1200" dirty="0" err="1" smtClean="0"/>
              <a:t>populate_entries</a:t>
            </a:r>
            <a:r>
              <a:rPr lang="en-US" altLang="ko-KR" sz="1200" dirty="0" smtClean="0"/>
              <a:t> 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3204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.</a:t>
            </a:r>
            <a:r>
              <a:rPr lang="en-US" altLang="ko-KR" sz="1100" dirty="0" err="1" smtClean="0"/>
              <a:t>Lpe</a:t>
            </a:r>
            <a:r>
              <a:rPr lang="en-US" altLang="ko-KR" sz="1100" dirty="0" smtClean="0"/>
              <a:t>\@: </a:t>
            </a:r>
            <a:r>
              <a:rPr lang="en-US" altLang="ko-KR" sz="1100" dirty="0" err="1" smtClean="0"/>
              <a:t>phys_to_pte</a:t>
            </a:r>
            <a:r>
              <a:rPr lang="en-US" altLang="ko-KR" sz="1100" dirty="0" smtClean="0"/>
              <a:t> \tmp1, \</a:t>
            </a:r>
            <a:r>
              <a:rPr lang="en-US" altLang="ko-KR" sz="1100" dirty="0" err="1" smtClean="0"/>
              <a:t>rtbl</a:t>
            </a:r>
            <a:endParaRPr lang="en-US" altLang="ko-KR" sz="1100" dirty="0" smtClean="0"/>
          </a:p>
          <a:p>
            <a:r>
              <a:rPr lang="en-US" altLang="ko-KR" sz="1100" dirty="0" smtClean="0"/>
              <a:t>        </a:t>
            </a:r>
            <a:r>
              <a:rPr lang="en-US" altLang="ko-KR" sz="1100" dirty="0" err="1" smtClean="0"/>
              <a:t>orr</a:t>
            </a:r>
            <a:r>
              <a:rPr lang="en-US" altLang="ko-KR" sz="1100" dirty="0" smtClean="0"/>
              <a:t>     \tmp1, \tmp1, \flags    // tmp1 = table entry</a:t>
            </a:r>
          </a:p>
          <a:p>
            <a:r>
              <a:rPr lang="en-US" altLang="ko-KR" sz="1100" dirty="0" smtClean="0"/>
              <a:t>        </a:t>
            </a:r>
            <a:r>
              <a:rPr lang="en-US" altLang="ko-KR" sz="1100" dirty="0" err="1" smtClean="0"/>
              <a:t>str</a:t>
            </a:r>
            <a:r>
              <a:rPr lang="en-US" altLang="ko-KR" sz="1100" dirty="0" smtClean="0"/>
              <a:t>     \tmp1, [\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, \index, </a:t>
            </a:r>
            <a:r>
              <a:rPr lang="en-US" altLang="ko-KR" sz="1100" dirty="0" err="1" smtClean="0"/>
              <a:t>lsl</a:t>
            </a:r>
            <a:r>
              <a:rPr lang="en-US" altLang="ko-KR" sz="1100" dirty="0" smtClean="0"/>
              <a:t> #3]</a:t>
            </a:r>
          </a:p>
          <a:p>
            <a:r>
              <a:rPr lang="en-US" altLang="ko-KR" sz="1100" dirty="0" smtClean="0"/>
              <a:t>        add     \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, \inc      // 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 = pa next level</a:t>
            </a:r>
          </a:p>
          <a:p>
            <a:r>
              <a:rPr lang="en-US" altLang="ko-KR" sz="1100" dirty="0" smtClean="0"/>
              <a:t>        add     \index, \index, #1</a:t>
            </a:r>
          </a:p>
          <a:p>
            <a:r>
              <a:rPr lang="en-US" altLang="ko-KR" sz="1100" dirty="0" smtClean="0"/>
              <a:t>        </a:t>
            </a:r>
            <a:r>
              <a:rPr lang="en-US" altLang="ko-KR" sz="1100" dirty="0" err="1" smtClean="0"/>
              <a:t>cmp</a:t>
            </a:r>
            <a:r>
              <a:rPr lang="en-US" altLang="ko-KR" sz="1100" dirty="0" smtClean="0"/>
              <a:t>     \index, \</a:t>
            </a:r>
            <a:r>
              <a:rPr lang="en-US" altLang="ko-KR" sz="1100" dirty="0" err="1" smtClean="0"/>
              <a:t>eindex</a:t>
            </a:r>
            <a:endParaRPr lang="en-US" altLang="ko-KR" sz="1100" dirty="0" smtClean="0"/>
          </a:p>
          <a:p>
            <a:r>
              <a:rPr lang="en-US" altLang="ko-KR" sz="1100" dirty="0" smtClean="0"/>
              <a:t>        b.ls    .</a:t>
            </a:r>
            <a:r>
              <a:rPr lang="en-US" altLang="ko-KR" sz="1100" dirty="0" err="1" smtClean="0"/>
              <a:t>Lpe</a:t>
            </a:r>
            <a:r>
              <a:rPr lang="en-US" altLang="ko-KR" sz="1100" dirty="0" smtClean="0"/>
              <a:t>\@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Flags (=</a:t>
            </a:r>
            <a:r>
              <a:rPr lang="en-US" altLang="ko-KR" sz="1100" dirty="0" smtClean="0"/>
              <a:t> #PMD_TYPE_TABLE</a:t>
            </a:r>
            <a:r>
              <a:rPr lang="en-US" altLang="ko-KR" sz="1100" dirty="0" smtClean="0"/>
              <a:t> = 0x3)</a:t>
            </a:r>
          </a:p>
          <a:p>
            <a:r>
              <a:rPr lang="en-US" altLang="ko-KR" sz="1100" dirty="0" smtClean="0"/>
              <a:t>Inc ( =</a:t>
            </a:r>
            <a:r>
              <a:rPr lang="en-US" altLang="ko-KR" sz="1100" dirty="0" smtClean="0"/>
              <a:t> #</a:t>
            </a:r>
            <a:r>
              <a:rPr lang="en-US" altLang="ko-KR" sz="1100" dirty="0" smtClean="0"/>
              <a:t>PAGE_SIZE = 0x1000 )</a:t>
            </a:r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Pg_table</a:t>
            </a:r>
            <a:r>
              <a:rPr lang="en-US" altLang="ko-KR" sz="1100" dirty="0" smtClean="0"/>
              <a:t>[1+0] = 410E7003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3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00000000_410E7003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00000000_410E7000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995936" y="476672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index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eindex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tmp1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43.4 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496" y="764704"/>
            <a:ext cx="43204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        </a:t>
            </a:r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\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sv</a:t>
            </a:r>
            <a:endParaRPr lang="en-US" altLang="ko-KR" sz="1100" dirty="0" smtClean="0"/>
          </a:p>
          <a:p>
            <a:r>
              <a:rPr lang="en-US" altLang="ko-KR" sz="1100" dirty="0" smtClean="0"/>
              <a:t>        </a:t>
            </a:r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\</a:t>
            </a:r>
            <a:r>
              <a:rPr lang="en-US" altLang="ko-KR" sz="1100" dirty="0" err="1" smtClean="0"/>
              <a:t>sv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rtbl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grpSp>
        <p:nvGrpSpPr>
          <p:cNvPr id="3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00000000_410E7003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95936" y="476672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851920" y="98072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995936" y="20608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flags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35896" y="9807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phys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pgds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tmp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635896" y="3861048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sv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@3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3245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adr_l</a:t>
            </a:r>
            <a:r>
              <a:rPr lang="en-US" altLang="ko-KR" sz="1400" dirty="0" smtClean="0"/>
              <a:t>  x0, </a:t>
            </a:r>
            <a:r>
              <a:rPr lang="en-US" altLang="ko-KR" sz="1400" dirty="0" err="1" smtClean="0"/>
              <a:t>boot_args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u64 __</a:t>
            </a:r>
            <a:r>
              <a:rPr lang="en-US" altLang="ko-KR" sz="1400" dirty="0" err="1" smtClean="0"/>
              <a:t>cacheline_aligned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boot_args</a:t>
            </a:r>
            <a:r>
              <a:rPr lang="en-US" altLang="ko-KR" sz="1400" dirty="0" smtClean="0"/>
              <a:t>[4];</a:t>
            </a:r>
          </a:p>
          <a:p>
            <a:r>
              <a:rPr lang="en-US" altLang="ko-KR" sz="1400" dirty="0" smtClean="0"/>
              <a:t>(= ffff000011286000 )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+-4 </a:t>
            </a:r>
            <a:r>
              <a:rPr lang="en-US" altLang="ko-KR" sz="1400" dirty="0" err="1" smtClean="0"/>
              <a:t>GBiM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유효 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PC + </a:t>
            </a:r>
            <a:r>
              <a:rPr lang="en-US" altLang="ko-KR" sz="1400" dirty="0" err="1" smtClean="0"/>
              <a:t>boot_args</a:t>
            </a:r>
            <a:r>
              <a:rPr lang="en-US" altLang="ko-KR" sz="1400" dirty="0" smtClean="0"/>
              <a:t> = 0x88_11286000</a:t>
            </a:r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88_11286000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43.4 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grpSp>
        <p:nvGrpSpPr>
          <p:cNvPr id="3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00000000_410E7000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00000000_410E8000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00000000_410E7003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00000000_410E8000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5496" y="764704"/>
            <a:ext cx="381642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compute_indices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\</a:t>
            </a:r>
            <a:r>
              <a:rPr lang="en-US" altLang="ko-KR" sz="1100" dirty="0" err="1" smtClean="0"/>
              <a:t>vstart</a:t>
            </a:r>
            <a:r>
              <a:rPr lang="en-US" altLang="ko-KR" sz="1100" dirty="0" smtClean="0"/>
              <a:t>, \vend, #SWAPPER_TABLE_SHIFT, #PTRS_PER_PMD,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\count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#SWAPPER_TABLE_SHIFT = </a:t>
            </a:r>
            <a:r>
              <a:rPr lang="en-US" altLang="ko-KR" sz="1100" dirty="0" smtClean="0"/>
              <a:t>30</a:t>
            </a:r>
            <a:endParaRPr lang="en-US" altLang="ko-KR" sz="1100" dirty="0" smtClean="0"/>
          </a:p>
          <a:p>
            <a:r>
              <a:rPr lang="en-US" altLang="ko-KR" sz="1100" dirty="0" smtClean="0"/>
              <a:t># </a:t>
            </a:r>
            <a:r>
              <a:rPr lang="en-US" altLang="ko-KR" sz="1100" dirty="0" smtClean="0"/>
              <a:t>PTRS_PER_PMD = 512 = 0x200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#shift </a:t>
            </a:r>
            <a:r>
              <a:rPr lang="en-US" altLang="ko-KR" sz="1100" dirty="0" smtClean="0"/>
              <a:t>– 30</a:t>
            </a:r>
          </a:p>
          <a:p>
            <a:r>
              <a:rPr lang="en-US" altLang="ko-KR" sz="1100" dirty="0" smtClean="0"/>
              <a:t>#</a:t>
            </a:r>
            <a:r>
              <a:rPr lang="en-US" altLang="ko-KR" sz="1100" dirty="0" err="1" smtClean="0"/>
              <a:t>Ptrs</a:t>
            </a:r>
            <a:r>
              <a:rPr lang="en-US" altLang="ko-KR" sz="1100" dirty="0" smtClean="0"/>
              <a:t> – 0x200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de-DE" altLang="ko-KR" sz="1100" dirty="0" smtClean="0"/>
          </a:p>
          <a:p>
            <a:endParaRPr lang="en-US" altLang="ko-KR" sz="1100" dirty="0" smtClean="0"/>
          </a:p>
          <a:p>
            <a:endParaRPr lang="de-DE" altLang="ko-KR" sz="1100" dirty="0" smtClean="0"/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/>
          </a:p>
          <a:p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3851920" y="98072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ptrs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0" y="3789040"/>
            <a:ext cx="49103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/*</a:t>
            </a:r>
          </a:p>
          <a:p>
            <a:r>
              <a:rPr lang="en-US" altLang="ko-KR" sz="900" dirty="0" smtClean="0"/>
              <a:t>* Compute indices of table entries from virtual address range. If multiple entries</a:t>
            </a:r>
          </a:p>
          <a:p>
            <a:r>
              <a:rPr lang="en-US" altLang="ko-KR" sz="900" dirty="0" smtClean="0"/>
              <a:t>* were needed in the previous page table level then the next page table level is assumed</a:t>
            </a:r>
          </a:p>
          <a:p>
            <a:r>
              <a:rPr lang="en-US" altLang="ko-KR" sz="900" dirty="0" smtClean="0"/>
              <a:t>* to be composed of multiple pages. (This effectively scales the end index).</a:t>
            </a:r>
          </a:p>
          <a:p>
            <a:r>
              <a:rPr lang="en-US" altLang="ko-KR" sz="900" dirty="0" smtClean="0"/>
              <a:t>*</a:t>
            </a:r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vstart</a:t>
            </a:r>
            <a:r>
              <a:rPr lang="en-US" altLang="ko-KR" sz="900" dirty="0" smtClean="0"/>
              <a:t>: virtual address of start of range</a:t>
            </a:r>
          </a:p>
          <a:p>
            <a:r>
              <a:rPr lang="en-US" altLang="ko-KR" sz="900" dirty="0" smtClean="0"/>
              <a:t>*      vend:   virtual address of end of range</a:t>
            </a:r>
          </a:p>
          <a:p>
            <a:r>
              <a:rPr lang="en-US" altLang="ko-KR" sz="900" dirty="0" smtClean="0"/>
              <a:t>*      shift:  shift used to transform virtual address into index</a:t>
            </a:r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ptrs</a:t>
            </a:r>
            <a:r>
              <a:rPr lang="en-US" altLang="ko-KR" sz="900" dirty="0" smtClean="0"/>
              <a:t>:   number of entries in page table</a:t>
            </a:r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istart</a:t>
            </a:r>
            <a:r>
              <a:rPr lang="en-US" altLang="ko-KR" sz="900" dirty="0" smtClean="0"/>
              <a:t>: index in table corresponding to </a:t>
            </a:r>
            <a:r>
              <a:rPr lang="en-US" altLang="ko-KR" sz="900" dirty="0" err="1" smtClean="0"/>
              <a:t>vstart</a:t>
            </a:r>
            <a:endParaRPr lang="en-US" altLang="ko-KR" sz="900" dirty="0" smtClean="0"/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iend</a:t>
            </a:r>
            <a:r>
              <a:rPr lang="en-US" altLang="ko-KR" sz="900" dirty="0" smtClean="0"/>
              <a:t>:   index in table corresponding to vend</a:t>
            </a:r>
          </a:p>
          <a:p>
            <a:r>
              <a:rPr lang="en-US" altLang="ko-KR" sz="900" dirty="0" smtClean="0"/>
              <a:t>*      count:  On entry: how many extra entries were required in previous level, scales</a:t>
            </a:r>
          </a:p>
          <a:p>
            <a:r>
              <a:rPr lang="en-US" altLang="ko-KR" sz="900" dirty="0" smtClean="0"/>
              <a:t>*                       our end index.</a:t>
            </a:r>
          </a:p>
          <a:p>
            <a:r>
              <a:rPr lang="en-US" altLang="ko-KR" sz="900" dirty="0" smtClean="0"/>
              <a:t>*              On exit: returns how many extra entries required for next page table level</a:t>
            </a:r>
          </a:p>
          <a:p>
            <a:r>
              <a:rPr lang="en-US" altLang="ko-KR" sz="900" dirty="0" smtClean="0"/>
              <a:t>*</a:t>
            </a:r>
          </a:p>
          <a:p>
            <a:r>
              <a:rPr lang="en-US" altLang="ko-KR" sz="900" dirty="0" smtClean="0"/>
              <a:t>* Preserves:   </a:t>
            </a:r>
            <a:r>
              <a:rPr lang="en-US" altLang="ko-KR" sz="900" dirty="0" err="1" smtClean="0"/>
              <a:t>vstart</a:t>
            </a:r>
            <a:r>
              <a:rPr lang="en-US" altLang="ko-KR" sz="900" dirty="0" smtClean="0"/>
              <a:t>, vend, shift, </a:t>
            </a:r>
            <a:r>
              <a:rPr lang="en-US" altLang="ko-KR" sz="900" dirty="0" err="1" smtClean="0"/>
              <a:t>ptrs</a:t>
            </a:r>
            <a:endParaRPr lang="en-US" altLang="ko-KR" sz="900" dirty="0" smtClean="0"/>
          </a:p>
          <a:p>
            <a:r>
              <a:rPr lang="en-US" altLang="ko-KR" sz="900" dirty="0" smtClean="0"/>
              <a:t>* Returns:     </a:t>
            </a:r>
            <a:r>
              <a:rPr lang="en-US" altLang="ko-KR" sz="900" dirty="0" err="1" smtClean="0"/>
              <a:t>istart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iend</a:t>
            </a:r>
            <a:r>
              <a:rPr lang="en-US" altLang="ko-KR" sz="900" dirty="0" smtClean="0"/>
              <a:t>, count</a:t>
            </a:r>
          </a:p>
          <a:p>
            <a:r>
              <a:rPr lang="en-US" altLang="ko-KR" sz="900" dirty="0" smtClean="0"/>
              <a:t>*/</a:t>
            </a:r>
          </a:p>
          <a:p>
            <a:r>
              <a:rPr lang="en-US" altLang="ko-KR" sz="900" dirty="0" smtClean="0"/>
              <a:t>        .macro </a:t>
            </a:r>
            <a:r>
              <a:rPr lang="en-US" altLang="ko-KR" sz="900" dirty="0" err="1" smtClean="0"/>
              <a:t>compute_indices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vstart</a:t>
            </a:r>
            <a:r>
              <a:rPr lang="en-US" altLang="ko-KR" sz="900" dirty="0" smtClean="0"/>
              <a:t>, vend, shift, </a:t>
            </a:r>
            <a:r>
              <a:rPr lang="en-US" altLang="ko-KR" sz="900" dirty="0" err="1" smtClean="0"/>
              <a:t>ptrs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istart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iend</a:t>
            </a:r>
            <a:r>
              <a:rPr lang="en-US" altLang="ko-KR" sz="900" dirty="0" smtClean="0"/>
              <a:t>, count</a:t>
            </a:r>
          </a:p>
          <a:p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43.5 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grpSp>
        <p:nvGrpSpPr>
          <p:cNvPr id="3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00000000_410E7000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003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00000000_410E8000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5496" y="764704"/>
            <a:ext cx="3816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populate_entries</a:t>
            </a:r>
            <a:r>
              <a:rPr lang="en-US" altLang="ko-KR" sz="1100" dirty="0" smtClean="0"/>
              <a:t> \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#PMD_TYPE_TABLE, #PAGE_SIZE, \</a:t>
            </a:r>
            <a:r>
              <a:rPr lang="en-US" altLang="ko-KR" sz="1100" dirty="0" err="1" smtClean="0"/>
              <a:t>tmp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Flags (=</a:t>
            </a:r>
            <a:r>
              <a:rPr lang="en-US" altLang="ko-KR" sz="1100" dirty="0" smtClean="0"/>
              <a:t> #PMD_TYPE_TABLE</a:t>
            </a:r>
            <a:r>
              <a:rPr lang="en-US" altLang="ko-KR" sz="1100" dirty="0" smtClean="0"/>
              <a:t> = 0x3)</a:t>
            </a:r>
          </a:p>
          <a:p>
            <a:r>
              <a:rPr lang="en-US" altLang="ko-KR" sz="1100" dirty="0" smtClean="0"/>
              <a:t>Inc ( =</a:t>
            </a:r>
            <a:r>
              <a:rPr lang="en-US" altLang="ko-KR" sz="1100" dirty="0" smtClean="0"/>
              <a:t> #</a:t>
            </a:r>
            <a:r>
              <a:rPr lang="en-US" altLang="ko-KR" sz="1100" dirty="0" smtClean="0"/>
              <a:t>PAGE_SIZE = 0x1000 )</a:t>
            </a:r>
            <a:endParaRPr lang="en-US" altLang="ko-KR" sz="1100" dirty="0" smtClean="0"/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pPr>
              <a:buFont typeface="Arial" charset="0"/>
              <a:buChar char="•"/>
            </a:pPr>
            <a:r>
              <a:rPr lang="en-US" altLang="ko-KR" sz="1100" dirty="0" err="1" smtClean="0"/>
              <a:t>Pg_table</a:t>
            </a:r>
            <a:r>
              <a:rPr lang="en-US" altLang="ko-KR" sz="1100" dirty="0" smtClean="0"/>
              <a:t>[1+0] = </a:t>
            </a:r>
            <a:r>
              <a:rPr lang="en-US" altLang="ko-KR" sz="1100" dirty="0" smtClean="0"/>
              <a:t>410E7003 (PG DIR)</a:t>
            </a:r>
          </a:p>
          <a:p>
            <a:pPr>
              <a:buFont typeface="Arial" charset="0"/>
              <a:buChar char="•"/>
            </a:pPr>
            <a:r>
              <a:rPr lang="en-US" altLang="ko-KR" sz="1100" dirty="0" err="1" smtClean="0"/>
              <a:t>Pg_table</a:t>
            </a:r>
            <a:r>
              <a:rPr lang="en-US" altLang="ko-KR" sz="1100" dirty="0" smtClean="0"/>
              <a:t>[2+0</a:t>
            </a:r>
            <a:r>
              <a:rPr lang="en-US" altLang="ko-KR" sz="1100" dirty="0" smtClean="0"/>
              <a:t>] = </a:t>
            </a:r>
            <a:r>
              <a:rPr lang="en-US" altLang="ko-KR" sz="1100" dirty="0" smtClean="0"/>
              <a:t>410E8003 (PUD)</a:t>
            </a:r>
            <a:endParaRPr lang="en-US" altLang="ko-KR" sz="1100" dirty="0" smtClean="0"/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995936" y="476672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index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eindex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tmp1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43.6 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grpSp>
        <p:nvGrpSpPr>
          <p:cNvPr id="3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00000000_410E9000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003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00000000_410E8000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0" y="476672"/>
            <a:ext cx="381642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\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sv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de-DE" altLang="ko-KR" sz="1100" dirty="0" smtClean="0"/>
          </a:p>
          <a:p>
            <a:endParaRPr lang="en-US" altLang="ko-KR" sz="1100" dirty="0" smtClean="0"/>
          </a:p>
          <a:p>
            <a:endParaRPr lang="de-DE" altLang="ko-KR" sz="1100" dirty="0" smtClean="0"/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/>
          </a:p>
          <a:p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95936" y="476672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851920" y="98072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995936" y="20608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flags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635896" y="9807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phys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pgds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tmp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635896" y="3861048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sv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43.7 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grpSp>
        <p:nvGrpSpPr>
          <p:cNvPr id="3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00000000_410E9000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003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00000000_410E8000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7504" y="548680"/>
            <a:ext cx="38164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compute_indices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\</a:t>
            </a:r>
            <a:r>
              <a:rPr lang="en-US" altLang="ko-KR" sz="1100" dirty="0" err="1" smtClean="0"/>
              <a:t>vstart</a:t>
            </a:r>
            <a:r>
              <a:rPr lang="en-US" altLang="ko-KR" sz="1100" dirty="0" smtClean="0"/>
              <a:t>, \vend, #SWAPPER_BLOCK_SHIFT, #PTRS_PER_PTE,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\count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</a:t>
            </a:r>
            <a:r>
              <a:rPr lang="en-US" altLang="ko-KR" sz="1100" dirty="0" smtClean="0"/>
              <a:t> SWAPPER_BLOCK_SHIFT </a:t>
            </a:r>
            <a:r>
              <a:rPr lang="en-US" altLang="ko-KR" sz="1100" dirty="0" smtClean="0"/>
              <a:t>= 21</a:t>
            </a:r>
          </a:p>
          <a:p>
            <a:r>
              <a:rPr lang="en-US" altLang="ko-KR" sz="1100" dirty="0" smtClean="0"/>
              <a:t># PTRS_PER_PTE </a:t>
            </a:r>
            <a:r>
              <a:rPr lang="en-US" altLang="ko-KR" sz="1100" dirty="0" smtClean="0"/>
              <a:t>= 512 = 0x200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#shift </a:t>
            </a:r>
            <a:r>
              <a:rPr lang="en-US" altLang="ko-KR" sz="1100" dirty="0" smtClean="0"/>
              <a:t>– 21</a:t>
            </a:r>
          </a:p>
          <a:p>
            <a:r>
              <a:rPr lang="en-US" altLang="ko-KR" sz="1100" dirty="0" smtClean="0"/>
              <a:t>#</a:t>
            </a:r>
            <a:r>
              <a:rPr lang="en-US" altLang="ko-KR" sz="1100" dirty="0" err="1" smtClean="0"/>
              <a:t>Ptrs</a:t>
            </a:r>
            <a:r>
              <a:rPr lang="en-US" altLang="ko-KR" sz="1100" dirty="0" smtClean="0"/>
              <a:t> – 0x200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de-DE" altLang="ko-KR" sz="1100" dirty="0" smtClean="0"/>
          </a:p>
          <a:p>
            <a:endParaRPr lang="en-US" altLang="ko-KR" sz="1100" dirty="0" smtClean="0"/>
          </a:p>
          <a:p>
            <a:endParaRPr lang="de-DE" altLang="ko-KR" sz="1100" dirty="0" smtClean="0"/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/>
          </a:p>
          <a:p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0" y="3789040"/>
            <a:ext cx="49103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/*</a:t>
            </a:r>
          </a:p>
          <a:p>
            <a:r>
              <a:rPr lang="en-US" altLang="ko-KR" sz="900" dirty="0" smtClean="0"/>
              <a:t>* Compute indices of table entries from virtual address range. If multiple entries</a:t>
            </a:r>
          </a:p>
          <a:p>
            <a:r>
              <a:rPr lang="en-US" altLang="ko-KR" sz="900" dirty="0" smtClean="0"/>
              <a:t>* were needed in the previous page table level then the next page table level is assumed</a:t>
            </a:r>
          </a:p>
          <a:p>
            <a:r>
              <a:rPr lang="en-US" altLang="ko-KR" sz="900" dirty="0" smtClean="0"/>
              <a:t>* to be composed of multiple pages. (This effectively scales the end index).</a:t>
            </a:r>
          </a:p>
          <a:p>
            <a:r>
              <a:rPr lang="en-US" altLang="ko-KR" sz="900" dirty="0" smtClean="0"/>
              <a:t>*</a:t>
            </a:r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vstart</a:t>
            </a:r>
            <a:r>
              <a:rPr lang="en-US" altLang="ko-KR" sz="900" dirty="0" smtClean="0"/>
              <a:t>: virtual address of start of range</a:t>
            </a:r>
          </a:p>
          <a:p>
            <a:r>
              <a:rPr lang="en-US" altLang="ko-KR" sz="900" dirty="0" smtClean="0"/>
              <a:t>*      vend:   virtual address of end of range</a:t>
            </a:r>
          </a:p>
          <a:p>
            <a:r>
              <a:rPr lang="en-US" altLang="ko-KR" sz="900" dirty="0" smtClean="0"/>
              <a:t>*      shift:  shift used to transform virtual address into index</a:t>
            </a:r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ptrs</a:t>
            </a:r>
            <a:r>
              <a:rPr lang="en-US" altLang="ko-KR" sz="900" dirty="0" smtClean="0"/>
              <a:t>:   number of entries in page table</a:t>
            </a:r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istart</a:t>
            </a:r>
            <a:r>
              <a:rPr lang="en-US" altLang="ko-KR" sz="900" dirty="0" smtClean="0"/>
              <a:t>: index in table corresponding to </a:t>
            </a:r>
            <a:r>
              <a:rPr lang="en-US" altLang="ko-KR" sz="900" dirty="0" err="1" smtClean="0"/>
              <a:t>vstart</a:t>
            </a:r>
            <a:endParaRPr lang="en-US" altLang="ko-KR" sz="900" dirty="0" smtClean="0"/>
          </a:p>
          <a:p>
            <a:r>
              <a:rPr lang="en-US" altLang="ko-KR" sz="900" dirty="0" smtClean="0"/>
              <a:t>*      </a:t>
            </a:r>
            <a:r>
              <a:rPr lang="en-US" altLang="ko-KR" sz="900" dirty="0" err="1" smtClean="0"/>
              <a:t>iend</a:t>
            </a:r>
            <a:r>
              <a:rPr lang="en-US" altLang="ko-KR" sz="900" dirty="0" smtClean="0"/>
              <a:t>:   index in table corresponding to vend</a:t>
            </a:r>
          </a:p>
          <a:p>
            <a:r>
              <a:rPr lang="en-US" altLang="ko-KR" sz="900" dirty="0" smtClean="0"/>
              <a:t>*      count:  On entry: how many extra entries were required in previous level, scales</a:t>
            </a:r>
          </a:p>
          <a:p>
            <a:r>
              <a:rPr lang="en-US" altLang="ko-KR" sz="900" dirty="0" smtClean="0"/>
              <a:t>*                       our end index.</a:t>
            </a:r>
          </a:p>
          <a:p>
            <a:r>
              <a:rPr lang="en-US" altLang="ko-KR" sz="900" dirty="0" smtClean="0"/>
              <a:t>*              On exit: returns how many extra entries required for next page table level</a:t>
            </a:r>
          </a:p>
          <a:p>
            <a:r>
              <a:rPr lang="en-US" altLang="ko-KR" sz="900" dirty="0" smtClean="0"/>
              <a:t>*</a:t>
            </a:r>
          </a:p>
          <a:p>
            <a:r>
              <a:rPr lang="en-US" altLang="ko-KR" sz="900" dirty="0" smtClean="0"/>
              <a:t>* Preserves:   </a:t>
            </a:r>
            <a:r>
              <a:rPr lang="en-US" altLang="ko-KR" sz="900" dirty="0" err="1" smtClean="0"/>
              <a:t>vstart</a:t>
            </a:r>
            <a:r>
              <a:rPr lang="en-US" altLang="ko-KR" sz="900" dirty="0" smtClean="0"/>
              <a:t>, vend, shift, </a:t>
            </a:r>
            <a:r>
              <a:rPr lang="en-US" altLang="ko-KR" sz="900" dirty="0" err="1" smtClean="0"/>
              <a:t>ptrs</a:t>
            </a:r>
            <a:endParaRPr lang="en-US" altLang="ko-KR" sz="900" dirty="0" smtClean="0"/>
          </a:p>
          <a:p>
            <a:r>
              <a:rPr lang="en-US" altLang="ko-KR" sz="900" dirty="0" smtClean="0"/>
              <a:t>* Returns:     </a:t>
            </a:r>
            <a:r>
              <a:rPr lang="en-US" altLang="ko-KR" sz="900" dirty="0" err="1" smtClean="0"/>
              <a:t>istart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iend</a:t>
            </a:r>
            <a:r>
              <a:rPr lang="en-US" altLang="ko-KR" sz="900" dirty="0" smtClean="0"/>
              <a:t>, count</a:t>
            </a:r>
          </a:p>
          <a:p>
            <a:r>
              <a:rPr lang="en-US" altLang="ko-KR" sz="900" dirty="0" smtClean="0"/>
              <a:t>*/</a:t>
            </a:r>
          </a:p>
          <a:p>
            <a:r>
              <a:rPr lang="en-US" altLang="ko-KR" sz="900" dirty="0" smtClean="0"/>
              <a:t>        .macro </a:t>
            </a:r>
            <a:r>
              <a:rPr lang="en-US" altLang="ko-KR" sz="900" dirty="0" err="1" smtClean="0"/>
              <a:t>compute_indices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vstart</a:t>
            </a:r>
            <a:r>
              <a:rPr lang="en-US" altLang="ko-KR" sz="900" dirty="0" smtClean="0"/>
              <a:t>, vend, shift, </a:t>
            </a:r>
            <a:r>
              <a:rPr lang="en-US" altLang="ko-KR" sz="900" dirty="0" err="1" smtClean="0"/>
              <a:t>ptrs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istart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iend</a:t>
            </a:r>
            <a:r>
              <a:rPr lang="en-US" altLang="ko-KR" sz="900" dirty="0" smtClean="0"/>
              <a:t>, count</a:t>
            </a:r>
          </a:p>
          <a:p>
            <a:endParaRPr lang="ko-KR" altLang="en-US" sz="900" dirty="0"/>
          </a:p>
        </p:txBody>
      </p:sp>
      <p:sp>
        <p:nvSpPr>
          <p:cNvPr id="99" name="직사각형 98"/>
          <p:cNvSpPr/>
          <p:nvPr/>
        </p:nvSpPr>
        <p:spPr>
          <a:xfrm>
            <a:off x="3851920" y="98072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ptrs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43.8 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grpSp>
        <p:nvGrpSpPr>
          <p:cNvPr id="3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00000000_410E8000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00000000_410E9000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00000000_410E8003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00000000_40A00000</a:t>
              </a:r>
              <a:endParaRPr lang="en-US" altLang="ko-KR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00000000_410E8000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0" y="476672"/>
            <a:ext cx="38164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bic</a:t>
            </a:r>
            <a:r>
              <a:rPr lang="en-US" altLang="ko-KR" sz="1100" dirty="0" smtClean="0"/>
              <a:t> \count, \phys, #SWAPPER_BLOCK_SIZE - 1</a:t>
            </a:r>
          </a:p>
          <a:p>
            <a:endParaRPr lang="en-US" altLang="ko-KR" sz="1100" dirty="0" smtClean="0"/>
          </a:p>
          <a:p>
            <a:endParaRPr lang="de-DE" altLang="ko-KR" sz="1100" dirty="0" smtClean="0"/>
          </a:p>
          <a:p>
            <a:endParaRPr lang="en-US" altLang="ko-KR" sz="1100" dirty="0" smtClean="0"/>
          </a:p>
          <a:p>
            <a:endParaRPr lang="de-DE" altLang="ko-KR" sz="1100" dirty="0" smtClean="0"/>
          </a:p>
          <a:p>
            <a:r>
              <a:rPr lang="en-US" altLang="ko-KR" sz="1100" dirty="0" smtClean="0"/>
              <a:t># SWAPPER_BLOCK_SHIFT = </a:t>
            </a:r>
            <a:r>
              <a:rPr lang="en-US" altLang="ko-KR" sz="1100" dirty="0" smtClean="0"/>
              <a:t>(1 &lt;&lt; 21)</a:t>
            </a:r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Bic</a:t>
            </a:r>
            <a:r>
              <a:rPr lang="en-US" altLang="ko-KR" sz="1100" dirty="0" smtClean="0"/>
              <a:t> X13, X3</a:t>
            </a:r>
            <a:r>
              <a:rPr lang="en-US" altLang="ko-KR" sz="1100" dirty="0" smtClean="0"/>
              <a:t>, 1FFFFF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de-DE" altLang="ko-KR" sz="1100" dirty="0" smtClean="0"/>
          </a:p>
          <a:p>
            <a:endParaRPr lang="ko-KR" alt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de-DE" altLang="ko-KR" sz="1100" dirty="0" smtClean="0"/>
              <a:t>	</a:t>
            </a:r>
          </a:p>
          <a:p>
            <a:endParaRPr lang="de-DE" altLang="ko-KR" sz="1100" dirty="0" smtClean="0"/>
          </a:p>
          <a:p>
            <a:r>
              <a:rPr lang="de-DE" altLang="ko-KR" sz="1100" dirty="0" smtClean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995936" y="476672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851920" y="980728"/>
            <a:ext cx="64316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vstart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995936" y="1772816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vend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995936" y="20608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flags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35896" y="9807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phys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635896" y="1268760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pgds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iend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tmp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635896" y="3861048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sv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377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Head.s</a:t>
            </a:r>
            <a:r>
              <a:rPr lang="en-US" altLang="ko-KR" sz="1200" dirty="0" smtClean="0"/>
              <a:t> @</a:t>
            </a:r>
            <a:r>
              <a:rPr lang="en-US" altLang="ko-KR" sz="1200" dirty="0" smtClean="0"/>
              <a:t>43.9 </a:t>
            </a:r>
            <a:r>
              <a:rPr lang="en-US" altLang="ko-KR" sz="1200" dirty="0" err="1" smtClean="0"/>
              <a:t>create_page_tables</a:t>
            </a:r>
            <a:endParaRPr lang="en-US" altLang="ko-KR" sz="1200" dirty="0" smtClean="0"/>
          </a:p>
        </p:txBody>
      </p:sp>
      <p:grpSp>
        <p:nvGrpSpPr>
          <p:cNvPr id="3" name="그룹 135"/>
          <p:cNvGrpSpPr/>
          <p:nvPr/>
        </p:nvGrpSpPr>
        <p:grpSpPr>
          <a:xfrm>
            <a:off x="4499992" y="4506004"/>
            <a:ext cx="1497439" cy="507172"/>
            <a:chOff x="4499992" y="4506004"/>
            <a:chExt cx="1497439" cy="507172"/>
          </a:xfrm>
        </p:grpSpPr>
        <p:sp>
          <p:nvSpPr>
            <p:cNvPr id="69" name="직사각형 68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SPSEL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그룹 135"/>
          <p:cNvGrpSpPr/>
          <p:nvPr/>
        </p:nvGrpSpPr>
        <p:grpSpPr>
          <a:xfrm>
            <a:off x="6156176" y="4509120"/>
            <a:ext cx="1497439" cy="507172"/>
            <a:chOff x="4499992" y="4506004"/>
            <a:chExt cx="1497439" cy="507172"/>
          </a:xfrm>
        </p:grpSpPr>
        <p:sp>
          <p:nvSpPr>
            <p:cNvPr id="136" name="직사각형 135"/>
            <p:cNvSpPr/>
            <p:nvPr/>
          </p:nvSpPr>
          <p:spPr>
            <a:xfrm>
              <a:off x="4499992" y="45060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SCTLR_EL1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499992" y="47611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00000000_30500800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138" name="직사각형 137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00000000_410E8000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00000000_410E9000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00000000_00000040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00000000_00000200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00000000_40B65658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00000000_40A00711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00000000_40A00000</a:t>
              </a:r>
              <a:endParaRPr lang="en-US" altLang="ko-KR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00000000_410E8000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00000000_48000000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stext+24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rgbClr val="FF0000"/>
                  </a:solidFill>
                </a:rPr>
                <a:t>@29 + 8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5496" y="764704"/>
            <a:ext cx="38164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populate_entries</a:t>
            </a:r>
            <a:r>
              <a:rPr lang="en-US" altLang="ko-KR" sz="1100" dirty="0" smtClean="0"/>
              <a:t> \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#PMD_TYPE_TABLE, #PAGE_SIZE, \</a:t>
            </a:r>
            <a:r>
              <a:rPr lang="en-US" altLang="ko-KR" sz="1100" dirty="0" err="1" smtClean="0"/>
              <a:t>tmp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populate_entries</a:t>
            </a:r>
            <a:r>
              <a:rPr lang="en-US" altLang="ko-KR" sz="1100" dirty="0" smtClean="0"/>
              <a:t> \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, \count, \</a:t>
            </a:r>
            <a:r>
              <a:rPr lang="en-US" altLang="ko-KR" sz="1100" dirty="0" err="1" smtClean="0"/>
              <a:t>istart</a:t>
            </a:r>
            <a:r>
              <a:rPr lang="en-US" altLang="ko-KR" sz="1100" dirty="0" smtClean="0"/>
              <a:t>, \</a:t>
            </a:r>
            <a:r>
              <a:rPr lang="en-US" altLang="ko-KR" sz="1100" dirty="0" err="1" smtClean="0"/>
              <a:t>iend</a:t>
            </a:r>
            <a:r>
              <a:rPr lang="en-US" altLang="ko-KR" sz="1100" dirty="0" smtClean="0"/>
              <a:t>, \flags, #SWAPPER_BLOCK_SIZE, \</a:t>
            </a:r>
            <a:r>
              <a:rPr lang="en-US" altLang="ko-KR" sz="1100" dirty="0" err="1" smtClean="0"/>
              <a:t>tmp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#Inc= SWAPPER_BLOCK_SIZE = (1&lt;&lt;21)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Flags (=</a:t>
            </a:r>
            <a:r>
              <a:rPr lang="en-US" altLang="ko-KR" sz="1100" dirty="0" smtClean="0"/>
              <a:t> #PMD_TYPE_TABLE</a:t>
            </a:r>
            <a:r>
              <a:rPr lang="en-US" altLang="ko-KR" sz="1100" dirty="0" smtClean="0"/>
              <a:t> = 0x3)</a:t>
            </a:r>
          </a:p>
          <a:p>
            <a:r>
              <a:rPr lang="en-US" altLang="ko-KR" sz="1100" dirty="0" smtClean="0"/>
              <a:t>Inc ( =</a:t>
            </a:r>
            <a:r>
              <a:rPr lang="en-US" altLang="ko-KR" sz="1100" dirty="0" smtClean="0"/>
              <a:t> #</a:t>
            </a:r>
            <a:r>
              <a:rPr lang="en-US" altLang="ko-KR" sz="1100" dirty="0" smtClean="0"/>
              <a:t>PAGE_SIZE = 0x1000 )</a:t>
            </a:r>
            <a:endParaRPr lang="en-US" altLang="ko-KR" sz="1100" dirty="0" smtClean="0"/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pPr>
              <a:buFont typeface="Arial" charset="0"/>
              <a:buChar char="•"/>
            </a:pPr>
            <a:r>
              <a:rPr lang="en-US" altLang="ko-KR" sz="1100" dirty="0" smtClean="0"/>
              <a:t>*</a:t>
            </a:r>
            <a:r>
              <a:rPr lang="en-US" altLang="ko-KR" sz="1100" dirty="0" err="1" smtClean="0"/>
              <a:t>pg_table</a:t>
            </a:r>
            <a:r>
              <a:rPr lang="en-US" altLang="ko-KR" sz="1100" dirty="0" smtClean="0"/>
              <a:t> == </a:t>
            </a:r>
            <a:r>
              <a:rPr lang="en-US" altLang="ko-KR" sz="1100" b="1" dirty="0" smtClean="0">
                <a:latin typeface="Courier New" pitchFamily="49" charset="0"/>
                <a:cs typeface="Courier New" pitchFamily="49" charset="0"/>
              </a:rPr>
              <a:t>00000000_410E6000</a:t>
            </a:r>
            <a:endParaRPr lang="en-US" altLang="ko-KR" sz="1100" dirty="0" smtClean="0"/>
          </a:p>
          <a:p>
            <a:pPr>
              <a:buFont typeface="Arial" charset="0"/>
              <a:buChar char="•"/>
            </a:pPr>
            <a:r>
              <a:rPr lang="en-US" altLang="ko-KR" sz="1100" dirty="0" err="1" smtClean="0"/>
              <a:t>Pg_table</a:t>
            </a:r>
            <a:r>
              <a:rPr lang="en-US" altLang="ko-KR" sz="1100" dirty="0" smtClean="0"/>
              <a:t>[1+0] = </a:t>
            </a:r>
            <a:r>
              <a:rPr lang="en-US" altLang="ko-KR" sz="1100" dirty="0" smtClean="0"/>
              <a:t>410E7003 (PG DIR)</a:t>
            </a:r>
          </a:p>
          <a:p>
            <a:pPr>
              <a:buFont typeface="Arial" charset="0"/>
              <a:buChar char="•"/>
            </a:pPr>
            <a:r>
              <a:rPr lang="en-US" altLang="ko-KR" sz="1100" strike="sngStrike" dirty="0" err="1" smtClean="0"/>
              <a:t>Pg_table</a:t>
            </a:r>
            <a:r>
              <a:rPr lang="en-US" altLang="ko-KR" sz="1100" strike="sngStrike" dirty="0" smtClean="0"/>
              <a:t>[2+0</a:t>
            </a:r>
            <a:r>
              <a:rPr lang="en-US" altLang="ko-KR" sz="1100" strike="sngStrike" dirty="0" smtClean="0"/>
              <a:t>] = </a:t>
            </a:r>
            <a:r>
              <a:rPr lang="en-US" altLang="ko-KR" sz="1100" strike="sngStrike" dirty="0" smtClean="0"/>
              <a:t>410E8003 (PUD)</a:t>
            </a:r>
          </a:p>
          <a:p>
            <a:pPr>
              <a:buFont typeface="Arial" charset="0"/>
              <a:buChar char="•"/>
            </a:pPr>
            <a:r>
              <a:rPr lang="en-US" altLang="ko-KR" sz="1100" dirty="0" err="1" smtClean="0"/>
              <a:t>Pg_table</a:t>
            </a:r>
            <a:r>
              <a:rPr lang="en-US" altLang="ko-KR" sz="1100" dirty="0" smtClean="0"/>
              <a:t>[2+0] = 40A00711 </a:t>
            </a:r>
            <a:r>
              <a:rPr lang="en-US" altLang="ko-KR" sz="1100" dirty="0" smtClean="0"/>
              <a:t>(</a:t>
            </a:r>
            <a:r>
              <a:rPr lang="en-US" altLang="ko-KR" sz="1100" dirty="0" smtClean="0"/>
              <a:t>PTE)</a:t>
            </a:r>
            <a:endParaRPr lang="en-US" altLang="ko-KR" sz="1100" dirty="0" smtClean="0"/>
          </a:p>
          <a:p>
            <a:pPr>
              <a:buFont typeface="Arial" charset="0"/>
              <a:buChar char="•"/>
            </a:pPr>
            <a:r>
              <a:rPr lang="en-US" altLang="ko-KR" sz="1100" dirty="0" smtClean="0"/>
              <a:t>= </a:t>
            </a:r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pPr>
              <a:buFont typeface="Arial" charset="0"/>
              <a:buChar char="•"/>
            </a:pPr>
            <a:r>
              <a:rPr lang="en-US" altLang="ko-KR" sz="1100" dirty="0" smtClean="0"/>
              <a:t>.macro </a:t>
            </a:r>
            <a:r>
              <a:rPr lang="en-US" altLang="ko-KR" sz="1100" dirty="0" err="1" smtClean="0"/>
              <a:t>populate_entries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tbl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rtbl</a:t>
            </a:r>
            <a:r>
              <a:rPr lang="en-US" altLang="ko-KR" sz="1100" dirty="0" smtClean="0"/>
              <a:t>, index, </a:t>
            </a:r>
            <a:r>
              <a:rPr lang="en-US" altLang="ko-KR" sz="1100" dirty="0" err="1" smtClean="0"/>
              <a:t>eindex</a:t>
            </a:r>
            <a:r>
              <a:rPr lang="en-US" altLang="ko-KR" sz="1100" dirty="0" smtClean="0"/>
              <a:t>, flags, inc, tmp1</a:t>
            </a:r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pPr>
              <a:buFont typeface="Arial" charset="0"/>
              <a:buChar char="•"/>
            </a:pP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09" name="직사각형 108"/>
          <p:cNvSpPr/>
          <p:nvPr/>
        </p:nvSpPr>
        <p:spPr>
          <a:xfrm>
            <a:off x="3995936" y="2606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95936" y="206084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flags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851920" y="2780928"/>
            <a:ext cx="49914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index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635896" y="3068960"/>
            <a:ext cx="72008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eindex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635896" y="3356992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tmp1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635896" y="3573016"/>
            <a:ext cx="792088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</a:rPr>
              <a:t>rtbl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/*</a:t>
            </a:r>
          </a:p>
          <a:p>
            <a:r>
              <a:rPr lang="en-US" altLang="ko-KR" dirty="0" smtClean="0"/>
              <a:t>* Compute indices of table entries from virtual address range. If multiple entries</a:t>
            </a:r>
          </a:p>
          <a:p>
            <a:r>
              <a:rPr lang="en-US" altLang="ko-KR" dirty="0" smtClean="0"/>
              <a:t>* were needed in the previous page table level then the next page table level is assumed</a:t>
            </a:r>
          </a:p>
          <a:p>
            <a:r>
              <a:rPr lang="en-US" altLang="ko-KR" dirty="0" smtClean="0"/>
              <a:t>* to be composed of multiple pages. (This effectively scales the end index).</a:t>
            </a:r>
          </a:p>
          <a:p>
            <a:r>
              <a:rPr lang="en-US" altLang="ko-KR" dirty="0" smtClean="0"/>
              <a:t>*</a:t>
            </a:r>
          </a:p>
          <a:p>
            <a:r>
              <a:rPr lang="en-US" altLang="ko-KR" dirty="0" smtClean="0"/>
              <a:t>*      </a:t>
            </a:r>
            <a:r>
              <a:rPr lang="en-US" altLang="ko-KR" dirty="0" err="1" smtClean="0"/>
              <a:t>vstart</a:t>
            </a:r>
            <a:r>
              <a:rPr lang="en-US" altLang="ko-KR" dirty="0" smtClean="0"/>
              <a:t>: virtual address of start of range</a:t>
            </a:r>
          </a:p>
          <a:p>
            <a:r>
              <a:rPr lang="en-US" altLang="ko-KR" dirty="0" smtClean="0"/>
              <a:t>*      vend:   virtual address of end of range</a:t>
            </a:r>
          </a:p>
          <a:p>
            <a:r>
              <a:rPr lang="en-US" altLang="ko-KR" dirty="0" smtClean="0"/>
              <a:t>*      shift:  shift used to transform virtual address into index</a:t>
            </a:r>
          </a:p>
          <a:p>
            <a:r>
              <a:rPr lang="en-US" altLang="ko-KR" dirty="0" smtClean="0"/>
              <a:t>*      </a:t>
            </a:r>
            <a:r>
              <a:rPr lang="en-US" altLang="ko-KR" dirty="0" err="1" smtClean="0"/>
              <a:t>ptrs</a:t>
            </a:r>
            <a:r>
              <a:rPr lang="en-US" altLang="ko-KR" dirty="0" smtClean="0"/>
              <a:t>:   number of entries in page table</a:t>
            </a:r>
          </a:p>
          <a:p>
            <a:r>
              <a:rPr lang="en-US" altLang="ko-KR" dirty="0" smtClean="0"/>
              <a:t>*      </a:t>
            </a:r>
            <a:r>
              <a:rPr lang="en-US" altLang="ko-KR" dirty="0" err="1" smtClean="0"/>
              <a:t>istart</a:t>
            </a:r>
            <a:r>
              <a:rPr lang="en-US" altLang="ko-KR" dirty="0" smtClean="0"/>
              <a:t>: index in table corresponding to </a:t>
            </a:r>
            <a:r>
              <a:rPr lang="en-US" altLang="ko-KR" dirty="0" err="1" smtClean="0"/>
              <a:t>vstart</a:t>
            </a:r>
            <a:endParaRPr lang="en-US" altLang="ko-KR" dirty="0" smtClean="0"/>
          </a:p>
          <a:p>
            <a:r>
              <a:rPr lang="en-US" altLang="ko-KR" dirty="0" smtClean="0"/>
              <a:t>*      </a:t>
            </a:r>
            <a:r>
              <a:rPr lang="en-US" altLang="ko-KR" dirty="0" err="1" smtClean="0"/>
              <a:t>iend</a:t>
            </a:r>
            <a:r>
              <a:rPr lang="en-US" altLang="ko-KR" dirty="0" smtClean="0"/>
              <a:t>:   index in table corresponding to vend</a:t>
            </a:r>
          </a:p>
          <a:p>
            <a:r>
              <a:rPr lang="en-US" altLang="ko-KR" dirty="0" smtClean="0"/>
              <a:t>*      count:  On entry: how many extra entries were required in previous level, scales</a:t>
            </a:r>
          </a:p>
          <a:p>
            <a:r>
              <a:rPr lang="en-US" altLang="ko-KR" dirty="0" smtClean="0"/>
              <a:t>*                       our end index.</a:t>
            </a:r>
          </a:p>
          <a:p>
            <a:r>
              <a:rPr lang="en-US" altLang="ko-KR" dirty="0" smtClean="0"/>
              <a:t>*              On exit: returns how many extra entries required for next page table level</a:t>
            </a:r>
          </a:p>
          <a:p>
            <a:r>
              <a:rPr lang="en-US" altLang="ko-KR" dirty="0" smtClean="0"/>
              <a:t>*</a:t>
            </a:r>
          </a:p>
          <a:p>
            <a:r>
              <a:rPr lang="en-US" altLang="ko-KR" dirty="0" smtClean="0"/>
              <a:t>* Preserves:   </a:t>
            </a:r>
            <a:r>
              <a:rPr lang="en-US" altLang="ko-KR" dirty="0" err="1" smtClean="0"/>
              <a:t>vstart</a:t>
            </a:r>
            <a:r>
              <a:rPr lang="en-US" altLang="ko-KR" dirty="0" smtClean="0"/>
              <a:t>, vend, shift, </a:t>
            </a:r>
            <a:r>
              <a:rPr lang="en-US" altLang="ko-KR" dirty="0" err="1" smtClean="0"/>
              <a:t>ptrs</a:t>
            </a:r>
            <a:endParaRPr lang="en-US" altLang="ko-KR" dirty="0" smtClean="0"/>
          </a:p>
          <a:p>
            <a:r>
              <a:rPr lang="en-US" altLang="ko-KR" dirty="0" smtClean="0"/>
              <a:t>* Returns:     </a:t>
            </a:r>
            <a:r>
              <a:rPr lang="en-US" altLang="ko-KR" dirty="0" err="1" smtClean="0"/>
              <a:t>istart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iend</a:t>
            </a:r>
            <a:r>
              <a:rPr lang="en-US" altLang="ko-KR" dirty="0" smtClean="0"/>
              <a:t>, count</a:t>
            </a:r>
          </a:p>
          <a:p>
            <a:r>
              <a:rPr lang="en-US" altLang="ko-KR" dirty="0" smtClean="0"/>
              <a:t>*/</a:t>
            </a:r>
          </a:p>
          <a:p>
            <a:r>
              <a:rPr lang="en-US" altLang="ko-KR" dirty="0" smtClean="0"/>
              <a:t>        .macro </a:t>
            </a:r>
            <a:r>
              <a:rPr lang="en-US" altLang="ko-KR" dirty="0" err="1" smtClean="0"/>
              <a:t>compute_indices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vstart</a:t>
            </a:r>
            <a:r>
              <a:rPr lang="en-US" altLang="ko-KR" dirty="0" smtClean="0"/>
              <a:t>, vend, shift, </a:t>
            </a:r>
            <a:r>
              <a:rPr lang="en-US" altLang="ko-KR" dirty="0" err="1" smtClean="0"/>
              <a:t>ptrs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istart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iend</a:t>
            </a:r>
            <a:r>
              <a:rPr lang="en-US" altLang="ko-KR" dirty="0" smtClean="0"/>
              <a:t>, count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@4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170080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stp</a:t>
            </a:r>
            <a:r>
              <a:rPr lang="en-US" altLang="ko-KR" sz="1400" dirty="0" smtClean="0"/>
              <a:t>    x21, x1, [x0]</a:t>
            </a:r>
          </a:p>
          <a:p>
            <a:r>
              <a:rPr lang="pl-PL" altLang="ko-KR" sz="1400" dirty="0" smtClean="0"/>
              <a:t>stp    x2, x3, [x0, #16]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u64 __</a:t>
            </a:r>
            <a:r>
              <a:rPr lang="en-US" altLang="ko-KR" sz="1400" dirty="0" err="1" smtClean="0"/>
              <a:t>cacheline_aligned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boot_args</a:t>
            </a:r>
            <a:r>
              <a:rPr lang="en-US" altLang="ko-KR" sz="1400" dirty="0" smtClean="0"/>
              <a:t>[4];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[0] = x21;	// DTB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[1] = x1;	// 0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[2] = x2;	// 0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boot_args</a:t>
            </a:r>
            <a:r>
              <a:rPr lang="en-US" altLang="ko-KR" sz="1400" dirty="0" smtClean="0">
                <a:solidFill>
                  <a:srgbClr val="FF0000"/>
                </a:solidFill>
              </a:rPr>
              <a:t>[3] = x3;	// 0</a:t>
            </a:r>
          </a:p>
          <a:p>
            <a:endParaRPr lang="pl-PL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00000088_11286000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@5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dmb</a:t>
            </a:r>
            <a:r>
              <a:rPr lang="en-US" altLang="ko-KR" sz="1400" dirty="0" smtClean="0"/>
              <a:t>    </a:t>
            </a:r>
            <a:r>
              <a:rPr lang="en-US" altLang="ko-KR" sz="1400" dirty="0" err="1" smtClean="0"/>
              <a:t>sy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DMB</a:t>
            </a:r>
          </a:p>
          <a:p>
            <a:r>
              <a:rPr lang="en-US" altLang="ko-KR" sz="1400" dirty="0" smtClean="0"/>
              <a:t>Data Memory Barrier.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SY</a:t>
            </a:r>
          </a:p>
          <a:p>
            <a:r>
              <a:rPr lang="en-US" altLang="ko-KR" sz="1400" dirty="0" smtClean="0"/>
              <a:t>Full system barrier operation. This is the default and can be omitted.</a:t>
            </a:r>
          </a:p>
          <a:p>
            <a:endParaRPr lang="pl-PL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00000088_11286000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51520" y="3573016"/>
            <a:ext cx="5003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boot_arg</a:t>
            </a:r>
            <a:r>
              <a:rPr lang="en-US" altLang="ko-KR" dirty="0" smtClean="0">
                <a:solidFill>
                  <a:srgbClr val="FF0000"/>
                </a:solidFill>
              </a:rPr>
              <a:t>[]</a:t>
            </a:r>
            <a:r>
              <a:rPr lang="ko-KR" altLang="en-US" dirty="0" smtClean="0">
                <a:solidFill>
                  <a:srgbClr val="FF0000"/>
                </a:solidFill>
              </a:rPr>
              <a:t>를 저장한 명령어가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Chche</a:t>
            </a:r>
            <a:r>
              <a:rPr lang="en-US" altLang="ko-KR" dirty="0" smtClean="0">
                <a:solidFill>
                  <a:srgbClr val="FF0000"/>
                </a:solidFill>
              </a:rPr>
              <a:t> clear </a:t>
            </a:r>
            <a:r>
              <a:rPr lang="ko-KR" altLang="en-US" dirty="0" smtClean="0">
                <a:solidFill>
                  <a:srgbClr val="FF0000"/>
                </a:solidFill>
              </a:rPr>
              <a:t>명령어에 영향을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받지 않도록</a:t>
            </a:r>
            <a:r>
              <a:rPr lang="en-US" altLang="ko-KR" dirty="0" smtClean="0">
                <a:solidFill>
                  <a:srgbClr val="FF0000"/>
                </a:solidFill>
              </a:rPr>
              <a:t> Barrier</a:t>
            </a:r>
            <a:r>
              <a:rPr lang="ko-KR" altLang="en-US" dirty="0" smtClean="0">
                <a:solidFill>
                  <a:srgbClr val="FF0000"/>
                </a:solidFill>
              </a:rPr>
              <a:t>를 사용한다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메모리 </a:t>
            </a:r>
            <a:r>
              <a:rPr lang="ko-KR" altLang="en-US" dirty="0" err="1" smtClean="0">
                <a:solidFill>
                  <a:srgbClr val="FF0000"/>
                </a:solidFill>
              </a:rPr>
              <a:t>오더링</a:t>
            </a:r>
            <a:r>
              <a:rPr lang="ko-KR" altLang="en-US" dirty="0" smtClean="0">
                <a:solidFill>
                  <a:srgbClr val="FF0000"/>
                </a:solidFill>
              </a:rPr>
              <a:t> 이슈는 </a:t>
            </a:r>
            <a:r>
              <a:rPr lang="en-US" altLang="ko-KR" dirty="0" smtClean="0">
                <a:solidFill>
                  <a:srgbClr val="FF0000"/>
                </a:solidFill>
              </a:rPr>
              <a:t>1 core</a:t>
            </a:r>
            <a:r>
              <a:rPr lang="ko-KR" altLang="en-US" dirty="0" smtClean="0">
                <a:solidFill>
                  <a:srgbClr val="FF0000"/>
                </a:solidFill>
              </a:rPr>
              <a:t>에서도 발생한다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@6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    x1, #0x20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 x 8 = 32 = 0x20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00000088_11286000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Head.s @7 preserve_boot_args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4" y="836712"/>
            <a:ext cx="3816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      __</a:t>
            </a:r>
            <a:r>
              <a:rPr lang="en-US" altLang="ko-KR" sz="1400" dirty="0" err="1" smtClean="0"/>
              <a:t>inval_dcache_area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inval_dcache_area</a:t>
            </a:r>
            <a:r>
              <a:rPr lang="en-US" altLang="ko-KR" sz="1400" dirty="0" smtClean="0"/>
              <a:t>(void *</a:t>
            </a:r>
            <a:r>
              <a:rPr lang="en-US" altLang="ko-KR" sz="1400" dirty="0" err="1" smtClean="0"/>
              <a:t>addr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size_t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len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X0 – </a:t>
            </a:r>
            <a:r>
              <a:rPr lang="en-US" altLang="ko-KR" sz="1400" dirty="0" err="1" smtClean="0"/>
              <a:t>addr</a:t>
            </a:r>
            <a:endParaRPr lang="en-US" altLang="ko-KR" sz="1400" dirty="0" smtClean="0"/>
          </a:p>
          <a:p>
            <a:r>
              <a:rPr lang="en-US" altLang="ko-KR" sz="1400" dirty="0" smtClean="0"/>
              <a:t>X1 – </a:t>
            </a:r>
            <a:r>
              <a:rPr lang="en-US" altLang="ko-KR" sz="1400" dirty="0" err="1" smtClean="0"/>
              <a:t>len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Ensure that any D-cache lines are invalidated.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grpSp>
        <p:nvGrpSpPr>
          <p:cNvPr id="3" name="그룹 68"/>
          <p:cNvGrpSpPr/>
          <p:nvPr/>
        </p:nvGrpSpPr>
        <p:grpSpPr>
          <a:xfrm>
            <a:off x="4499992" y="260648"/>
            <a:ext cx="4459586" cy="4032448"/>
            <a:chOff x="4499992" y="260648"/>
            <a:chExt cx="4459586" cy="4032448"/>
          </a:xfrm>
        </p:grpSpPr>
        <p:sp>
          <p:nvSpPr>
            <p:cNvPr id="70" name="직사각형 69"/>
            <p:cNvSpPr/>
            <p:nvPr/>
          </p:nvSpPr>
          <p:spPr>
            <a:xfrm>
              <a:off x="4499992" y="26064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99138" y="26064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00000088_11286000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99992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99138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00000000_00000020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99992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99138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99992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99138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00000000_00000000</a:t>
              </a:r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499992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99138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99992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99138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9992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99138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9992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99138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99992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99138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99992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99138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9992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99138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499992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999138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99992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999138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99992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99138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99992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99138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96577" y="51267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995724" y="51267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96577" y="76470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995724" y="76470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96577" y="101673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995724" y="101673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96577" y="126876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95724" y="126876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6577" y="152078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995724" y="152078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96577" y="177281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995724" y="177281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DTB (PHY ADDRERSS)</a:t>
              </a:r>
              <a:endParaRPr lang="ko-KR" alt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96577" y="202484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95724" y="202484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96577" y="227687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995724" y="227687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96577" y="252890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995724" y="252890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96577" y="278092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995724" y="278092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96577" y="3032956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5724" y="3032956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96577" y="3284984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5724" y="3284984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96577" y="3537012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995724" y="3537012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96577" y="3789040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X29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995724" y="3789040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496577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X30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5724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stext+4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99992" y="4041068"/>
              <a:ext cx="499146" cy="25202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X15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99138" y="4041068"/>
              <a:ext cx="1497439" cy="2520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460432" y="3789040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FP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460432" y="4041068"/>
              <a:ext cx="499146" cy="25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3556</Words>
  <Application>Microsoft Office PowerPoint</Application>
  <PresentationFormat>화면 슬라이드 쇼(4:3)</PresentationFormat>
  <Paragraphs>3168</Paragraphs>
  <Slides>56</Slides>
  <Notes>55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Head.S 분석자료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aireat</dc:creator>
  <cp:lastModifiedBy>aireat</cp:lastModifiedBy>
  <cp:revision>34</cp:revision>
  <dcterms:created xsi:type="dcterms:W3CDTF">2019-06-24T12:49:58Z</dcterms:created>
  <dcterms:modified xsi:type="dcterms:W3CDTF">2019-07-13T13:04:10Z</dcterms:modified>
</cp:coreProperties>
</file>