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64" r:id="rId2"/>
    <p:sldId id="263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09" r:id="rId47"/>
    <p:sldId id="310" r:id="rId48"/>
    <p:sldId id="311" r:id="rId4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80" autoAdjust="0"/>
    <p:restoredTop sz="94660"/>
  </p:normalViewPr>
  <p:slideViewPr>
    <p:cSldViewPr>
      <p:cViewPr>
        <p:scale>
          <a:sx n="80" d="100"/>
          <a:sy n="80" d="100"/>
        </p:scale>
        <p:origin x="-388" y="-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-3432" y="-6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99A637-D8D0-4557-BF74-AB8DC3DC5087}" type="datetimeFigureOut">
              <a:rPr lang="ko-KR" altLang="en-US" smtClean="0"/>
              <a:pPr/>
              <a:t>2019-07-06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51F256-0C73-4E4B-A98E-F753A0FFFD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41106-AAE2-4E05-B0C3-25D846DBB989}" type="datetimeFigureOut">
              <a:rPr lang="ko-KR" altLang="en-US" smtClean="0"/>
              <a:pPr/>
              <a:t>2019-07-06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624A8-5D7E-4790-8A77-608F97A51A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41106-AAE2-4E05-B0C3-25D846DBB989}" type="datetimeFigureOut">
              <a:rPr lang="ko-KR" altLang="en-US" smtClean="0"/>
              <a:pPr/>
              <a:t>2019-07-06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624A8-5D7E-4790-8A77-608F97A51A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41106-AAE2-4E05-B0C3-25D846DBB989}" type="datetimeFigureOut">
              <a:rPr lang="ko-KR" altLang="en-US" smtClean="0"/>
              <a:pPr/>
              <a:t>2019-07-06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624A8-5D7E-4790-8A77-608F97A51A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41106-AAE2-4E05-B0C3-25D846DBB989}" type="datetimeFigureOut">
              <a:rPr lang="ko-KR" altLang="en-US" smtClean="0"/>
              <a:pPr/>
              <a:t>2019-07-06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624A8-5D7E-4790-8A77-608F97A51A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41106-AAE2-4E05-B0C3-25D846DBB989}" type="datetimeFigureOut">
              <a:rPr lang="ko-KR" altLang="en-US" smtClean="0"/>
              <a:pPr/>
              <a:t>2019-07-06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624A8-5D7E-4790-8A77-608F97A51A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41106-AAE2-4E05-B0C3-25D846DBB989}" type="datetimeFigureOut">
              <a:rPr lang="ko-KR" altLang="en-US" smtClean="0"/>
              <a:pPr/>
              <a:t>2019-07-06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624A8-5D7E-4790-8A77-608F97A51A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41106-AAE2-4E05-B0C3-25D846DBB989}" type="datetimeFigureOut">
              <a:rPr lang="ko-KR" altLang="en-US" smtClean="0"/>
              <a:pPr/>
              <a:t>2019-07-06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624A8-5D7E-4790-8A77-608F97A51A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41106-AAE2-4E05-B0C3-25D846DBB989}" type="datetimeFigureOut">
              <a:rPr lang="ko-KR" altLang="en-US" smtClean="0"/>
              <a:pPr/>
              <a:t>2019-07-06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624A8-5D7E-4790-8A77-608F97A51A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41106-AAE2-4E05-B0C3-25D846DBB989}" type="datetimeFigureOut">
              <a:rPr lang="ko-KR" altLang="en-US" smtClean="0"/>
              <a:pPr/>
              <a:t>2019-07-06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624A8-5D7E-4790-8A77-608F97A51A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41106-AAE2-4E05-B0C3-25D846DBB989}" type="datetimeFigureOut">
              <a:rPr lang="ko-KR" altLang="en-US" smtClean="0"/>
              <a:pPr/>
              <a:t>2019-07-06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624A8-5D7E-4790-8A77-608F97A51A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41106-AAE2-4E05-B0C3-25D846DBB989}" type="datetimeFigureOut">
              <a:rPr lang="ko-KR" altLang="en-US" smtClean="0"/>
              <a:pPr/>
              <a:t>2019-07-06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624A8-5D7E-4790-8A77-608F97A51A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41106-AAE2-4E05-B0C3-25D846DBB989}" type="datetimeFigureOut">
              <a:rPr lang="ko-KR" altLang="en-US" smtClean="0"/>
              <a:pPr/>
              <a:t>2019-07-06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624A8-5D7E-4790-8A77-608F97A51A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Head.S</a:t>
            </a:r>
            <a:r>
              <a:rPr lang="en-US" altLang="ko-KR" dirty="0" smtClean="0"/>
              <a:t> </a:t>
            </a:r>
            <a:r>
              <a:rPr lang="ko-KR" altLang="en-US" dirty="0" smtClean="0"/>
              <a:t>분석자료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16</a:t>
            </a:r>
            <a:r>
              <a:rPr lang="ko-KR" altLang="en-US" dirty="0" smtClean="0"/>
              <a:t>기 </a:t>
            </a:r>
            <a:r>
              <a:rPr lang="en-US" altLang="ko-KR" dirty="0" smtClean="0"/>
              <a:t>A</a:t>
            </a:r>
            <a:r>
              <a:rPr lang="ko-KR" altLang="en-US" dirty="0" smtClean="0"/>
              <a:t>조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2699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Head.s @8 </a:t>
            </a:r>
            <a:r>
              <a:rPr lang="en-US" altLang="ko-KR" sz="1200" dirty="0" err="1" smtClean="0"/>
              <a:t>stext</a:t>
            </a:r>
            <a:endParaRPr lang="ko-KR" alt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467544" y="836712"/>
            <a:ext cx="381642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bl</a:t>
            </a:r>
            <a:r>
              <a:rPr lang="en-US" altLang="ko-KR" sz="1400" dirty="0" smtClean="0"/>
              <a:t>     el2_setup</a:t>
            </a:r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ko-KR" altLang="en-US" sz="1400" dirty="0"/>
          </a:p>
        </p:txBody>
      </p:sp>
      <p:grpSp>
        <p:nvGrpSpPr>
          <p:cNvPr id="3" name="그룹 68"/>
          <p:cNvGrpSpPr/>
          <p:nvPr/>
        </p:nvGrpSpPr>
        <p:grpSpPr>
          <a:xfrm>
            <a:off x="4499992" y="260648"/>
            <a:ext cx="4459586" cy="4032448"/>
            <a:chOff x="4499992" y="260648"/>
            <a:chExt cx="4459586" cy="4032448"/>
          </a:xfrm>
        </p:grpSpPr>
        <p:sp>
          <p:nvSpPr>
            <p:cNvPr id="70" name="직사각형 69"/>
            <p:cNvSpPr/>
            <p:nvPr/>
          </p:nvSpPr>
          <p:spPr>
            <a:xfrm>
              <a:off x="4499992" y="26064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999138" y="2606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&amp;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boot_args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499992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999138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00000000_00000020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499992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999138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499992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999138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499992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999138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499992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999138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499992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999138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499992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999138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499992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999138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499992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999138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499992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999138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499992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999138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499992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999138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499992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999138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499992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999138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496577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995724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6496577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6995724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496577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6995724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496577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6995724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496577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6995724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496577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995724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DTB (PHY ADDRERSS)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496577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995724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6496577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6995724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496577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995724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6496577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995724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6496577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995724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6496577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995724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6496577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6995724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6496577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6995724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496577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6995724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smtClean="0">
                  <a:solidFill>
                    <a:srgbClr val="FF0000"/>
                  </a:solidFill>
                </a:rPr>
                <a:t>stext+16</a:t>
              </a: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499992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999138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8460432" y="3789040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FP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460432" y="4041068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LR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2699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Head.s @9 el2_setup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67544" y="836712"/>
            <a:ext cx="381642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msr</a:t>
            </a:r>
            <a:r>
              <a:rPr lang="en-US" altLang="ko-KR" sz="1400" dirty="0" smtClean="0"/>
              <a:t>    </a:t>
            </a:r>
            <a:r>
              <a:rPr lang="en-US" altLang="ko-KR" sz="1400" dirty="0" err="1" smtClean="0"/>
              <a:t>SPsel</a:t>
            </a:r>
            <a:r>
              <a:rPr lang="en-US" altLang="ko-KR" sz="1400" dirty="0" smtClean="0"/>
              <a:t>, #1</a:t>
            </a:r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ko-KR" altLang="en-US" sz="1400" dirty="0"/>
          </a:p>
        </p:txBody>
      </p:sp>
      <p:grpSp>
        <p:nvGrpSpPr>
          <p:cNvPr id="3" name="그룹 68"/>
          <p:cNvGrpSpPr/>
          <p:nvPr/>
        </p:nvGrpSpPr>
        <p:grpSpPr>
          <a:xfrm>
            <a:off x="4499992" y="260648"/>
            <a:ext cx="4459586" cy="4032448"/>
            <a:chOff x="4499992" y="260648"/>
            <a:chExt cx="4459586" cy="4032448"/>
          </a:xfrm>
        </p:grpSpPr>
        <p:sp>
          <p:nvSpPr>
            <p:cNvPr id="70" name="직사각형 69"/>
            <p:cNvSpPr/>
            <p:nvPr/>
          </p:nvSpPr>
          <p:spPr>
            <a:xfrm>
              <a:off x="4499992" y="26064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999138" y="2606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&amp;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boot_args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499992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999138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00000000_00000020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499992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999138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499992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999138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499992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999138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499992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999138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499992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999138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499992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999138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499992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999138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499992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999138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499992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999138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499992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999138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499992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999138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499992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999138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499992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999138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496577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995724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6496577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6995724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496577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6995724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496577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6995724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496577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6995724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496577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995724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DTB (PHY ADDRERSS)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496577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995724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6496577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6995724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496577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995724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6496577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995724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6496577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995724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6496577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995724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6496577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6995724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6496577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6995724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496577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6995724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stext+16</a:t>
              </a: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499992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999138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8460432" y="3789040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FP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460432" y="4041068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LR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6" name="그룹 135"/>
          <p:cNvGrpSpPr/>
          <p:nvPr/>
        </p:nvGrpSpPr>
        <p:grpSpPr>
          <a:xfrm>
            <a:off x="4499992" y="4506004"/>
            <a:ext cx="1497439" cy="507172"/>
            <a:chOff x="4499992" y="4506004"/>
            <a:chExt cx="1497439" cy="507172"/>
          </a:xfrm>
        </p:grpSpPr>
        <p:sp>
          <p:nvSpPr>
            <p:cNvPr id="69" name="직사각형 68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SPSEL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</a:t>
              </a:r>
              <a:r>
                <a:rPr lang="en-US" altLang="ko-KR" sz="1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ko-KR" altLang="en-US" sz="1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2699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Head.s @10 el2_setup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67544" y="836712"/>
            <a:ext cx="381642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mrs</a:t>
            </a:r>
            <a:r>
              <a:rPr lang="en-US" altLang="ko-KR" sz="1400" dirty="0" smtClean="0"/>
              <a:t>    x0, </a:t>
            </a:r>
            <a:r>
              <a:rPr lang="en-US" altLang="ko-KR" sz="1400" dirty="0" err="1" smtClean="0"/>
              <a:t>CurrentEL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ko-KR" altLang="en-US" sz="1400" dirty="0"/>
          </a:p>
        </p:txBody>
      </p:sp>
      <p:grpSp>
        <p:nvGrpSpPr>
          <p:cNvPr id="3" name="그룹 68"/>
          <p:cNvGrpSpPr/>
          <p:nvPr/>
        </p:nvGrpSpPr>
        <p:grpSpPr>
          <a:xfrm>
            <a:off x="4499992" y="260648"/>
            <a:ext cx="4459586" cy="4032448"/>
            <a:chOff x="4499992" y="260648"/>
            <a:chExt cx="4459586" cy="4032448"/>
          </a:xfrm>
        </p:grpSpPr>
        <p:sp>
          <p:nvSpPr>
            <p:cNvPr id="70" name="직사각형 69"/>
            <p:cNvSpPr/>
            <p:nvPr/>
          </p:nvSpPr>
          <p:spPr>
            <a:xfrm>
              <a:off x="4499992" y="26064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999138" y="2606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</a:t>
              </a:r>
              <a:r>
                <a:rPr lang="en-US" altLang="ko-KR" sz="1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  <a:endParaRPr lang="ko-KR" altLang="en-US" sz="1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499992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999138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00000000_00000020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499992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999138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499992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999138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499992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999138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499992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999138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499992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999138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499992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999138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499992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999138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499992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999138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499992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999138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499992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999138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499992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999138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499992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999138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499992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999138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496577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995724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6496577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6995724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496577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6995724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496577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6995724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496577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6995724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496577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995724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DTB (PHY ADDRERSS)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496577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995724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6496577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6995724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496577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995724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6496577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995724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6496577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995724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6496577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995724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6496577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6995724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6496577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6995724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496577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6995724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stext+16</a:t>
              </a: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499992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999138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8460432" y="3789040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FP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460432" y="4041068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LR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135"/>
          <p:cNvGrpSpPr/>
          <p:nvPr/>
        </p:nvGrpSpPr>
        <p:grpSpPr>
          <a:xfrm>
            <a:off x="4499992" y="4506004"/>
            <a:ext cx="1497439" cy="507172"/>
            <a:chOff x="4499992" y="4506004"/>
            <a:chExt cx="1497439" cy="507172"/>
          </a:xfrm>
        </p:grpSpPr>
        <p:sp>
          <p:nvSpPr>
            <p:cNvPr id="69" name="직사각형 68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SPSEL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284984"/>
            <a:ext cx="3790333" cy="2415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4" name="TextBox 133"/>
          <p:cNvSpPr txBox="1"/>
          <p:nvPr/>
        </p:nvSpPr>
        <p:spPr>
          <a:xfrm>
            <a:off x="683568" y="1988840"/>
            <a:ext cx="2446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System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EL1</a:t>
            </a:r>
            <a:r>
              <a:rPr lang="ko-KR" altLang="en-US" dirty="0" smtClean="0"/>
              <a:t> 모드로 </a:t>
            </a:r>
            <a:endParaRPr lang="en-US" altLang="ko-KR" dirty="0" smtClean="0"/>
          </a:p>
          <a:p>
            <a:r>
              <a:rPr lang="ko-KR" altLang="en-US" dirty="0" smtClean="0"/>
              <a:t>부팅했다고 가정함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005064"/>
            <a:ext cx="4342499" cy="744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0" y="-2768"/>
            <a:ext cx="2699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Head.s @11 el2_setup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67544" y="836712"/>
            <a:ext cx="38164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cmp</a:t>
            </a:r>
            <a:r>
              <a:rPr lang="en-US" altLang="ko-KR" sz="1400" dirty="0" smtClean="0"/>
              <a:t>    x0, #CurrentEL_EL2 (=8)</a:t>
            </a:r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ko-KR" altLang="en-US" sz="1400" dirty="0"/>
          </a:p>
        </p:txBody>
      </p:sp>
      <p:grpSp>
        <p:nvGrpSpPr>
          <p:cNvPr id="3" name="그룹 68"/>
          <p:cNvGrpSpPr/>
          <p:nvPr/>
        </p:nvGrpSpPr>
        <p:grpSpPr>
          <a:xfrm>
            <a:off x="4499992" y="260648"/>
            <a:ext cx="4459586" cy="4032448"/>
            <a:chOff x="4499992" y="260648"/>
            <a:chExt cx="4459586" cy="4032448"/>
          </a:xfrm>
        </p:grpSpPr>
        <p:sp>
          <p:nvSpPr>
            <p:cNvPr id="70" name="직사각형 69"/>
            <p:cNvSpPr/>
            <p:nvPr/>
          </p:nvSpPr>
          <p:spPr>
            <a:xfrm>
              <a:off x="4499992" y="26064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999138" y="2606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00000000_00000004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499992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999138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00000000_00000020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499992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999138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499992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999138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499992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999138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499992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999138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499992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999138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499992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999138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499992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999138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499992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999138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499992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999138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499992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999138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499992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999138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499992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999138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499992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999138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496577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995724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6496577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6995724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496577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6995724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496577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6995724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496577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6995724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496577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995724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DTB (PHY ADDRERSS)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496577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995724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6496577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6995724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496577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995724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6496577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995724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6496577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995724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6496577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995724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6496577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6995724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6496577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6995724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496577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6995724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stext+16</a:t>
              </a: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499992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999138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8460432" y="3789040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FP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460432" y="4041068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LR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135"/>
          <p:cNvGrpSpPr/>
          <p:nvPr/>
        </p:nvGrpSpPr>
        <p:grpSpPr>
          <a:xfrm>
            <a:off x="4499992" y="4506004"/>
            <a:ext cx="1497439" cy="507172"/>
            <a:chOff x="4499992" y="4506004"/>
            <a:chExt cx="1497439" cy="507172"/>
          </a:xfrm>
        </p:grpSpPr>
        <p:sp>
          <p:nvSpPr>
            <p:cNvPr id="69" name="직사각형 68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SPSEL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2699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Head.s @12 el2_setup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67544" y="836712"/>
            <a:ext cx="38164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b.eq</a:t>
            </a:r>
            <a:r>
              <a:rPr lang="en-US" altLang="ko-KR" sz="1400" dirty="0" smtClean="0"/>
              <a:t>   1f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>
                <a:solidFill>
                  <a:srgbClr val="FF0000"/>
                </a:solidFill>
              </a:rPr>
              <a:t>같지 않으므로 </a:t>
            </a:r>
            <a:r>
              <a:rPr lang="en-US" altLang="ko-KR" sz="1400" dirty="0" smtClean="0">
                <a:solidFill>
                  <a:srgbClr val="FF0000"/>
                </a:solidFill>
              </a:rPr>
              <a:t>skip</a:t>
            </a:r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ko-KR" altLang="en-US" sz="1400" dirty="0"/>
          </a:p>
        </p:txBody>
      </p:sp>
      <p:grpSp>
        <p:nvGrpSpPr>
          <p:cNvPr id="3" name="그룹 68"/>
          <p:cNvGrpSpPr/>
          <p:nvPr/>
        </p:nvGrpSpPr>
        <p:grpSpPr>
          <a:xfrm>
            <a:off x="4499992" y="260648"/>
            <a:ext cx="4459586" cy="4032448"/>
            <a:chOff x="4499992" y="260648"/>
            <a:chExt cx="4459586" cy="4032448"/>
          </a:xfrm>
        </p:grpSpPr>
        <p:sp>
          <p:nvSpPr>
            <p:cNvPr id="70" name="직사각형 69"/>
            <p:cNvSpPr/>
            <p:nvPr/>
          </p:nvSpPr>
          <p:spPr>
            <a:xfrm>
              <a:off x="4499992" y="26064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999138" y="2606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00000000_00000004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499992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999138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00000000_00000020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499992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999138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499992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999138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499992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999138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499992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999138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499992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999138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499992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999138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499992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999138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499992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999138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499992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999138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499992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999138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499992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999138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499992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999138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499992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999138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496577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995724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6496577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6995724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496577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6995724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496577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6995724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496577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6995724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496577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995724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DTB (PHY ADDRERSS)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496577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995724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6496577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6995724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496577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995724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6496577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995724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6496577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995724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6496577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995724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6496577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6995724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6496577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6995724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496577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6995724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stext+16</a:t>
              </a: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499992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999138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8460432" y="3789040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FP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460432" y="4041068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LR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135"/>
          <p:cNvGrpSpPr/>
          <p:nvPr/>
        </p:nvGrpSpPr>
        <p:grpSpPr>
          <a:xfrm>
            <a:off x="4499992" y="4506004"/>
            <a:ext cx="1497439" cy="507172"/>
            <a:chOff x="4499992" y="4506004"/>
            <a:chExt cx="1497439" cy="507172"/>
          </a:xfrm>
        </p:grpSpPr>
        <p:sp>
          <p:nvSpPr>
            <p:cNvPr id="69" name="직사각형 68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SPSEL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2699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Head.s @13 el2_setup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7504" y="836712"/>
            <a:ext cx="41764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mov_q</a:t>
            </a:r>
            <a:r>
              <a:rPr lang="en-US" altLang="ko-KR" sz="1200" dirty="0" smtClean="0"/>
              <a:t>  x0, (SCTLR_EL1_RES1 | ENDIAN_SET_EL1)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(SCTLR_EL1_RES1 | ENDIAN_SET_EL1)  -&gt; 0x30500800</a:t>
            </a:r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ko-KR" altLang="en-US" sz="1200" dirty="0"/>
          </a:p>
        </p:txBody>
      </p:sp>
      <p:grpSp>
        <p:nvGrpSpPr>
          <p:cNvPr id="3" name="그룹 68"/>
          <p:cNvGrpSpPr/>
          <p:nvPr/>
        </p:nvGrpSpPr>
        <p:grpSpPr>
          <a:xfrm>
            <a:off x="4499992" y="260648"/>
            <a:ext cx="4459586" cy="4032448"/>
            <a:chOff x="4499992" y="260648"/>
            <a:chExt cx="4459586" cy="4032448"/>
          </a:xfrm>
        </p:grpSpPr>
        <p:sp>
          <p:nvSpPr>
            <p:cNvPr id="70" name="직사각형 69"/>
            <p:cNvSpPr/>
            <p:nvPr/>
          </p:nvSpPr>
          <p:spPr>
            <a:xfrm>
              <a:off x="4499992" y="26064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999138" y="2606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</a:t>
              </a:r>
              <a:r>
                <a:rPr lang="en-US" altLang="ko-KR" sz="1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30500800</a:t>
              </a:r>
              <a:endParaRPr lang="ko-KR" altLang="en-US" sz="1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499992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999138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00000000_00000020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499992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999138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499992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999138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499992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999138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499992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999138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499992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999138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499992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999138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499992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999138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499992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999138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499992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999138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499992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999138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499992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999138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499992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999138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499992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999138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496577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995724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6496577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6995724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496577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6995724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496577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6995724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496577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6995724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496577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995724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DTB (PHY ADDRERSS)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496577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995724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6496577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6995724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496577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995724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6496577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995724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6496577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995724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6496577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995724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6496577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6995724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6496577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6995724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496577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6995724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stext+16</a:t>
              </a: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499992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999138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8460432" y="3789040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FP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460432" y="4041068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LR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135"/>
          <p:cNvGrpSpPr/>
          <p:nvPr/>
        </p:nvGrpSpPr>
        <p:grpSpPr>
          <a:xfrm>
            <a:off x="4499992" y="4506004"/>
            <a:ext cx="1497439" cy="507172"/>
            <a:chOff x="4499992" y="4506004"/>
            <a:chExt cx="1497439" cy="507172"/>
          </a:xfrm>
        </p:grpSpPr>
        <p:sp>
          <p:nvSpPr>
            <p:cNvPr id="69" name="직사각형 68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SPSEL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2699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Head.s @14 el2_setup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7504" y="836712"/>
            <a:ext cx="4176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msr</a:t>
            </a:r>
            <a:r>
              <a:rPr lang="en-US" altLang="ko-KR" sz="1200" dirty="0" smtClean="0"/>
              <a:t>    sctlr_el1, x0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Reserved </a:t>
            </a:r>
            <a:r>
              <a:rPr lang="ko-KR" altLang="en-US" sz="1200" dirty="0" smtClean="0"/>
              <a:t>된 값을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로 채움</a:t>
            </a:r>
            <a:endParaRPr lang="en-US" altLang="ko-KR" sz="1200" dirty="0" smtClean="0"/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왜 하는지는 정확히 모름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en-US" altLang="ko-KR" sz="1200" dirty="0" smtClean="0"/>
          </a:p>
          <a:p>
            <a:endParaRPr lang="ko-KR" altLang="en-US" sz="1200" dirty="0"/>
          </a:p>
        </p:txBody>
      </p:sp>
      <p:grpSp>
        <p:nvGrpSpPr>
          <p:cNvPr id="3" name="그룹 68"/>
          <p:cNvGrpSpPr/>
          <p:nvPr/>
        </p:nvGrpSpPr>
        <p:grpSpPr>
          <a:xfrm>
            <a:off x="4499992" y="260648"/>
            <a:ext cx="4459586" cy="4032448"/>
            <a:chOff x="4499992" y="260648"/>
            <a:chExt cx="4459586" cy="4032448"/>
          </a:xfrm>
        </p:grpSpPr>
        <p:sp>
          <p:nvSpPr>
            <p:cNvPr id="70" name="직사각형 69"/>
            <p:cNvSpPr/>
            <p:nvPr/>
          </p:nvSpPr>
          <p:spPr>
            <a:xfrm>
              <a:off x="4499992" y="26064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999138" y="2606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00000000_30500800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499992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999138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00000000_00000020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499992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999138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499992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999138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499992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999138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499992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999138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499992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999138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499992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999138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499992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999138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499992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999138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499992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999138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499992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999138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499992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999138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499992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999138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499992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999138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496577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995724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6496577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6995724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496577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6995724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496577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6995724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496577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6995724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496577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995724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DTB (PHY ADDRERSS)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496577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995724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6496577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6995724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496577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995724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6496577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995724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6496577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995724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6496577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995724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6496577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6995724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6496577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6995724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496577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6995724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stext+16</a:t>
              </a: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499992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999138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8460432" y="3789040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FP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460432" y="4041068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LR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135"/>
          <p:cNvGrpSpPr/>
          <p:nvPr/>
        </p:nvGrpSpPr>
        <p:grpSpPr>
          <a:xfrm>
            <a:off x="4499992" y="4506004"/>
            <a:ext cx="1497439" cy="507172"/>
            <a:chOff x="4499992" y="4506004"/>
            <a:chExt cx="1497439" cy="507172"/>
          </a:xfrm>
        </p:grpSpPr>
        <p:sp>
          <p:nvSpPr>
            <p:cNvPr id="69" name="직사각형 68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SPSEL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3068961"/>
            <a:ext cx="4170689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34" name="그룹 135"/>
          <p:cNvGrpSpPr/>
          <p:nvPr/>
        </p:nvGrpSpPr>
        <p:grpSpPr>
          <a:xfrm>
            <a:off x="6156176" y="4509120"/>
            <a:ext cx="1497439" cy="507172"/>
            <a:chOff x="4499992" y="4506004"/>
            <a:chExt cx="1497439" cy="507172"/>
          </a:xfrm>
        </p:grpSpPr>
        <p:sp>
          <p:nvSpPr>
            <p:cNvPr id="136" name="직사각형 135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SCTLR_EL1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</a:t>
              </a:r>
              <a:r>
                <a:rPr lang="en-US" altLang="ko-KR" sz="1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30500800</a:t>
              </a:r>
              <a:endParaRPr lang="ko-KR" altLang="en-US" sz="1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2699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Head.s @15 el2_setup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7504" y="836712"/>
            <a:ext cx="4176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mov</a:t>
            </a:r>
            <a:r>
              <a:rPr lang="en-US" altLang="ko-KR" sz="1200" dirty="0" smtClean="0"/>
              <a:t>    w0, #BOOT_CPU_MODE_EL1 (=0xe11)</a:t>
            </a:r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ko-KR" altLang="en-US" sz="1200" dirty="0"/>
          </a:p>
        </p:txBody>
      </p:sp>
      <p:grpSp>
        <p:nvGrpSpPr>
          <p:cNvPr id="3" name="그룹 68"/>
          <p:cNvGrpSpPr/>
          <p:nvPr/>
        </p:nvGrpSpPr>
        <p:grpSpPr>
          <a:xfrm>
            <a:off x="4499992" y="260648"/>
            <a:ext cx="4459586" cy="4032448"/>
            <a:chOff x="4499992" y="260648"/>
            <a:chExt cx="4459586" cy="4032448"/>
          </a:xfrm>
        </p:grpSpPr>
        <p:sp>
          <p:nvSpPr>
            <p:cNvPr id="70" name="직사각형 69"/>
            <p:cNvSpPr/>
            <p:nvPr/>
          </p:nvSpPr>
          <p:spPr>
            <a:xfrm>
              <a:off x="4499992" y="26064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999138" y="2606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</a:t>
              </a:r>
              <a:r>
                <a:rPr lang="en-US" altLang="ko-KR" sz="1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00000E11</a:t>
              </a:r>
              <a:endParaRPr lang="ko-KR" altLang="en-US" sz="1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499992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999138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00000000_00000020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499992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999138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499992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999138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499992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999138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499992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999138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499992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999138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499992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999138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499992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999138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499992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999138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499992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999138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499992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999138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499992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999138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499992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999138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499992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999138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496577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995724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6496577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6995724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496577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6995724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496577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6995724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496577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6995724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496577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995724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DTB (PHY ADDRERSS)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496577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995724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6496577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6995724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496577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995724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6496577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995724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6496577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995724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6496577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995724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6496577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6995724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6496577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6995724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496577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6995724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stext+16</a:t>
              </a: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499992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999138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8460432" y="3789040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FP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460432" y="4041068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LR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135"/>
          <p:cNvGrpSpPr/>
          <p:nvPr/>
        </p:nvGrpSpPr>
        <p:grpSpPr>
          <a:xfrm>
            <a:off x="4499992" y="4506004"/>
            <a:ext cx="1497439" cy="507172"/>
            <a:chOff x="4499992" y="4506004"/>
            <a:chExt cx="1497439" cy="507172"/>
          </a:xfrm>
        </p:grpSpPr>
        <p:sp>
          <p:nvSpPr>
            <p:cNvPr id="69" name="직사각형 68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SPSEL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4" name="그룹 135"/>
          <p:cNvGrpSpPr/>
          <p:nvPr/>
        </p:nvGrpSpPr>
        <p:grpSpPr>
          <a:xfrm>
            <a:off x="6156176" y="4509120"/>
            <a:ext cx="1497439" cy="507172"/>
            <a:chOff x="4499992" y="4506004"/>
            <a:chExt cx="1497439" cy="507172"/>
          </a:xfrm>
        </p:grpSpPr>
        <p:sp>
          <p:nvSpPr>
            <p:cNvPr id="136" name="직사각형 135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SCTLR_EL1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00000000_30500800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717033"/>
            <a:ext cx="3862152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2699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Head.s @16 el2_setup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7504" y="836712"/>
            <a:ext cx="4176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ret</a:t>
            </a:r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ko-KR" altLang="en-US" sz="1200" dirty="0"/>
          </a:p>
        </p:txBody>
      </p:sp>
      <p:grpSp>
        <p:nvGrpSpPr>
          <p:cNvPr id="3" name="그룹 68"/>
          <p:cNvGrpSpPr/>
          <p:nvPr/>
        </p:nvGrpSpPr>
        <p:grpSpPr>
          <a:xfrm>
            <a:off x="4499992" y="260648"/>
            <a:ext cx="4459586" cy="4032448"/>
            <a:chOff x="4499992" y="260648"/>
            <a:chExt cx="4459586" cy="4032448"/>
          </a:xfrm>
        </p:grpSpPr>
        <p:sp>
          <p:nvSpPr>
            <p:cNvPr id="70" name="직사각형 69"/>
            <p:cNvSpPr/>
            <p:nvPr/>
          </p:nvSpPr>
          <p:spPr>
            <a:xfrm>
              <a:off x="4499992" y="26064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999138" y="2606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00000000_00000E11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499992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999138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00000000_00000020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499992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999138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499992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999138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499992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999138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499992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999138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499992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999138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499992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999138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499992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999138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499992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999138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499992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999138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499992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999138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499992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999138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499992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999138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499992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999138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496577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995724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6496577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6995724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496577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6995724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496577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6995724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496577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6995724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496577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995724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DTB (PHY ADDRERSS)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496577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995724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6496577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6995724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496577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995724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6496577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995724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6496577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995724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6496577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995724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6496577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6995724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6496577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6995724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496577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6995724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stext+16</a:t>
              </a: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499992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999138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8460432" y="3789040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FP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460432" y="4041068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LR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135"/>
          <p:cNvGrpSpPr/>
          <p:nvPr/>
        </p:nvGrpSpPr>
        <p:grpSpPr>
          <a:xfrm>
            <a:off x="4499992" y="4506004"/>
            <a:ext cx="1497439" cy="507172"/>
            <a:chOff x="4499992" y="4506004"/>
            <a:chExt cx="1497439" cy="507172"/>
          </a:xfrm>
        </p:grpSpPr>
        <p:sp>
          <p:nvSpPr>
            <p:cNvPr id="69" name="직사각형 68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SPSEL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35"/>
          <p:cNvGrpSpPr/>
          <p:nvPr/>
        </p:nvGrpSpPr>
        <p:grpSpPr>
          <a:xfrm>
            <a:off x="6156176" y="4509120"/>
            <a:ext cx="1497439" cy="507172"/>
            <a:chOff x="4499992" y="4506004"/>
            <a:chExt cx="1497439" cy="507172"/>
          </a:xfrm>
        </p:grpSpPr>
        <p:sp>
          <p:nvSpPr>
            <p:cNvPr id="136" name="직사각형 135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SCTLR_EL1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00000000_30500800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611560" y="2276872"/>
            <a:ext cx="19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stext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return </a:t>
            </a:r>
            <a:r>
              <a:rPr lang="ko-KR" altLang="en-US" dirty="0" smtClean="0"/>
              <a:t>함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2699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Head.s @17 </a:t>
            </a:r>
            <a:r>
              <a:rPr lang="en-US" altLang="ko-KR" sz="1200" dirty="0" err="1" smtClean="0"/>
              <a:t>stext</a:t>
            </a:r>
            <a:endParaRPr lang="en-US" altLang="ko-KR" sz="12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107504" y="836712"/>
            <a:ext cx="417646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adrp</a:t>
            </a:r>
            <a:r>
              <a:rPr lang="en-US" altLang="ko-KR" sz="1200" dirty="0" smtClean="0"/>
              <a:t>   x23, __PHYS_OFFSET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KERNEL_START = ffff000010080000</a:t>
            </a:r>
          </a:p>
          <a:p>
            <a:r>
              <a:rPr lang="en-US" altLang="ko-KR" sz="1200" dirty="0" smtClean="0"/>
              <a:t>TEXT_OFFSET  = 0x80000</a:t>
            </a:r>
          </a:p>
          <a:p>
            <a:r>
              <a:rPr lang="en-US" altLang="ko-KR" sz="1200" dirty="0" smtClean="0"/>
              <a:t>__PHYS_OFFSET = ffff000010000000</a:t>
            </a:r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#define __PHYS_OFFSET   (KERNEL_START - TEXT_OFFSET)</a:t>
            </a:r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ko-KR" altLang="en-US" sz="1200" dirty="0"/>
          </a:p>
        </p:txBody>
      </p:sp>
      <p:grpSp>
        <p:nvGrpSpPr>
          <p:cNvPr id="3" name="그룹 68"/>
          <p:cNvGrpSpPr/>
          <p:nvPr/>
        </p:nvGrpSpPr>
        <p:grpSpPr>
          <a:xfrm>
            <a:off x="4499992" y="260648"/>
            <a:ext cx="4459586" cy="4032448"/>
            <a:chOff x="4499992" y="260648"/>
            <a:chExt cx="4459586" cy="4032448"/>
          </a:xfrm>
        </p:grpSpPr>
        <p:sp>
          <p:nvSpPr>
            <p:cNvPr id="70" name="직사각형 69"/>
            <p:cNvSpPr/>
            <p:nvPr/>
          </p:nvSpPr>
          <p:spPr>
            <a:xfrm>
              <a:off x="4499992" y="26064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999138" y="2606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00000000_00000E11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499992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999138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00000000_00000020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499992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999138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499992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999138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499992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999138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499992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999138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499992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999138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499992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999138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499992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999138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499992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999138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499992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999138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499992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999138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499992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999138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499992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999138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499992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999138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496577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995724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6496577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6995724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496577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6995724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496577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6995724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496577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6995724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496577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995724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DTB (PHY ADDRERSS)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496577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995724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6496577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6995724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rgbClr val="FF0000"/>
                  </a:solidFill>
                </a:rPr>
                <a:t>FFFF0000_10000000</a:t>
              </a:r>
              <a:endParaRPr lang="ko-KR" altLang="en-US" sz="1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496577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995724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6496577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995724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6496577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995724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6496577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995724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6496577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6995724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6496577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6995724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496577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6995724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stext+16</a:t>
              </a: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499992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999138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8460432" y="3789040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FP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460432" y="4041068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LR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135"/>
          <p:cNvGrpSpPr/>
          <p:nvPr/>
        </p:nvGrpSpPr>
        <p:grpSpPr>
          <a:xfrm>
            <a:off x="4499992" y="4506004"/>
            <a:ext cx="1497439" cy="507172"/>
            <a:chOff x="4499992" y="4506004"/>
            <a:chExt cx="1497439" cy="507172"/>
          </a:xfrm>
        </p:grpSpPr>
        <p:sp>
          <p:nvSpPr>
            <p:cNvPr id="69" name="직사각형 68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SPSEL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35"/>
          <p:cNvGrpSpPr/>
          <p:nvPr/>
        </p:nvGrpSpPr>
        <p:grpSpPr>
          <a:xfrm>
            <a:off x="6156176" y="4509120"/>
            <a:ext cx="1497439" cy="507172"/>
            <a:chOff x="4499992" y="4506004"/>
            <a:chExt cx="1497439" cy="507172"/>
          </a:xfrm>
        </p:grpSpPr>
        <p:sp>
          <p:nvSpPr>
            <p:cNvPr id="136" name="직사각형 135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SCTLR_EL1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00000000_30500800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2699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Head.s @0 </a:t>
            </a:r>
            <a:r>
              <a:rPr lang="en-US" altLang="ko-KR" sz="1200" dirty="0" err="1" smtClean="0"/>
              <a:t>stext</a:t>
            </a:r>
            <a:endParaRPr lang="en-US" altLang="ko-KR" sz="1200" dirty="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5652120" y="1340768"/>
            <a:ext cx="3168352" cy="3456384"/>
            <a:chOff x="5652120" y="1340768"/>
            <a:chExt cx="3168352" cy="3456384"/>
          </a:xfrm>
        </p:grpSpPr>
        <p:sp>
          <p:nvSpPr>
            <p:cNvPr id="4" name="직사각형 3"/>
            <p:cNvSpPr/>
            <p:nvPr/>
          </p:nvSpPr>
          <p:spPr>
            <a:xfrm>
              <a:off x="5652120" y="1340768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X0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6012160" y="1340768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7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DTB (PHY ADDRERSS)</a:t>
              </a:r>
              <a:endParaRPr lang="ko-KR" altLang="en-US" sz="7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652120" y="1556792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X1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012160" y="1556792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7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7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652120" y="1772816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X2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012160" y="1772816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7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7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652120" y="1988840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X3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012160" y="1988840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7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7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652120" y="2204864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X4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012160" y="2204864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652120" y="2420888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X5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012160" y="2420888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652120" y="2636912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X6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012160" y="2636912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652120" y="2852936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X7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012160" y="2852936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652120" y="3068960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X8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012160" y="3068960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652120" y="3284984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X9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012160" y="3284984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652120" y="3501008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X10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012160" y="3501008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652120" y="3717032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X11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012160" y="3717032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5652120" y="3933056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X12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012160" y="3933056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652120" y="4149080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X13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012160" y="4149080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652120" y="4365104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X14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012160" y="4365104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092280" y="1556792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X16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452320" y="1556792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092280" y="1772816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X17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7452320" y="1772816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7092280" y="1988840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X18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7452320" y="1988840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7092280" y="2204864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X19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7452320" y="2204864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7092280" y="2420888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X20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7452320" y="2420888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7092280" y="2636912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X21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7452320" y="2636912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7092280" y="2852936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X22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7452320" y="2852936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7092280" y="3068960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X23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7452320" y="3068960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7092280" y="3284984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X24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7452320" y="3284984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7092280" y="3501008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X25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7452320" y="3501008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7092280" y="3717032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X26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7452320" y="3717032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7092280" y="3933056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X27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7452320" y="3933056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7092280" y="4149080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X28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7452320" y="4149080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7092280" y="4365104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X29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7452320" y="4365104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7092280" y="4581128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X30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7452320" y="4581128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5652120" y="4581128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X15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6012160" y="4581128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8460432" y="4365104"/>
              <a:ext cx="360040" cy="2160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FP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8460432" y="4581128"/>
              <a:ext cx="360040" cy="2160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LR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2699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Head.s @18 </a:t>
            </a:r>
            <a:r>
              <a:rPr lang="en-US" altLang="ko-KR" sz="1200" dirty="0" err="1" smtClean="0"/>
              <a:t>stext</a:t>
            </a:r>
            <a:endParaRPr lang="en-US" altLang="ko-KR" sz="12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107504" y="836712"/>
            <a:ext cx="4176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and    x23, x23, MIN_KIMG_ALIGN – 1</a:t>
            </a:r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ko-KR" altLang="en-US" sz="1200" dirty="0"/>
          </a:p>
        </p:txBody>
      </p:sp>
      <p:grpSp>
        <p:nvGrpSpPr>
          <p:cNvPr id="3" name="그룹 68"/>
          <p:cNvGrpSpPr/>
          <p:nvPr/>
        </p:nvGrpSpPr>
        <p:grpSpPr>
          <a:xfrm>
            <a:off x="4499992" y="260648"/>
            <a:ext cx="4459586" cy="4032448"/>
            <a:chOff x="4499992" y="260648"/>
            <a:chExt cx="4459586" cy="4032448"/>
          </a:xfrm>
        </p:grpSpPr>
        <p:sp>
          <p:nvSpPr>
            <p:cNvPr id="70" name="직사각형 69"/>
            <p:cNvSpPr/>
            <p:nvPr/>
          </p:nvSpPr>
          <p:spPr>
            <a:xfrm>
              <a:off x="4499992" y="26064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999138" y="2606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00000000_00000E11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499992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999138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00000000_00000020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499992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999138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499992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999138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499992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999138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499992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999138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499992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999138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499992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999138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499992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999138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499992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999138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499992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999138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499992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999138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499992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999138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499992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999138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499992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999138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496577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995724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6496577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6995724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496577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6995724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496577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6995724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496577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6995724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496577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995724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DTB (PHY ADDRERSS)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496577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995724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6496577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6995724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rgbClr val="FF0000"/>
                  </a:solidFill>
                </a:rPr>
                <a:t>00000000_00000000</a:t>
              </a:r>
              <a:endParaRPr lang="ko-KR" altLang="en-US" sz="1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496577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995724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6496577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995724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6496577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995724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6496577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995724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6496577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6995724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6496577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6995724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496577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6995724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stext+16</a:t>
              </a: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499992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999138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8460432" y="3789040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FP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460432" y="4041068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LR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135"/>
          <p:cNvGrpSpPr/>
          <p:nvPr/>
        </p:nvGrpSpPr>
        <p:grpSpPr>
          <a:xfrm>
            <a:off x="4499992" y="4506004"/>
            <a:ext cx="1497439" cy="507172"/>
            <a:chOff x="4499992" y="4506004"/>
            <a:chExt cx="1497439" cy="507172"/>
          </a:xfrm>
        </p:grpSpPr>
        <p:sp>
          <p:nvSpPr>
            <p:cNvPr id="69" name="직사각형 68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SPSEL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35"/>
          <p:cNvGrpSpPr/>
          <p:nvPr/>
        </p:nvGrpSpPr>
        <p:grpSpPr>
          <a:xfrm>
            <a:off x="6156176" y="4509120"/>
            <a:ext cx="1497439" cy="507172"/>
            <a:chOff x="4499992" y="4506004"/>
            <a:chExt cx="1497439" cy="507172"/>
          </a:xfrm>
        </p:grpSpPr>
        <p:sp>
          <p:nvSpPr>
            <p:cNvPr id="136" name="직사각형 135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SCTLR_EL1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00000000_30500800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2492896"/>
            <a:ext cx="3697295" cy="1061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3717032"/>
            <a:ext cx="3765475" cy="106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2699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Head.s @19 </a:t>
            </a:r>
            <a:r>
              <a:rPr lang="en-US" altLang="ko-KR" sz="1200" dirty="0" err="1" smtClean="0"/>
              <a:t>stext</a:t>
            </a:r>
            <a:endParaRPr lang="en-US" altLang="ko-KR" sz="12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107504" y="836712"/>
            <a:ext cx="4176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bl</a:t>
            </a:r>
            <a:r>
              <a:rPr lang="en-US" altLang="ko-KR" sz="1200" dirty="0" smtClean="0"/>
              <a:t>     set_cpu_boot_mode_flag</a:t>
            </a:r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ko-KR" altLang="en-US" sz="1200" dirty="0"/>
          </a:p>
        </p:txBody>
      </p:sp>
      <p:grpSp>
        <p:nvGrpSpPr>
          <p:cNvPr id="3" name="그룹 68"/>
          <p:cNvGrpSpPr/>
          <p:nvPr/>
        </p:nvGrpSpPr>
        <p:grpSpPr>
          <a:xfrm>
            <a:off x="4499992" y="260648"/>
            <a:ext cx="4459586" cy="4032448"/>
            <a:chOff x="4499992" y="260648"/>
            <a:chExt cx="4459586" cy="4032448"/>
          </a:xfrm>
        </p:grpSpPr>
        <p:sp>
          <p:nvSpPr>
            <p:cNvPr id="70" name="직사각형 69"/>
            <p:cNvSpPr/>
            <p:nvPr/>
          </p:nvSpPr>
          <p:spPr>
            <a:xfrm>
              <a:off x="4499992" y="26064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999138" y="2606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00000000_00000E11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499992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999138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00000000_00000020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499992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999138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499992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999138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499992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999138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499992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999138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499992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999138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499992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999138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499992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999138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499992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999138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499992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999138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499992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999138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499992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999138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499992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999138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499992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999138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496577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995724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6496577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6995724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496577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6995724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496577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6995724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496577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6995724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496577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995724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DTB (PHY ADDRERSS)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496577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995724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6496577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6995724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496577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995724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6496577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995724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6496577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995724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6496577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995724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6496577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6995724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6496577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6995724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496577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6995724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smtClean="0">
                  <a:solidFill>
                    <a:srgbClr val="FF0000"/>
                  </a:solidFill>
                </a:rPr>
                <a:t>stext+40</a:t>
              </a: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499992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999138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8460432" y="3789040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FP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460432" y="4041068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LR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135"/>
          <p:cNvGrpSpPr/>
          <p:nvPr/>
        </p:nvGrpSpPr>
        <p:grpSpPr>
          <a:xfrm>
            <a:off x="4499992" y="4506004"/>
            <a:ext cx="1497439" cy="507172"/>
            <a:chOff x="4499992" y="4506004"/>
            <a:chExt cx="1497439" cy="507172"/>
          </a:xfrm>
        </p:grpSpPr>
        <p:sp>
          <p:nvSpPr>
            <p:cNvPr id="69" name="직사각형 68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SPSEL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35"/>
          <p:cNvGrpSpPr/>
          <p:nvPr/>
        </p:nvGrpSpPr>
        <p:grpSpPr>
          <a:xfrm>
            <a:off x="6156176" y="4509120"/>
            <a:ext cx="1497439" cy="507172"/>
            <a:chOff x="4499992" y="4506004"/>
            <a:chExt cx="1497439" cy="507172"/>
          </a:xfrm>
        </p:grpSpPr>
        <p:sp>
          <p:nvSpPr>
            <p:cNvPr id="136" name="직사각형 135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SCTLR_EL1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00000000_30500800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3779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Head.s @20 set_cpu_boot_mode_flag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7504" y="836712"/>
            <a:ext cx="4176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adr_l</a:t>
            </a:r>
            <a:r>
              <a:rPr lang="en-US" altLang="ko-KR" sz="1200" dirty="0" smtClean="0"/>
              <a:t>  x1, __boot_cpu_mode</a:t>
            </a:r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ko-KR" altLang="en-US" sz="1200" dirty="0"/>
          </a:p>
        </p:txBody>
      </p:sp>
      <p:grpSp>
        <p:nvGrpSpPr>
          <p:cNvPr id="3" name="그룹 68"/>
          <p:cNvGrpSpPr/>
          <p:nvPr/>
        </p:nvGrpSpPr>
        <p:grpSpPr>
          <a:xfrm>
            <a:off x="4499992" y="260648"/>
            <a:ext cx="4459586" cy="4032448"/>
            <a:chOff x="4499992" y="260648"/>
            <a:chExt cx="4459586" cy="4032448"/>
          </a:xfrm>
        </p:grpSpPr>
        <p:sp>
          <p:nvSpPr>
            <p:cNvPr id="70" name="직사각형 69"/>
            <p:cNvSpPr/>
            <p:nvPr/>
          </p:nvSpPr>
          <p:spPr>
            <a:xfrm>
              <a:off x="4499992" y="26064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999138" y="2606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00000000_00000E11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499992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999138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&amp;</a:t>
              </a:r>
              <a:r>
                <a:rPr lang="en-US" altLang="ko-KR" sz="1000" dirty="0" smtClean="0">
                  <a:solidFill>
                    <a:srgbClr val="FF0000"/>
                  </a:solidFill>
                </a:rPr>
                <a:t> __boot_cpu_mode</a:t>
              </a:r>
              <a:endParaRPr lang="ko-KR" altLang="en-US" sz="1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499992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999138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499992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999138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499992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999138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499992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999138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499992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999138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499992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999138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499992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999138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499992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999138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499992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999138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499992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999138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499992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999138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499992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999138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499992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999138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496577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995724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6496577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6995724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496577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6995724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496577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6995724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496577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6995724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496577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995724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DTB (PHY ADDRERSS)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496577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995724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6496577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6995724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496577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995724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6496577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995724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6496577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995724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6496577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995724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6496577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6995724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6496577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6995724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496577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6995724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stext+40</a:t>
              </a: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499992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999138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8460432" y="3789040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FP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460432" y="4041068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LR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135"/>
          <p:cNvGrpSpPr/>
          <p:nvPr/>
        </p:nvGrpSpPr>
        <p:grpSpPr>
          <a:xfrm>
            <a:off x="4499992" y="4506004"/>
            <a:ext cx="1497439" cy="507172"/>
            <a:chOff x="4499992" y="4506004"/>
            <a:chExt cx="1497439" cy="507172"/>
          </a:xfrm>
        </p:grpSpPr>
        <p:sp>
          <p:nvSpPr>
            <p:cNvPr id="69" name="직사각형 68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SPSEL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35"/>
          <p:cNvGrpSpPr/>
          <p:nvPr/>
        </p:nvGrpSpPr>
        <p:grpSpPr>
          <a:xfrm>
            <a:off x="6156176" y="4509120"/>
            <a:ext cx="1497439" cy="507172"/>
            <a:chOff x="4499992" y="4506004"/>
            <a:chExt cx="1497439" cy="507172"/>
          </a:xfrm>
        </p:grpSpPr>
        <p:sp>
          <p:nvSpPr>
            <p:cNvPr id="136" name="직사각형 135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SCTLR_EL1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00000000_30500800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3779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Head.s @21 set_cpu_boot_mode_flag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7504" y="836712"/>
            <a:ext cx="4176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cmp</a:t>
            </a:r>
            <a:r>
              <a:rPr lang="en-US" altLang="ko-KR" sz="1200" dirty="0" smtClean="0"/>
              <a:t>    w0, #BOOT_CPU_MODE_EL2</a:t>
            </a:r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ko-KR" altLang="en-US" sz="1200" dirty="0"/>
          </a:p>
        </p:txBody>
      </p:sp>
      <p:grpSp>
        <p:nvGrpSpPr>
          <p:cNvPr id="3" name="그룹 68"/>
          <p:cNvGrpSpPr/>
          <p:nvPr/>
        </p:nvGrpSpPr>
        <p:grpSpPr>
          <a:xfrm>
            <a:off x="4499992" y="260648"/>
            <a:ext cx="4459586" cy="4032448"/>
            <a:chOff x="4499992" y="260648"/>
            <a:chExt cx="4459586" cy="4032448"/>
          </a:xfrm>
        </p:grpSpPr>
        <p:sp>
          <p:nvSpPr>
            <p:cNvPr id="70" name="직사각형 69"/>
            <p:cNvSpPr/>
            <p:nvPr/>
          </p:nvSpPr>
          <p:spPr>
            <a:xfrm>
              <a:off x="4499992" y="26064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999138" y="2606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00000000_00000E11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499992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999138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&amp;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 __boot_cpu_mode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499992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999138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499992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999138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499992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999138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499992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999138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499992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999138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499992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999138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499992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999138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499992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999138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499992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999138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499992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999138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499992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999138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499992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999138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499992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999138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496577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995724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6496577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6995724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496577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6995724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496577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6995724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496577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6995724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496577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995724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DTB (PHY ADDRERSS)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496577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995724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6496577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6995724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496577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995724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6496577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995724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6496577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995724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6496577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995724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6496577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6995724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6496577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6995724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496577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6995724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stext+40</a:t>
              </a: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499992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999138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8460432" y="3789040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FP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460432" y="4041068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LR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135"/>
          <p:cNvGrpSpPr/>
          <p:nvPr/>
        </p:nvGrpSpPr>
        <p:grpSpPr>
          <a:xfrm>
            <a:off x="4499992" y="4506004"/>
            <a:ext cx="1497439" cy="507172"/>
            <a:chOff x="4499992" y="4506004"/>
            <a:chExt cx="1497439" cy="507172"/>
          </a:xfrm>
        </p:grpSpPr>
        <p:sp>
          <p:nvSpPr>
            <p:cNvPr id="69" name="직사각형 68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SPSEL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35"/>
          <p:cNvGrpSpPr/>
          <p:nvPr/>
        </p:nvGrpSpPr>
        <p:grpSpPr>
          <a:xfrm>
            <a:off x="6156176" y="4509120"/>
            <a:ext cx="1497439" cy="507172"/>
            <a:chOff x="4499992" y="4506004"/>
            <a:chExt cx="1497439" cy="507172"/>
          </a:xfrm>
        </p:grpSpPr>
        <p:sp>
          <p:nvSpPr>
            <p:cNvPr id="136" name="직사각형 135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SCTLR_EL1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00000000_30500800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365104"/>
            <a:ext cx="3805847" cy="700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3779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Head.s @22 set_cpu_boot_mode_flag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7504" y="836712"/>
            <a:ext cx="4176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b.ne   1f</a:t>
            </a:r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ko-KR" altLang="en-US" sz="1200" dirty="0"/>
          </a:p>
        </p:txBody>
      </p:sp>
      <p:grpSp>
        <p:nvGrpSpPr>
          <p:cNvPr id="3" name="그룹 68"/>
          <p:cNvGrpSpPr/>
          <p:nvPr/>
        </p:nvGrpSpPr>
        <p:grpSpPr>
          <a:xfrm>
            <a:off x="4499992" y="260648"/>
            <a:ext cx="4459586" cy="4032448"/>
            <a:chOff x="4499992" y="260648"/>
            <a:chExt cx="4459586" cy="4032448"/>
          </a:xfrm>
        </p:grpSpPr>
        <p:sp>
          <p:nvSpPr>
            <p:cNvPr id="70" name="직사각형 69"/>
            <p:cNvSpPr/>
            <p:nvPr/>
          </p:nvSpPr>
          <p:spPr>
            <a:xfrm>
              <a:off x="4499992" y="26064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999138" y="2606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00000000_00000E11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499992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999138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&amp;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 __boot_cpu_mode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499992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999138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499992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999138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499992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999138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499992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999138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499992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999138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499992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999138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499992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999138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499992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999138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499992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999138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499992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999138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499992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999138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499992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999138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499992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999138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496577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995724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6496577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6995724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496577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6995724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496577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6995724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496577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6995724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496577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995724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DTB (PHY ADDRERSS)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496577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995724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6496577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6995724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496577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995724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6496577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995724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6496577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995724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6496577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995724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6496577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6995724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6496577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6995724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496577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6995724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stext+40</a:t>
              </a: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499992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999138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8460432" y="3789040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FP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460432" y="4041068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LR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135"/>
          <p:cNvGrpSpPr/>
          <p:nvPr/>
        </p:nvGrpSpPr>
        <p:grpSpPr>
          <a:xfrm>
            <a:off x="4499992" y="4506004"/>
            <a:ext cx="1497439" cy="507172"/>
            <a:chOff x="4499992" y="4506004"/>
            <a:chExt cx="1497439" cy="507172"/>
          </a:xfrm>
        </p:grpSpPr>
        <p:sp>
          <p:nvSpPr>
            <p:cNvPr id="69" name="직사각형 68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SPSEL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35"/>
          <p:cNvGrpSpPr/>
          <p:nvPr/>
        </p:nvGrpSpPr>
        <p:grpSpPr>
          <a:xfrm>
            <a:off x="6156176" y="4509120"/>
            <a:ext cx="1497439" cy="507172"/>
            <a:chOff x="4499992" y="4506004"/>
            <a:chExt cx="1497439" cy="507172"/>
          </a:xfrm>
        </p:grpSpPr>
        <p:sp>
          <p:nvSpPr>
            <p:cNvPr id="136" name="직사각형 135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SCTLR_EL1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00000000_30500800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251520" y="1556792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0xE11 != 0xE12 -&gt; b 1f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3779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Head.s @23 set_cpu_boot_mode_flag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7504" y="836712"/>
            <a:ext cx="41764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str</a:t>
            </a:r>
            <a:r>
              <a:rPr lang="en-US" altLang="ko-KR" sz="1200" dirty="0" smtClean="0"/>
              <a:t>  w0, [x1]</a:t>
            </a:r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*x1 = w0;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__boot_cpu_mode = 0x</a:t>
            </a:r>
            <a:r>
              <a:rPr lang="en-US" altLang="ko-KR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00000E11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endParaRPr lang="ko-KR" altLang="en-US" sz="12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ko-KR" altLang="en-US" sz="1200" dirty="0"/>
          </a:p>
        </p:txBody>
      </p:sp>
      <p:grpSp>
        <p:nvGrpSpPr>
          <p:cNvPr id="3" name="그룹 68"/>
          <p:cNvGrpSpPr/>
          <p:nvPr/>
        </p:nvGrpSpPr>
        <p:grpSpPr>
          <a:xfrm>
            <a:off x="4499992" y="260648"/>
            <a:ext cx="4459586" cy="4032448"/>
            <a:chOff x="4499992" y="260648"/>
            <a:chExt cx="4459586" cy="4032448"/>
          </a:xfrm>
        </p:grpSpPr>
        <p:sp>
          <p:nvSpPr>
            <p:cNvPr id="70" name="직사각형 69"/>
            <p:cNvSpPr/>
            <p:nvPr/>
          </p:nvSpPr>
          <p:spPr>
            <a:xfrm>
              <a:off x="4499992" y="26064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999138" y="2606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00000000_00000E11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499992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999138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&amp;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 __boot_cpu_mode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499992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999138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499992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999138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499992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999138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499992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999138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499992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999138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499992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999138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499992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999138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499992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999138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499992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999138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499992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999138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499992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999138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499992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999138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499992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999138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496577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995724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6496577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6995724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496577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6995724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496577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6995724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496577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6995724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496577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995724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DTB (PHY ADDRERSS)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496577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995724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6496577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6995724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496577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995724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6496577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995724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6496577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995724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6496577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995724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6496577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6995724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6496577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6995724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496577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6995724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stext+40</a:t>
              </a: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499992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999138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8460432" y="3789040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FP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460432" y="4041068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LR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135"/>
          <p:cNvGrpSpPr/>
          <p:nvPr/>
        </p:nvGrpSpPr>
        <p:grpSpPr>
          <a:xfrm>
            <a:off x="4499992" y="4506004"/>
            <a:ext cx="1497439" cy="507172"/>
            <a:chOff x="4499992" y="4506004"/>
            <a:chExt cx="1497439" cy="507172"/>
          </a:xfrm>
        </p:grpSpPr>
        <p:sp>
          <p:nvSpPr>
            <p:cNvPr id="69" name="직사각형 68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SPSEL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35"/>
          <p:cNvGrpSpPr/>
          <p:nvPr/>
        </p:nvGrpSpPr>
        <p:grpSpPr>
          <a:xfrm>
            <a:off x="6156176" y="4509120"/>
            <a:ext cx="1497439" cy="507172"/>
            <a:chOff x="4499992" y="4506004"/>
            <a:chExt cx="1497439" cy="507172"/>
          </a:xfrm>
        </p:grpSpPr>
        <p:sp>
          <p:nvSpPr>
            <p:cNvPr id="136" name="직사각형 135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SCTLR_EL1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00000000_30500800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3779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Head.s @24 set_cpu_boot_mode_flag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7504" y="836712"/>
            <a:ext cx="41764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dmb</a:t>
            </a:r>
            <a:r>
              <a:rPr lang="en-US" altLang="ko-KR" sz="1200" dirty="0" smtClean="0"/>
              <a:t>  </a:t>
            </a:r>
            <a:r>
              <a:rPr lang="en-US" altLang="ko-KR" sz="1200" dirty="0" err="1" smtClean="0"/>
              <a:t>sy</a:t>
            </a:r>
            <a:endParaRPr lang="en-US" altLang="ko-KR" sz="1200" dirty="0" smtClean="0"/>
          </a:p>
          <a:p>
            <a:r>
              <a:rPr lang="en-US" altLang="ko-KR" sz="1200" dirty="0" smtClean="0"/>
              <a:t>dc     </a:t>
            </a:r>
            <a:r>
              <a:rPr lang="en-US" altLang="ko-KR" sz="1200" dirty="0" err="1" smtClean="0"/>
              <a:t>ivac</a:t>
            </a:r>
            <a:r>
              <a:rPr lang="en-US" altLang="ko-KR" sz="1200" dirty="0" smtClean="0"/>
              <a:t>, x1</a:t>
            </a:r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__boot_cpu_mode</a:t>
            </a:r>
            <a:r>
              <a:rPr lang="ko-KR" altLang="en-US" sz="1200" dirty="0" smtClean="0">
                <a:solidFill>
                  <a:srgbClr val="FF0000"/>
                </a:solidFill>
              </a:rPr>
              <a:t>에 값을 저장하고 코어내의 </a:t>
            </a:r>
            <a:r>
              <a:rPr lang="en-US" altLang="ko-KR" sz="1200" dirty="0" smtClean="0">
                <a:solidFill>
                  <a:srgbClr val="FF0000"/>
                </a:solidFill>
              </a:rPr>
              <a:t>boot_cpu_mode </a:t>
            </a:r>
            <a:r>
              <a:rPr lang="ko-KR" altLang="en-US" sz="1200" dirty="0" smtClean="0">
                <a:solidFill>
                  <a:srgbClr val="FF0000"/>
                </a:solidFill>
              </a:rPr>
              <a:t>데이터 캐시 라인</a:t>
            </a:r>
            <a:r>
              <a:rPr lang="en-US" altLang="ko-KR" sz="1200" dirty="0" smtClean="0">
                <a:solidFill>
                  <a:srgbClr val="FF0000"/>
                </a:solidFill>
              </a:rPr>
              <a:t>(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PoC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관점</a:t>
            </a:r>
            <a:r>
              <a:rPr lang="en-US" altLang="ko-KR" sz="1200" dirty="0" smtClean="0">
                <a:solidFill>
                  <a:srgbClr val="FF0000"/>
                </a:solidFill>
              </a:rPr>
              <a:t>) </a:t>
            </a:r>
            <a:r>
              <a:rPr lang="ko-KR" altLang="en-US" sz="1200" dirty="0" smtClean="0">
                <a:solidFill>
                  <a:srgbClr val="FF0000"/>
                </a:solidFill>
              </a:rPr>
              <a:t>을 무효화 시킨다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endParaRPr lang="ko-KR" altLang="en-US" sz="12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ko-KR" altLang="en-US" sz="1200" dirty="0"/>
          </a:p>
        </p:txBody>
      </p:sp>
      <p:grpSp>
        <p:nvGrpSpPr>
          <p:cNvPr id="3" name="그룹 68"/>
          <p:cNvGrpSpPr/>
          <p:nvPr/>
        </p:nvGrpSpPr>
        <p:grpSpPr>
          <a:xfrm>
            <a:off x="4499992" y="260648"/>
            <a:ext cx="4459586" cy="4032448"/>
            <a:chOff x="4499992" y="260648"/>
            <a:chExt cx="4459586" cy="4032448"/>
          </a:xfrm>
        </p:grpSpPr>
        <p:sp>
          <p:nvSpPr>
            <p:cNvPr id="70" name="직사각형 69"/>
            <p:cNvSpPr/>
            <p:nvPr/>
          </p:nvSpPr>
          <p:spPr>
            <a:xfrm>
              <a:off x="4499992" y="26064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999138" y="2606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00000000_00000E11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499992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999138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&amp;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 __boot_cpu_mode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499992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999138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499992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999138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499992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999138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499992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999138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499992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999138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499992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999138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499992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999138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499992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999138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499992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999138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499992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999138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499992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999138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499992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999138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499992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999138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496577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995724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6496577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6995724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496577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6995724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496577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6995724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496577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6995724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496577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995724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DTB (PHY ADDRERSS)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496577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995724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6496577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6995724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496577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995724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6496577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995724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6496577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995724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6496577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995724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6496577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6995724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6496577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6995724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496577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6995724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stext+40</a:t>
              </a: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499992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999138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8460432" y="3789040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FP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460432" y="4041068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LR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135"/>
          <p:cNvGrpSpPr/>
          <p:nvPr/>
        </p:nvGrpSpPr>
        <p:grpSpPr>
          <a:xfrm>
            <a:off x="4499992" y="4506004"/>
            <a:ext cx="1497439" cy="507172"/>
            <a:chOff x="4499992" y="4506004"/>
            <a:chExt cx="1497439" cy="507172"/>
          </a:xfrm>
        </p:grpSpPr>
        <p:sp>
          <p:nvSpPr>
            <p:cNvPr id="69" name="직사각형 68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SPSEL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35"/>
          <p:cNvGrpSpPr/>
          <p:nvPr/>
        </p:nvGrpSpPr>
        <p:grpSpPr>
          <a:xfrm>
            <a:off x="6156176" y="4509120"/>
            <a:ext cx="1497439" cy="507172"/>
            <a:chOff x="4499992" y="4506004"/>
            <a:chExt cx="1497439" cy="507172"/>
          </a:xfrm>
        </p:grpSpPr>
        <p:sp>
          <p:nvSpPr>
            <p:cNvPr id="136" name="직사각형 135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SCTLR_EL1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00000000_30500800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395536" y="3573016"/>
            <a:ext cx="3581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DC IVAC </a:t>
            </a:r>
            <a:r>
              <a:rPr lang="en-US" altLang="ko-KR" sz="800" dirty="0" smtClean="0"/>
              <a:t>Invalidate by Virtual Address, to Point of Coherency</a:t>
            </a:r>
            <a:endParaRPr lang="ko-KR" alt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3779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Head.s @25 </a:t>
            </a:r>
            <a:r>
              <a:rPr lang="en-US" altLang="ko-KR" sz="1200" dirty="0" err="1" smtClean="0"/>
              <a:t>stext</a:t>
            </a:r>
            <a:endParaRPr lang="en-US" altLang="ko-KR" sz="12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107504" y="836712"/>
            <a:ext cx="41764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bl</a:t>
            </a:r>
            <a:r>
              <a:rPr lang="en-US" altLang="ko-KR" sz="1200" dirty="0" smtClean="0"/>
              <a:t>     __</a:t>
            </a:r>
            <a:r>
              <a:rPr lang="en-US" altLang="ko-KR" sz="1200" dirty="0" err="1" smtClean="0"/>
              <a:t>create_page_tables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endParaRPr lang="ko-KR" altLang="en-US" sz="12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ko-KR" altLang="en-US" sz="1200" dirty="0"/>
          </a:p>
        </p:txBody>
      </p:sp>
      <p:grpSp>
        <p:nvGrpSpPr>
          <p:cNvPr id="3" name="그룹 68"/>
          <p:cNvGrpSpPr/>
          <p:nvPr/>
        </p:nvGrpSpPr>
        <p:grpSpPr>
          <a:xfrm>
            <a:off x="4499992" y="260648"/>
            <a:ext cx="4459586" cy="4032448"/>
            <a:chOff x="4499992" y="260648"/>
            <a:chExt cx="4459586" cy="4032448"/>
          </a:xfrm>
        </p:grpSpPr>
        <p:sp>
          <p:nvSpPr>
            <p:cNvPr id="70" name="직사각형 69"/>
            <p:cNvSpPr/>
            <p:nvPr/>
          </p:nvSpPr>
          <p:spPr>
            <a:xfrm>
              <a:off x="4499992" y="26064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999138" y="2606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00000000_00000E11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499992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999138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&amp;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 __boot_cpu_mode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499992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999138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499992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999138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499992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999138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499992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999138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499992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999138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499992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999138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499992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999138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499992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999138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499992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999138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499992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999138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499992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999138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499992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999138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499992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999138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496577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995724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6496577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6995724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496577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6995724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496577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6995724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496577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6995724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496577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995724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DTB (PHY ADDRERSS)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496577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995724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6496577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6995724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496577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995724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6496577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995724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6496577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995724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6496577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995724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6496577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6995724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6496577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6995724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496577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6995724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smtClean="0">
                  <a:solidFill>
                    <a:srgbClr val="FF0000"/>
                  </a:solidFill>
                </a:rPr>
                <a:t>stext+24</a:t>
              </a:r>
              <a:endParaRPr lang="en-US" altLang="ko-KR" sz="105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499992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999138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8460432" y="3789040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FP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460432" y="4041068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LR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135"/>
          <p:cNvGrpSpPr/>
          <p:nvPr/>
        </p:nvGrpSpPr>
        <p:grpSpPr>
          <a:xfrm>
            <a:off x="4499992" y="4506004"/>
            <a:ext cx="1497439" cy="507172"/>
            <a:chOff x="4499992" y="4506004"/>
            <a:chExt cx="1497439" cy="507172"/>
          </a:xfrm>
        </p:grpSpPr>
        <p:sp>
          <p:nvSpPr>
            <p:cNvPr id="69" name="직사각형 68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SPSEL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35"/>
          <p:cNvGrpSpPr/>
          <p:nvPr/>
        </p:nvGrpSpPr>
        <p:grpSpPr>
          <a:xfrm>
            <a:off x="6156176" y="4509120"/>
            <a:ext cx="1497439" cy="507172"/>
            <a:chOff x="4499992" y="4506004"/>
            <a:chExt cx="1497439" cy="507172"/>
          </a:xfrm>
        </p:grpSpPr>
        <p:sp>
          <p:nvSpPr>
            <p:cNvPr id="136" name="직사각형 135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SCTLR_EL1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00000000_30500800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3779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Head.s @26 __</a:t>
            </a:r>
            <a:r>
              <a:rPr lang="en-US" altLang="ko-KR" sz="1200" dirty="0" err="1" smtClean="0"/>
              <a:t>create_page_tables</a:t>
            </a:r>
            <a:endParaRPr lang="en-US" altLang="ko-KR" sz="12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107504" y="836712"/>
            <a:ext cx="41764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mov</a:t>
            </a:r>
            <a:r>
              <a:rPr lang="en-US" altLang="ko-KR" sz="1200" dirty="0" smtClean="0"/>
              <a:t>    x28, </a:t>
            </a:r>
            <a:r>
              <a:rPr lang="en-US" altLang="ko-KR" sz="1200" dirty="0" err="1" smtClean="0"/>
              <a:t>lr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endParaRPr lang="ko-KR" altLang="en-US" sz="12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ko-KR" altLang="en-US" sz="1200" dirty="0"/>
          </a:p>
        </p:txBody>
      </p:sp>
      <p:grpSp>
        <p:nvGrpSpPr>
          <p:cNvPr id="3" name="그룹 68"/>
          <p:cNvGrpSpPr/>
          <p:nvPr/>
        </p:nvGrpSpPr>
        <p:grpSpPr>
          <a:xfrm>
            <a:off x="4499992" y="260648"/>
            <a:ext cx="4459586" cy="4032448"/>
            <a:chOff x="4499992" y="260648"/>
            <a:chExt cx="4459586" cy="4032448"/>
          </a:xfrm>
        </p:grpSpPr>
        <p:sp>
          <p:nvSpPr>
            <p:cNvPr id="70" name="직사각형 69"/>
            <p:cNvSpPr/>
            <p:nvPr/>
          </p:nvSpPr>
          <p:spPr>
            <a:xfrm>
              <a:off x="4499992" y="26064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999138" y="2606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00000000_00000E11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499992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999138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&amp;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 __boot_cpu_mode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499992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999138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499992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999138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499992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999138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499992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999138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499992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999138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499992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999138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499992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999138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499992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999138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499992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999138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499992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999138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499992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999138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499992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999138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499992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999138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496577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995724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6496577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6995724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496577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6995724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496577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6995724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496577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6995724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496577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995724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DTB (PHY ADDRERSS)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496577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995724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6496577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6995724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496577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995724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6496577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995724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6496577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995724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6496577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995724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6496577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6995724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rgbClr val="FF0000"/>
                  </a:solidFill>
                </a:rPr>
                <a:t>stext+24</a:t>
              </a:r>
              <a:endParaRPr lang="ko-KR" altLang="en-US" sz="1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6496577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6995724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496577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6995724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stext+24</a:t>
              </a:r>
              <a:endParaRPr lang="en-US" altLang="ko-KR" sz="105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499992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999138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8460432" y="3789040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FP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460432" y="4041068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LR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135"/>
          <p:cNvGrpSpPr/>
          <p:nvPr/>
        </p:nvGrpSpPr>
        <p:grpSpPr>
          <a:xfrm>
            <a:off x="4499992" y="4506004"/>
            <a:ext cx="1497439" cy="507172"/>
            <a:chOff x="4499992" y="4506004"/>
            <a:chExt cx="1497439" cy="507172"/>
          </a:xfrm>
        </p:grpSpPr>
        <p:sp>
          <p:nvSpPr>
            <p:cNvPr id="69" name="직사각형 68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SPSEL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35"/>
          <p:cNvGrpSpPr/>
          <p:nvPr/>
        </p:nvGrpSpPr>
        <p:grpSpPr>
          <a:xfrm>
            <a:off x="6156176" y="4509120"/>
            <a:ext cx="1497439" cy="507172"/>
            <a:chOff x="4499992" y="4506004"/>
            <a:chExt cx="1497439" cy="507172"/>
          </a:xfrm>
        </p:grpSpPr>
        <p:sp>
          <p:nvSpPr>
            <p:cNvPr id="136" name="직사각형 135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SCTLR_EL1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00000000_30500800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3779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Head.s @27 __</a:t>
            </a:r>
            <a:r>
              <a:rPr lang="en-US" altLang="ko-KR" sz="1200" dirty="0" err="1" smtClean="0"/>
              <a:t>create_page_tables</a:t>
            </a:r>
            <a:endParaRPr lang="en-US" altLang="ko-KR" sz="12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107504" y="836712"/>
            <a:ext cx="41764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adrp</a:t>
            </a:r>
            <a:r>
              <a:rPr lang="en-US" altLang="ko-KR" sz="1200" dirty="0" smtClean="0"/>
              <a:t>   x0, </a:t>
            </a:r>
            <a:r>
              <a:rPr lang="en-US" altLang="ko-KR" sz="1200" dirty="0" err="1" smtClean="0"/>
              <a:t>init_pg_dir</a:t>
            </a:r>
            <a:endParaRPr lang="en-US" altLang="ko-KR" sz="1200" dirty="0" smtClean="0"/>
          </a:p>
          <a:p>
            <a:r>
              <a:rPr lang="en-US" altLang="ko-KR" sz="1200" dirty="0" err="1" smtClean="0"/>
              <a:t>adrp</a:t>
            </a:r>
            <a:r>
              <a:rPr lang="en-US" altLang="ko-KR" sz="1200" dirty="0" smtClean="0"/>
              <a:t>   x1, </a:t>
            </a:r>
            <a:r>
              <a:rPr lang="en-US" altLang="ko-KR" sz="1200" dirty="0" err="1" smtClean="0"/>
              <a:t>init_pg_end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endParaRPr lang="ko-KR" altLang="en-US" sz="12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ko-KR" altLang="en-US" sz="1200" dirty="0"/>
          </a:p>
        </p:txBody>
      </p:sp>
      <p:grpSp>
        <p:nvGrpSpPr>
          <p:cNvPr id="3" name="그룹 68"/>
          <p:cNvGrpSpPr/>
          <p:nvPr/>
        </p:nvGrpSpPr>
        <p:grpSpPr>
          <a:xfrm>
            <a:off x="4499992" y="260648"/>
            <a:ext cx="4459586" cy="4032448"/>
            <a:chOff x="4499992" y="260648"/>
            <a:chExt cx="4459586" cy="4032448"/>
          </a:xfrm>
        </p:grpSpPr>
        <p:sp>
          <p:nvSpPr>
            <p:cNvPr id="70" name="직사각형 69"/>
            <p:cNvSpPr/>
            <p:nvPr/>
          </p:nvSpPr>
          <p:spPr>
            <a:xfrm>
              <a:off x="4499992" y="26064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999138" y="2606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&amp;</a:t>
              </a:r>
              <a:r>
                <a:rPr lang="en-US" altLang="ko-KR" sz="1000" dirty="0" smtClean="0">
                  <a:solidFill>
                    <a:srgbClr val="FF0000"/>
                  </a:solidFill>
                </a:rPr>
                <a:t> </a:t>
              </a:r>
              <a:r>
                <a:rPr lang="en-US" altLang="ko-KR" sz="1000" dirty="0" err="1" smtClean="0">
                  <a:solidFill>
                    <a:srgbClr val="FF0000"/>
                  </a:solidFill>
                </a:rPr>
                <a:t>init_pg_dir</a:t>
              </a:r>
              <a:endParaRPr lang="ko-KR" altLang="en-US" sz="1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499992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999138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&amp;</a:t>
              </a:r>
              <a:r>
                <a:rPr lang="en-US" altLang="ko-KR" sz="1000" dirty="0" smtClean="0">
                  <a:solidFill>
                    <a:srgbClr val="FF0000"/>
                  </a:solidFill>
                </a:rPr>
                <a:t> </a:t>
              </a:r>
              <a:r>
                <a:rPr lang="en-US" altLang="ko-KR" sz="1000" dirty="0" err="1" smtClean="0">
                  <a:solidFill>
                    <a:srgbClr val="FF0000"/>
                  </a:solidFill>
                </a:rPr>
                <a:t>init_pg_end</a:t>
              </a:r>
              <a:endParaRPr lang="ko-KR" altLang="en-US" sz="1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499992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999138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499992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999138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499992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999138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499992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999138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499992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999138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499992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999138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499992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999138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499992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999138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499992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999138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499992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999138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499992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999138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499992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999138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499992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999138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496577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995724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6496577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6995724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496577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6995724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496577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6995724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496577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6995724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496577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995724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DTB (PHY ADDRERSS)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496577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995724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6496577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6995724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496577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995724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6496577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995724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6496577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995724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6496577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995724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6496577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6995724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stext+24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6496577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6995724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496577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6995724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stext+24</a:t>
              </a:r>
              <a:endParaRPr lang="en-US" altLang="ko-KR" sz="105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499992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999138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8460432" y="3789040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FP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460432" y="4041068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LR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135"/>
          <p:cNvGrpSpPr/>
          <p:nvPr/>
        </p:nvGrpSpPr>
        <p:grpSpPr>
          <a:xfrm>
            <a:off x="4499992" y="4506004"/>
            <a:ext cx="1497439" cy="507172"/>
            <a:chOff x="4499992" y="4506004"/>
            <a:chExt cx="1497439" cy="507172"/>
          </a:xfrm>
        </p:grpSpPr>
        <p:sp>
          <p:nvSpPr>
            <p:cNvPr id="69" name="직사각형 68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SPSEL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35"/>
          <p:cNvGrpSpPr/>
          <p:nvPr/>
        </p:nvGrpSpPr>
        <p:grpSpPr>
          <a:xfrm>
            <a:off x="6156176" y="4509120"/>
            <a:ext cx="1497439" cy="507172"/>
            <a:chOff x="4499992" y="4506004"/>
            <a:chExt cx="1497439" cy="507172"/>
          </a:xfrm>
        </p:grpSpPr>
        <p:sp>
          <p:nvSpPr>
            <p:cNvPr id="136" name="직사각형 135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SCTLR_EL1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00000000_30500800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2699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Head.s @1 </a:t>
            </a:r>
            <a:r>
              <a:rPr lang="en-US" altLang="ko-KR" sz="1200" dirty="0" err="1" smtClean="0"/>
              <a:t>stext</a:t>
            </a:r>
            <a:endParaRPr lang="ko-KR" alt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683568" y="1700808"/>
            <a:ext cx="22236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bl</a:t>
            </a:r>
            <a:r>
              <a:rPr lang="en-US" altLang="ko-KR" sz="1400" dirty="0" smtClean="0"/>
              <a:t>     preserve_boot_args</a:t>
            </a:r>
          </a:p>
          <a:p>
            <a:endParaRPr lang="ko-KR" altLang="en-US" sz="1400" dirty="0"/>
          </a:p>
        </p:txBody>
      </p:sp>
      <p:grpSp>
        <p:nvGrpSpPr>
          <p:cNvPr id="69" name="그룹 68"/>
          <p:cNvGrpSpPr/>
          <p:nvPr/>
        </p:nvGrpSpPr>
        <p:grpSpPr>
          <a:xfrm>
            <a:off x="5652120" y="1340768"/>
            <a:ext cx="3168352" cy="3456384"/>
            <a:chOff x="5652120" y="1340768"/>
            <a:chExt cx="3168352" cy="3456384"/>
          </a:xfrm>
        </p:grpSpPr>
        <p:sp>
          <p:nvSpPr>
            <p:cNvPr id="70" name="직사각형 69"/>
            <p:cNvSpPr/>
            <p:nvPr/>
          </p:nvSpPr>
          <p:spPr>
            <a:xfrm>
              <a:off x="5652120" y="1340768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X0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012160" y="1340768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7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DTB (PHY ADDRERSS)</a:t>
              </a:r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5652120" y="1556792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X1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6012160" y="1556792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7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5652120" y="1772816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X2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6012160" y="1772816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7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5652120" y="1988840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X3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6012160" y="1988840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7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5652120" y="2204864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X4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6012160" y="2204864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5652120" y="2420888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X5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6012160" y="2420888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5652120" y="2636912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X6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6012160" y="2636912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5652120" y="2852936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X7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6012160" y="2852936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5652120" y="3068960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X8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6012160" y="3068960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5652120" y="3284984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X9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6012160" y="3284984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5652120" y="3501008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X10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6012160" y="3501008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5652120" y="3717032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X11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6012160" y="3717032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5652120" y="3933056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X12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6012160" y="3933056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5652120" y="4149080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X13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6012160" y="4149080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5652120" y="4365104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X14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6012160" y="4365104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7092280" y="1556792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X16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7452320" y="1556792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7092280" y="1772816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X17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7452320" y="1772816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7092280" y="1988840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X18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7452320" y="1988840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7092280" y="2204864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X19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7452320" y="2204864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7092280" y="2420888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X20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7452320" y="2420888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7092280" y="2636912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X21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7452320" y="2636912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7092280" y="2852936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X22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7452320" y="2852936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7092280" y="3068960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X23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7452320" y="3068960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7092280" y="3284984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X24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7452320" y="3284984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7092280" y="3501008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X25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7452320" y="3501008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7092280" y="3717032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X26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7452320" y="3717032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7092280" y="3933056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X27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7452320" y="3933056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7092280" y="4149080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X28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7452320" y="4149080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7092280" y="4365104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X29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7452320" y="4365104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7092280" y="4581128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X30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7452320" y="4581128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800" dirty="0" smtClean="0">
                  <a:solidFill>
                    <a:srgbClr val="FF0000"/>
                  </a:solidFill>
                </a:rPr>
                <a:t>stext+8</a:t>
              </a: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5652120" y="4581128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X15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6012160" y="4581128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8460432" y="4365104"/>
              <a:ext cx="360040" cy="2160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FP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460432" y="4581128"/>
              <a:ext cx="360040" cy="2160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LR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3779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Head.s @28 __</a:t>
            </a:r>
            <a:r>
              <a:rPr lang="en-US" altLang="ko-KR" sz="1200" dirty="0" err="1" smtClean="0"/>
              <a:t>create_page_tables</a:t>
            </a:r>
            <a:endParaRPr lang="en-US" altLang="ko-KR" sz="12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107504" y="836712"/>
            <a:ext cx="41764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sub    x1, x1, x0</a:t>
            </a:r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init_pg_dir</a:t>
            </a:r>
            <a:r>
              <a:rPr lang="en-US" altLang="ko-KR" sz="1200" dirty="0" smtClean="0">
                <a:solidFill>
                  <a:srgbClr val="FF0000"/>
                </a:solidFill>
              </a:rPr>
              <a:t> ~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init_pg_end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까지 크기</a:t>
            </a:r>
            <a:endParaRPr lang="ko-KR" altLang="en-US" sz="12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ko-KR" altLang="en-US" sz="1200" dirty="0"/>
          </a:p>
        </p:txBody>
      </p:sp>
      <p:grpSp>
        <p:nvGrpSpPr>
          <p:cNvPr id="3" name="그룹 68"/>
          <p:cNvGrpSpPr/>
          <p:nvPr/>
        </p:nvGrpSpPr>
        <p:grpSpPr>
          <a:xfrm>
            <a:off x="4499992" y="260648"/>
            <a:ext cx="4459586" cy="4032448"/>
            <a:chOff x="4499992" y="260648"/>
            <a:chExt cx="4459586" cy="4032448"/>
          </a:xfrm>
        </p:grpSpPr>
        <p:sp>
          <p:nvSpPr>
            <p:cNvPr id="70" name="직사각형 69"/>
            <p:cNvSpPr/>
            <p:nvPr/>
          </p:nvSpPr>
          <p:spPr>
            <a:xfrm>
              <a:off x="4499992" y="26064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999138" y="2606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&amp;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init_pg_dir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499992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999138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INIT_DIR_SIZE</a:t>
              </a:r>
              <a:endParaRPr lang="ko-KR" altLang="en-US" sz="1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499992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999138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499992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999138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499992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999138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499992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999138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499992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999138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499992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999138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499992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999138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499992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999138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499992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999138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499992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999138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499992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999138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499992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999138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499992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999138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496577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995724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6496577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6995724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496577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6995724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496577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6995724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496577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6995724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496577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995724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DTB (PHY ADDRERSS)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496577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995724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6496577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6995724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496577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995724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6496577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995724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6496577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995724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6496577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995724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6496577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6995724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stext+24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6496577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6995724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496577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6995724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stext+24</a:t>
              </a:r>
              <a:endParaRPr lang="en-US" altLang="ko-KR" sz="105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499992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999138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8460432" y="3789040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FP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460432" y="4041068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LR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135"/>
          <p:cNvGrpSpPr/>
          <p:nvPr/>
        </p:nvGrpSpPr>
        <p:grpSpPr>
          <a:xfrm>
            <a:off x="4499992" y="4506004"/>
            <a:ext cx="1497439" cy="507172"/>
            <a:chOff x="4499992" y="4506004"/>
            <a:chExt cx="1497439" cy="507172"/>
          </a:xfrm>
        </p:grpSpPr>
        <p:sp>
          <p:nvSpPr>
            <p:cNvPr id="69" name="직사각형 68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SPSEL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35"/>
          <p:cNvGrpSpPr/>
          <p:nvPr/>
        </p:nvGrpSpPr>
        <p:grpSpPr>
          <a:xfrm>
            <a:off x="6156176" y="4509120"/>
            <a:ext cx="1497439" cy="507172"/>
            <a:chOff x="4499992" y="4506004"/>
            <a:chExt cx="1497439" cy="507172"/>
          </a:xfrm>
        </p:grpSpPr>
        <p:sp>
          <p:nvSpPr>
            <p:cNvPr id="136" name="직사각형 135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SCTLR_EL1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00000000_30500800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2924944"/>
            <a:ext cx="3186489" cy="81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3861048"/>
            <a:ext cx="2952327" cy="12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3779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Head.s @29 __</a:t>
            </a:r>
            <a:r>
              <a:rPr lang="en-US" altLang="ko-KR" sz="1200" dirty="0" err="1" smtClean="0"/>
              <a:t>create_page_tables</a:t>
            </a:r>
            <a:endParaRPr lang="en-US" altLang="ko-KR" sz="12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107504" y="836712"/>
            <a:ext cx="41764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bl</a:t>
            </a:r>
            <a:r>
              <a:rPr lang="en-US" altLang="ko-KR" sz="1200" dirty="0" smtClean="0"/>
              <a:t>     __</a:t>
            </a:r>
            <a:r>
              <a:rPr lang="en-US" altLang="ko-KR" sz="1200" dirty="0" err="1" smtClean="0"/>
              <a:t>inval_dcache_area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ko-KR" altLang="en-US" sz="1200" dirty="0"/>
          </a:p>
        </p:txBody>
      </p:sp>
      <p:grpSp>
        <p:nvGrpSpPr>
          <p:cNvPr id="3" name="그룹 68"/>
          <p:cNvGrpSpPr/>
          <p:nvPr/>
        </p:nvGrpSpPr>
        <p:grpSpPr>
          <a:xfrm>
            <a:off x="4499992" y="260648"/>
            <a:ext cx="4459586" cy="4032448"/>
            <a:chOff x="4499992" y="260648"/>
            <a:chExt cx="4459586" cy="4032448"/>
          </a:xfrm>
        </p:grpSpPr>
        <p:sp>
          <p:nvSpPr>
            <p:cNvPr id="70" name="직사각형 69"/>
            <p:cNvSpPr/>
            <p:nvPr/>
          </p:nvSpPr>
          <p:spPr>
            <a:xfrm>
              <a:off x="4499992" y="26064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999138" y="2606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&amp;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init_pg_dir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499992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999138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INIT_DIR_SIZE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499992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999138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499992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999138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499992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999138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499992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999138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499992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999138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499992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999138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499992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999138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499992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999138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499992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999138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499992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999138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499992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999138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499992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999138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499992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999138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496577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995724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6496577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6995724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496577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6995724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496577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6995724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496577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6995724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496577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995724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DTB (PHY ADDRERSS)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496577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995724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6496577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6995724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496577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995724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6496577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995724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6496577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995724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6496577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995724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6496577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6995724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stext+24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6496577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6995724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496577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6995724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smtClean="0">
                  <a:solidFill>
                    <a:srgbClr val="FF0000"/>
                  </a:solidFill>
                </a:rPr>
                <a:t>@29 + 8</a:t>
              </a: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499992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999138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8460432" y="3789040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FP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460432" y="4041068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LR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135"/>
          <p:cNvGrpSpPr/>
          <p:nvPr/>
        </p:nvGrpSpPr>
        <p:grpSpPr>
          <a:xfrm>
            <a:off x="4499992" y="4506004"/>
            <a:ext cx="1497439" cy="507172"/>
            <a:chOff x="4499992" y="4506004"/>
            <a:chExt cx="1497439" cy="507172"/>
          </a:xfrm>
        </p:grpSpPr>
        <p:sp>
          <p:nvSpPr>
            <p:cNvPr id="69" name="직사각형 68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SPSEL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35"/>
          <p:cNvGrpSpPr/>
          <p:nvPr/>
        </p:nvGrpSpPr>
        <p:grpSpPr>
          <a:xfrm>
            <a:off x="6156176" y="4509120"/>
            <a:ext cx="1497439" cy="507172"/>
            <a:chOff x="4499992" y="4506004"/>
            <a:chExt cx="1497439" cy="507172"/>
          </a:xfrm>
        </p:grpSpPr>
        <p:sp>
          <p:nvSpPr>
            <p:cNvPr id="136" name="직사각형 135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SCTLR_EL1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00000000_30500800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107504" y="2060848"/>
            <a:ext cx="3946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Init_pg_dir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부터 </a:t>
            </a:r>
            <a:r>
              <a:rPr lang="en-US" altLang="ko-KR" dirty="0" smtClean="0">
                <a:solidFill>
                  <a:srgbClr val="FF0000"/>
                </a:solidFill>
              </a:rPr>
              <a:t>INIT_DIR_SIZE </a:t>
            </a:r>
            <a:r>
              <a:rPr lang="ko-KR" altLang="en-US" dirty="0" smtClean="0">
                <a:solidFill>
                  <a:srgbClr val="FF0000"/>
                </a:solidFill>
              </a:rPr>
              <a:t>만큼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데이터 캐시를 무효화 시킨다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3779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Head.s @30 __</a:t>
            </a:r>
            <a:r>
              <a:rPr lang="en-US" altLang="ko-KR" sz="1200" dirty="0" err="1" smtClean="0"/>
              <a:t>create_page_tables</a:t>
            </a:r>
            <a:endParaRPr lang="en-US" altLang="ko-KR" sz="12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107504" y="836712"/>
            <a:ext cx="41764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adrp</a:t>
            </a:r>
            <a:r>
              <a:rPr lang="en-US" altLang="ko-KR" sz="1200" dirty="0" smtClean="0"/>
              <a:t>   x0, </a:t>
            </a:r>
            <a:r>
              <a:rPr lang="en-US" altLang="ko-KR" sz="1200" dirty="0" err="1" smtClean="0"/>
              <a:t>init_pg_dir</a:t>
            </a:r>
            <a:endParaRPr lang="en-US" altLang="ko-KR" sz="1200" dirty="0" smtClean="0"/>
          </a:p>
          <a:p>
            <a:r>
              <a:rPr lang="en-US" altLang="ko-KR" sz="1200" dirty="0" err="1" smtClean="0"/>
              <a:t>adrp</a:t>
            </a:r>
            <a:r>
              <a:rPr lang="en-US" altLang="ko-KR" sz="1200" dirty="0" smtClean="0"/>
              <a:t>   x1, </a:t>
            </a:r>
            <a:r>
              <a:rPr lang="en-US" altLang="ko-KR" sz="1200" dirty="0" err="1" smtClean="0"/>
              <a:t>init_pg_end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endParaRPr lang="ko-KR" altLang="en-US" sz="12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ko-KR" altLang="en-US" sz="1200" dirty="0"/>
          </a:p>
        </p:txBody>
      </p:sp>
      <p:grpSp>
        <p:nvGrpSpPr>
          <p:cNvPr id="3" name="그룹 68"/>
          <p:cNvGrpSpPr/>
          <p:nvPr/>
        </p:nvGrpSpPr>
        <p:grpSpPr>
          <a:xfrm>
            <a:off x="4499992" y="260648"/>
            <a:ext cx="4459586" cy="4032448"/>
            <a:chOff x="4499992" y="260648"/>
            <a:chExt cx="4459586" cy="4032448"/>
          </a:xfrm>
        </p:grpSpPr>
        <p:sp>
          <p:nvSpPr>
            <p:cNvPr id="70" name="직사각형 69"/>
            <p:cNvSpPr/>
            <p:nvPr/>
          </p:nvSpPr>
          <p:spPr>
            <a:xfrm>
              <a:off x="4499992" y="26064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999138" y="2606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&amp;</a:t>
              </a:r>
              <a:r>
                <a:rPr lang="en-US" altLang="ko-KR" sz="1000" dirty="0" smtClean="0">
                  <a:solidFill>
                    <a:srgbClr val="FF0000"/>
                  </a:solidFill>
                </a:rPr>
                <a:t> </a:t>
              </a:r>
              <a:r>
                <a:rPr lang="en-US" altLang="ko-KR" sz="1000" dirty="0" err="1" smtClean="0">
                  <a:solidFill>
                    <a:srgbClr val="FF0000"/>
                  </a:solidFill>
                </a:rPr>
                <a:t>init_pg_dir</a:t>
              </a:r>
              <a:endParaRPr lang="ko-KR" altLang="en-US" sz="1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499992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999138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&amp;</a:t>
              </a:r>
              <a:r>
                <a:rPr lang="en-US" altLang="ko-KR" sz="1000" dirty="0" smtClean="0">
                  <a:solidFill>
                    <a:srgbClr val="FF0000"/>
                  </a:solidFill>
                </a:rPr>
                <a:t> </a:t>
              </a:r>
              <a:r>
                <a:rPr lang="en-US" altLang="ko-KR" sz="1000" dirty="0" err="1" smtClean="0">
                  <a:solidFill>
                    <a:srgbClr val="FF0000"/>
                  </a:solidFill>
                </a:rPr>
                <a:t>init_pg_end</a:t>
              </a:r>
              <a:endParaRPr lang="ko-KR" altLang="en-US" sz="1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499992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999138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499992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999138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499992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999138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499992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999138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499992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999138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499992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999138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499992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999138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499992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999138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499992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999138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499992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999138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499992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999138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499992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999138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499992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999138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496577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995724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6496577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6995724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496577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6995724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496577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6995724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496577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6995724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496577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995724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DTB (PHY ADDRERSS)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496577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995724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6496577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6995724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496577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995724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6496577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995724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6496577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995724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6496577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995724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6496577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6995724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stext+24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6496577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6995724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496577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6995724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@29 + 8</a:t>
              </a: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499992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999138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8460432" y="3789040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FP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460432" y="4041068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LR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135"/>
          <p:cNvGrpSpPr/>
          <p:nvPr/>
        </p:nvGrpSpPr>
        <p:grpSpPr>
          <a:xfrm>
            <a:off x="4499992" y="4506004"/>
            <a:ext cx="1497439" cy="507172"/>
            <a:chOff x="4499992" y="4506004"/>
            <a:chExt cx="1497439" cy="507172"/>
          </a:xfrm>
        </p:grpSpPr>
        <p:sp>
          <p:nvSpPr>
            <p:cNvPr id="69" name="직사각형 68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SPSEL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35"/>
          <p:cNvGrpSpPr/>
          <p:nvPr/>
        </p:nvGrpSpPr>
        <p:grpSpPr>
          <a:xfrm>
            <a:off x="6156176" y="4509120"/>
            <a:ext cx="1497439" cy="507172"/>
            <a:chOff x="4499992" y="4506004"/>
            <a:chExt cx="1497439" cy="507172"/>
          </a:xfrm>
        </p:grpSpPr>
        <p:sp>
          <p:nvSpPr>
            <p:cNvPr id="136" name="직사각형 135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SCTLR_EL1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00000000_30500800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3779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Head.s @31 __</a:t>
            </a:r>
            <a:r>
              <a:rPr lang="en-US" altLang="ko-KR" sz="1200" dirty="0" err="1" smtClean="0"/>
              <a:t>create_page_tables</a:t>
            </a:r>
            <a:endParaRPr lang="en-US" altLang="ko-KR" sz="12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107504" y="836712"/>
            <a:ext cx="41764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sub    x1, x1, x0</a:t>
            </a:r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init_pg_dir</a:t>
            </a:r>
            <a:r>
              <a:rPr lang="en-US" altLang="ko-KR" sz="1200" dirty="0" smtClean="0">
                <a:solidFill>
                  <a:srgbClr val="FF0000"/>
                </a:solidFill>
              </a:rPr>
              <a:t> ~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init_pg_end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까지 크기</a:t>
            </a:r>
            <a:endParaRPr lang="ko-KR" altLang="en-US" sz="12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ko-KR" altLang="en-US" sz="1200" dirty="0"/>
          </a:p>
        </p:txBody>
      </p:sp>
      <p:grpSp>
        <p:nvGrpSpPr>
          <p:cNvPr id="3" name="그룹 68"/>
          <p:cNvGrpSpPr/>
          <p:nvPr/>
        </p:nvGrpSpPr>
        <p:grpSpPr>
          <a:xfrm>
            <a:off x="4499992" y="260648"/>
            <a:ext cx="4459586" cy="4032448"/>
            <a:chOff x="4499992" y="260648"/>
            <a:chExt cx="4459586" cy="4032448"/>
          </a:xfrm>
        </p:grpSpPr>
        <p:sp>
          <p:nvSpPr>
            <p:cNvPr id="70" name="직사각형 69"/>
            <p:cNvSpPr/>
            <p:nvPr/>
          </p:nvSpPr>
          <p:spPr>
            <a:xfrm>
              <a:off x="4499992" y="26064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999138" y="2606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&amp;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init_pg_dir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499992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999138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INIT_DIR_SIZE</a:t>
              </a:r>
              <a:endParaRPr lang="ko-KR" altLang="en-US" sz="1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499992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999138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499992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999138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499992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999138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499992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999138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499992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999138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499992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999138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499992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999138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499992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999138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499992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999138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499992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999138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499992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999138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499992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999138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499992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999138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496577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995724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6496577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6995724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496577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6995724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496577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6995724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496577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6995724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496577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995724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DTB (PHY ADDRERSS)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496577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995724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6496577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6995724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496577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995724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6496577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995724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6496577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995724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6496577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995724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6496577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6995724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stext+24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6496577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6995724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496577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6995724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@29 + 8</a:t>
              </a: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499992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999138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8460432" y="3789040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FP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460432" y="4041068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LR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135"/>
          <p:cNvGrpSpPr/>
          <p:nvPr/>
        </p:nvGrpSpPr>
        <p:grpSpPr>
          <a:xfrm>
            <a:off x="4499992" y="4506004"/>
            <a:ext cx="1497439" cy="507172"/>
            <a:chOff x="4499992" y="4506004"/>
            <a:chExt cx="1497439" cy="507172"/>
          </a:xfrm>
        </p:grpSpPr>
        <p:sp>
          <p:nvSpPr>
            <p:cNvPr id="69" name="직사각형 68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SPSEL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35"/>
          <p:cNvGrpSpPr/>
          <p:nvPr/>
        </p:nvGrpSpPr>
        <p:grpSpPr>
          <a:xfrm>
            <a:off x="6156176" y="4509120"/>
            <a:ext cx="1497439" cy="507172"/>
            <a:chOff x="4499992" y="4506004"/>
            <a:chExt cx="1497439" cy="507172"/>
          </a:xfrm>
        </p:grpSpPr>
        <p:sp>
          <p:nvSpPr>
            <p:cNvPr id="136" name="직사각형 135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SCTLR_EL1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00000000_30500800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2924944"/>
            <a:ext cx="3186489" cy="81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3861048"/>
            <a:ext cx="2952327" cy="12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3779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Head.s @32 __</a:t>
            </a:r>
            <a:r>
              <a:rPr lang="en-US" altLang="ko-KR" sz="1200" dirty="0" err="1" smtClean="0"/>
              <a:t>create_page_tables</a:t>
            </a:r>
            <a:endParaRPr lang="en-US" altLang="ko-KR" sz="12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107504" y="836712"/>
            <a:ext cx="41764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stp</a:t>
            </a:r>
            <a:r>
              <a:rPr lang="en-US" altLang="ko-KR" sz="1200" dirty="0" smtClean="0"/>
              <a:t>  </a:t>
            </a:r>
            <a:r>
              <a:rPr lang="en-US" altLang="ko-KR" sz="1200" dirty="0" err="1" smtClean="0"/>
              <a:t>xzr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xzr</a:t>
            </a:r>
            <a:r>
              <a:rPr lang="en-US" altLang="ko-KR" sz="1200" dirty="0" smtClean="0"/>
              <a:t>, [x0], #16</a:t>
            </a:r>
          </a:p>
          <a:p>
            <a:r>
              <a:rPr lang="en-US" altLang="ko-KR" sz="1200" dirty="0" err="1" smtClean="0"/>
              <a:t>stp</a:t>
            </a:r>
            <a:r>
              <a:rPr lang="en-US" altLang="ko-KR" sz="1200" dirty="0" smtClean="0"/>
              <a:t>  </a:t>
            </a:r>
            <a:r>
              <a:rPr lang="en-US" altLang="ko-KR" sz="1200" dirty="0" err="1" smtClean="0"/>
              <a:t>xzr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xzr</a:t>
            </a:r>
            <a:r>
              <a:rPr lang="en-US" altLang="ko-KR" sz="1200" dirty="0" smtClean="0"/>
              <a:t>, [x0], #16</a:t>
            </a:r>
          </a:p>
          <a:p>
            <a:r>
              <a:rPr lang="en-US" altLang="ko-KR" sz="1200" dirty="0" err="1" smtClean="0"/>
              <a:t>stp</a:t>
            </a:r>
            <a:r>
              <a:rPr lang="en-US" altLang="ko-KR" sz="1200" dirty="0" smtClean="0"/>
              <a:t>  </a:t>
            </a:r>
            <a:r>
              <a:rPr lang="en-US" altLang="ko-KR" sz="1200" dirty="0" err="1" smtClean="0"/>
              <a:t>xzr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xzr</a:t>
            </a:r>
            <a:r>
              <a:rPr lang="en-US" altLang="ko-KR" sz="1200" dirty="0" smtClean="0"/>
              <a:t>, [x0], #16</a:t>
            </a:r>
          </a:p>
          <a:p>
            <a:r>
              <a:rPr lang="en-US" altLang="ko-KR" sz="1200" dirty="0" err="1" smtClean="0"/>
              <a:t>stp</a:t>
            </a:r>
            <a:r>
              <a:rPr lang="en-US" altLang="ko-KR" sz="1200" dirty="0" smtClean="0"/>
              <a:t>  </a:t>
            </a:r>
            <a:r>
              <a:rPr lang="en-US" altLang="ko-KR" sz="1200" dirty="0" err="1" smtClean="0"/>
              <a:t>xzr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xzr</a:t>
            </a:r>
            <a:r>
              <a:rPr lang="en-US" altLang="ko-KR" sz="1200" dirty="0" smtClean="0"/>
              <a:t>, [x0], #16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16 * 4 = 64 bytes</a:t>
            </a:r>
          </a:p>
          <a:p>
            <a:r>
              <a:rPr lang="en-US" altLang="ko-KR" sz="1200" dirty="0" err="1" smtClean="0">
                <a:solidFill>
                  <a:srgbClr val="FF0000"/>
                </a:solidFill>
              </a:rPr>
              <a:t>memset</a:t>
            </a:r>
            <a:r>
              <a:rPr lang="en-US" altLang="ko-KR" sz="1200" dirty="0" smtClean="0">
                <a:solidFill>
                  <a:srgbClr val="FF0000"/>
                </a:solidFill>
              </a:rPr>
              <a:t>(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init_pg_dir</a:t>
            </a:r>
            <a:r>
              <a:rPr lang="en-US" altLang="ko-KR" sz="1200" dirty="0" smtClean="0">
                <a:solidFill>
                  <a:srgbClr val="FF0000"/>
                </a:solidFill>
              </a:rPr>
              <a:t>, 0, 64)</a:t>
            </a:r>
          </a:p>
          <a:p>
            <a:r>
              <a:rPr lang="en-US" altLang="ko-KR" sz="1200" dirty="0" err="1" smtClean="0">
                <a:solidFill>
                  <a:srgbClr val="FF0000"/>
                </a:solidFill>
              </a:rPr>
              <a:t>Init_pg_dir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부터 </a:t>
            </a:r>
            <a:r>
              <a:rPr lang="en-US" altLang="ko-KR" sz="1200" dirty="0" smtClean="0">
                <a:solidFill>
                  <a:srgbClr val="FF0000"/>
                </a:solidFill>
              </a:rPr>
              <a:t>64byte </a:t>
            </a:r>
            <a:r>
              <a:rPr lang="ko-KR" altLang="en-US" sz="1200" dirty="0" smtClean="0">
                <a:solidFill>
                  <a:srgbClr val="FF0000"/>
                </a:solidFill>
              </a:rPr>
              <a:t>씩 </a:t>
            </a:r>
            <a:r>
              <a:rPr lang="en-US" altLang="ko-KR" sz="1200" dirty="0" smtClean="0">
                <a:solidFill>
                  <a:srgbClr val="FF0000"/>
                </a:solidFill>
              </a:rPr>
              <a:t>0</a:t>
            </a:r>
            <a:r>
              <a:rPr lang="ko-KR" altLang="en-US" sz="1200" dirty="0" smtClean="0">
                <a:solidFill>
                  <a:srgbClr val="FF0000"/>
                </a:solidFill>
              </a:rPr>
              <a:t>으로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초기화 한다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</a:p>
          <a:p>
            <a:endParaRPr lang="ko-KR" altLang="en-US" sz="12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ko-KR" altLang="en-US" sz="1200" dirty="0"/>
          </a:p>
        </p:txBody>
      </p:sp>
      <p:grpSp>
        <p:nvGrpSpPr>
          <p:cNvPr id="3" name="그룹 68"/>
          <p:cNvGrpSpPr/>
          <p:nvPr/>
        </p:nvGrpSpPr>
        <p:grpSpPr>
          <a:xfrm>
            <a:off x="4499992" y="260648"/>
            <a:ext cx="4459586" cy="4032448"/>
            <a:chOff x="4499992" y="260648"/>
            <a:chExt cx="4459586" cy="4032448"/>
          </a:xfrm>
        </p:grpSpPr>
        <p:sp>
          <p:nvSpPr>
            <p:cNvPr id="70" name="직사각형 69"/>
            <p:cNvSpPr/>
            <p:nvPr/>
          </p:nvSpPr>
          <p:spPr>
            <a:xfrm>
              <a:off x="4499992" y="26064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999138" y="2606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&amp;</a:t>
              </a:r>
              <a:r>
                <a:rPr lang="en-US" altLang="ko-KR" sz="1000" dirty="0" smtClean="0">
                  <a:solidFill>
                    <a:srgbClr val="FF0000"/>
                  </a:solidFill>
                </a:rPr>
                <a:t> </a:t>
              </a:r>
              <a:r>
                <a:rPr lang="en-US" altLang="ko-KR" sz="1000" dirty="0" err="1" smtClean="0">
                  <a:solidFill>
                    <a:srgbClr val="FF0000"/>
                  </a:solidFill>
                </a:rPr>
                <a:t>init_pg_dir</a:t>
              </a:r>
              <a:r>
                <a:rPr lang="en-US" altLang="ko-KR" sz="1000" dirty="0" smtClean="0">
                  <a:solidFill>
                    <a:srgbClr val="FF0000"/>
                  </a:solidFill>
                </a:rPr>
                <a:t> + 64</a:t>
              </a:r>
              <a:endParaRPr lang="ko-KR" altLang="en-US" sz="1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499992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999138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INIT_DIR_SIZE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499992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999138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499992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999138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499992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999138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499992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999138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499992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999138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499992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999138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499992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999138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499992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999138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499992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999138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499992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999138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499992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999138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499992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999138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499992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999138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496577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995724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6496577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6995724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496577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6995724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496577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6995724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496577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6995724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496577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995724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DTB (PHY ADDRERSS)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496577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995724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6496577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6995724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496577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995724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6496577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995724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6496577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995724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6496577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995724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6496577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6995724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stext+24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6496577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6995724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496577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6995724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@29 + 8</a:t>
              </a: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499992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999138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8460432" y="3789040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FP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460432" y="4041068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LR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135"/>
          <p:cNvGrpSpPr/>
          <p:nvPr/>
        </p:nvGrpSpPr>
        <p:grpSpPr>
          <a:xfrm>
            <a:off x="4499992" y="4506004"/>
            <a:ext cx="1497439" cy="507172"/>
            <a:chOff x="4499992" y="4506004"/>
            <a:chExt cx="1497439" cy="507172"/>
          </a:xfrm>
        </p:grpSpPr>
        <p:sp>
          <p:nvSpPr>
            <p:cNvPr id="69" name="직사각형 68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SPSEL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35"/>
          <p:cNvGrpSpPr/>
          <p:nvPr/>
        </p:nvGrpSpPr>
        <p:grpSpPr>
          <a:xfrm>
            <a:off x="6156176" y="4509120"/>
            <a:ext cx="1497439" cy="507172"/>
            <a:chOff x="4499992" y="4506004"/>
            <a:chExt cx="1497439" cy="507172"/>
          </a:xfrm>
        </p:grpSpPr>
        <p:sp>
          <p:nvSpPr>
            <p:cNvPr id="136" name="직사각형 135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SCTLR_EL1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00000000_30500800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395536" y="2852936"/>
            <a:ext cx="3547766" cy="2192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 smtClean="0"/>
              <a:t>stp</a:t>
            </a:r>
            <a:r>
              <a:rPr lang="en-US" altLang="ko-KR" sz="1050" dirty="0" smtClean="0"/>
              <a:t>	</a:t>
            </a:r>
            <a:r>
              <a:rPr lang="en-US" altLang="ko-KR" sz="1050" dirty="0" err="1" smtClean="0"/>
              <a:t>xzr</a:t>
            </a:r>
            <a:r>
              <a:rPr lang="en-US" altLang="ko-KR" sz="1050" dirty="0" smtClean="0"/>
              <a:t>, </a:t>
            </a:r>
            <a:r>
              <a:rPr lang="en-US" altLang="ko-KR" sz="1050" dirty="0" err="1" smtClean="0"/>
              <a:t>xzr</a:t>
            </a:r>
            <a:r>
              <a:rPr lang="en-US" altLang="ko-KR" sz="1050" dirty="0" smtClean="0"/>
              <a:t>, [x0, #16] 	</a:t>
            </a:r>
            <a:r>
              <a:rPr lang="en-US" altLang="ko-KR" sz="1050" dirty="0" err="1" smtClean="0"/>
              <a:t>preindex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en-US" altLang="ko-KR" sz="1050" dirty="0" smtClean="0"/>
              <a:t>	x0 += 16</a:t>
            </a:r>
          </a:p>
          <a:p>
            <a:r>
              <a:rPr lang="en-US" altLang="ko-KR" sz="1050" dirty="0" smtClean="0"/>
              <a:t>	*(x0    ) = </a:t>
            </a:r>
            <a:r>
              <a:rPr lang="en-US" altLang="ko-KR" sz="1050" dirty="0" err="1" smtClean="0"/>
              <a:t>xzr</a:t>
            </a:r>
            <a:endParaRPr lang="en-US" altLang="ko-KR" sz="1050" dirty="0" smtClean="0"/>
          </a:p>
          <a:p>
            <a:r>
              <a:rPr lang="en-US" altLang="ko-KR" sz="1050" dirty="0" smtClean="0"/>
              <a:t>	*(x0 + 8) = </a:t>
            </a:r>
            <a:r>
              <a:rPr lang="en-US" altLang="ko-KR" sz="1050" dirty="0" err="1" smtClean="0"/>
              <a:t>xzr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en-US" altLang="ko-KR" sz="1050" dirty="0" err="1" smtClean="0"/>
              <a:t>stp</a:t>
            </a:r>
            <a:r>
              <a:rPr lang="en-US" altLang="ko-KR" sz="1050" dirty="0" smtClean="0"/>
              <a:t>	</a:t>
            </a:r>
            <a:r>
              <a:rPr lang="en-US" altLang="ko-KR" sz="1050" dirty="0" err="1" smtClean="0"/>
              <a:t>xzr</a:t>
            </a:r>
            <a:r>
              <a:rPr lang="en-US" altLang="ko-KR" sz="1050" dirty="0" smtClean="0"/>
              <a:t>, </a:t>
            </a:r>
            <a:r>
              <a:rPr lang="en-US" altLang="ko-KR" sz="1050" dirty="0" err="1" smtClean="0"/>
              <a:t>xzr</a:t>
            </a:r>
            <a:r>
              <a:rPr lang="en-US" altLang="ko-KR" sz="1050" dirty="0" smtClean="0"/>
              <a:t>, [x0], #16 	</a:t>
            </a:r>
            <a:r>
              <a:rPr lang="en-US" altLang="ko-KR" sz="1050" dirty="0" err="1" smtClean="0"/>
              <a:t>postindex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en-US" altLang="ko-KR" sz="1050" dirty="0" smtClean="0"/>
              <a:t>	*(x0    ) = </a:t>
            </a:r>
            <a:r>
              <a:rPr lang="en-US" altLang="ko-KR" sz="1050" dirty="0" err="1" smtClean="0"/>
              <a:t>xzr</a:t>
            </a:r>
            <a:endParaRPr lang="en-US" altLang="ko-KR" sz="1050" dirty="0" smtClean="0"/>
          </a:p>
          <a:p>
            <a:r>
              <a:rPr lang="en-US" altLang="ko-KR" sz="1050" dirty="0" smtClean="0"/>
              <a:t>	*(x0 + 8) = </a:t>
            </a:r>
            <a:r>
              <a:rPr lang="en-US" altLang="ko-KR" sz="1050" dirty="0" err="1" smtClean="0"/>
              <a:t>xzr</a:t>
            </a:r>
            <a:endParaRPr lang="en-US" altLang="ko-KR" sz="1050" dirty="0" smtClean="0"/>
          </a:p>
          <a:p>
            <a:r>
              <a:rPr lang="en-US" altLang="ko-KR" sz="1050" dirty="0" smtClean="0"/>
              <a:t>	x0 += 16</a:t>
            </a:r>
          </a:p>
          <a:p>
            <a:endParaRPr lang="ko-KR" altLang="en-US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3779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Head.s @33 __</a:t>
            </a:r>
            <a:r>
              <a:rPr lang="en-US" altLang="ko-KR" sz="1200" dirty="0" err="1" smtClean="0"/>
              <a:t>create_page_tables</a:t>
            </a:r>
            <a:endParaRPr lang="en-US" altLang="ko-KR" sz="12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107504" y="836712"/>
            <a:ext cx="41764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subs	x1, x1, #64			</a:t>
            </a:r>
          </a:p>
          <a:p>
            <a:r>
              <a:rPr lang="en-US" altLang="ko-KR" sz="1200" dirty="0" smtClean="0"/>
              <a:t>b.ne	1b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X1 </a:t>
            </a:r>
            <a:r>
              <a:rPr lang="ko-KR" altLang="en-US" sz="1200" dirty="0" smtClean="0">
                <a:solidFill>
                  <a:srgbClr val="FF0000"/>
                </a:solidFill>
              </a:rPr>
              <a:t>값이 </a:t>
            </a:r>
            <a:r>
              <a:rPr lang="en-US" altLang="ko-KR" sz="1200" dirty="0" smtClean="0">
                <a:solidFill>
                  <a:srgbClr val="FF0000"/>
                </a:solidFill>
              </a:rPr>
              <a:t>0</a:t>
            </a:r>
            <a:r>
              <a:rPr lang="ko-KR" altLang="en-US" sz="1200" dirty="0" smtClean="0">
                <a:solidFill>
                  <a:srgbClr val="FF0000"/>
                </a:solidFill>
              </a:rPr>
              <a:t>이 아니면 레이블 </a:t>
            </a:r>
            <a:r>
              <a:rPr lang="en-US" altLang="ko-KR" sz="1200" dirty="0" smtClean="0">
                <a:solidFill>
                  <a:srgbClr val="FF0000"/>
                </a:solidFill>
              </a:rPr>
              <a:t>1(@32)</a:t>
            </a:r>
            <a:r>
              <a:rPr lang="ko-KR" altLang="en-US" sz="1200" dirty="0" smtClean="0">
                <a:solidFill>
                  <a:srgbClr val="FF0000"/>
                </a:solidFill>
              </a:rPr>
              <a:t>로 분기</a:t>
            </a:r>
            <a:r>
              <a:rPr lang="en-US" altLang="ko-KR" sz="1200" dirty="0" smtClean="0"/>
              <a:t>	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X1 </a:t>
            </a:r>
            <a:r>
              <a:rPr lang="ko-KR" altLang="en-US" sz="1200" dirty="0" smtClean="0">
                <a:solidFill>
                  <a:srgbClr val="FF0000"/>
                </a:solidFill>
              </a:rPr>
              <a:t>값이 </a:t>
            </a:r>
            <a:r>
              <a:rPr lang="en-US" altLang="ko-KR" sz="1200" dirty="0" smtClean="0">
                <a:solidFill>
                  <a:srgbClr val="FF0000"/>
                </a:solidFill>
              </a:rPr>
              <a:t>0</a:t>
            </a:r>
            <a:r>
              <a:rPr lang="ko-KR" altLang="en-US" sz="1200" dirty="0" smtClean="0">
                <a:solidFill>
                  <a:srgbClr val="FF0000"/>
                </a:solidFill>
              </a:rPr>
              <a:t>이면 다음 라인</a:t>
            </a:r>
            <a:r>
              <a:rPr lang="en-US" altLang="ko-KR" sz="1200" dirty="0" smtClean="0">
                <a:solidFill>
                  <a:srgbClr val="FF0000"/>
                </a:solidFill>
              </a:rPr>
              <a:t>(@34) </a:t>
            </a:r>
            <a:r>
              <a:rPr lang="ko-KR" altLang="en-US" sz="1200" dirty="0" smtClean="0">
                <a:solidFill>
                  <a:srgbClr val="FF0000"/>
                </a:solidFill>
              </a:rPr>
              <a:t>실행</a:t>
            </a:r>
            <a:r>
              <a:rPr lang="en-US" altLang="ko-KR" sz="1200" dirty="0" smtClean="0"/>
              <a:t>		</a:t>
            </a:r>
          </a:p>
          <a:p>
            <a:endParaRPr lang="ko-KR" altLang="en-US" sz="12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ko-KR" altLang="en-US" sz="1200" dirty="0"/>
          </a:p>
        </p:txBody>
      </p:sp>
      <p:grpSp>
        <p:nvGrpSpPr>
          <p:cNvPr id="3" name="그룹 68"/>
          <p:cNvGrpSpPr/>
          <p:nvPr/>
        </p:nvGrpSpPr>
        <p:grpSpPr>
          <a:xfrm>
            <a:off x="4499992" y="260648"/>
            <a:ext cx="4459586" cy="4032448"/>
            <a:chOff x="4499992" y="260648"/>
            <a:chExt cx="4459586" cy="4032448"/>
          </a:xfrm>
        </p:grpSpPr>
        <p:sp>
          <p:nvSpPr>
            <p:cNvPr id="70" name="직사각형 69"/>
            <p:cNvSpPr/>
            <p:nvPr/>
          </p:nvSpPr>
          <p:spPr>
            <a:xfrm>
              <a:off x="4499992" y="26064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999138" y="2606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&amp;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init_pg_dir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 + 64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499992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999138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INIT_DIR_SIZE - 64</a:t>
              </a:r>
              <a:endParaRPr lang="ko-KR" altLang="en-US" sz="1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499992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999138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499992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999138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499992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999138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499992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999138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499992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999138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499992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999138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499992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999138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499992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999138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499992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999138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499992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999138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499992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999138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499992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999138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499992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999138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496577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995724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6496577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6995724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496577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6995724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496577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6995724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496577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6995724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496577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995724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DTB (PHY ADDRERSS)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496577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995724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6496577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6995724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496577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995724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6496577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995724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6496577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995724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6496577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995724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6496577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6995724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stext+24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6496577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6995724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496577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6995724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@29 + 8</a:t>
              </a: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499992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999138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8460432" y="3789040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FP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460432" y="4041068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LR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135"/>
          <p:cNvGrpSpPr/>
          <p:nvPr/>
        </p:nvGrpSpPr>
        <p:grpSpPr>
          <a:xfrm>
            <a:off x="4499992" y="4506004"/>
            <a:ext cx="1497439" cy="507172"/>
            <a:chOff x="4499992" y="4506004"/>
            <a:chExt cx="1497439" cy="507172"/>
          </a:xfrm>
        </p:grpSpPr>
        <p:sp>
          <p:nvSpPr>
            <p:cNvPr id="69" name="직사각형 68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SPSEL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35"/>
          <p:cNvGrpSpPr/>
          <p:nvPr/>
        </p:nvGrpSpPr>
        <p:grpSpPr>
          <a:xfrm>
            <a:off x="6156176" y="4509120"/>
            <a:ext cx="1497439" cy="507172"/>
            <a:chOff x="4499992" y="4506004"/>
            <a:chExt cx="1497439" cy="507172"/>
          </a:xfrm>
        </p:grpSpPr>
        <p:sp>
          <p:nvSpPr>
            <p:cNvPr id="136" name="직사각형 135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SCTLR_EL1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00000000_30500800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3779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Head.s @34 __</a:t>
            </a:r>
            <a:r>
              <a:rPr lang="en-US" altLang="ko-KR" sz="1200" dirty="0" err="1" smtClean="0"/>
              <a:t>create_page_tables</a:t>
            </a:r>
            <a:endParaRPr lang="en-US" altLang="ko-KR" sz="12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5496" y="764704"/>
            <a:ext cx="417646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mov</a:t>
            </a:r>
            <a:r>
              <a:rPr lang="en-US" altLang="ko-KR" sz="1200" dirty="0" smtClean="0"/>
              <a:t>    x7, SWAPPER_MM_MMUFLAGS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#define SWAPPER_MM_MMUFLAGS     </a:t>
            </a:r>
            <a:endParaRPr lang="en-US" altLang="ko-KR" sz="1200" dirty="0" smtClean="0"/>
          </a:p>
          <a:p>
            <a:r>
              <a:rPr lang="en-US" altLang="ko-KR" sz="1200" dirty="0" smtClean="0"/>
              <a:t>(</a:t>
            </a:r>
            <a:r>
              <a:rPr lang="en-US" altLang="ko-KR" sz="1200" dirty="0" smtClean="0"/>
              <a:t>PMD_ATTRINDX(MT_NORMAL) | SWAPPER_PMD_FLAGS)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#define MT_NORMAL               4</a:t>
            </a:r>
          </a:p>
          <a:p>
            <a:r>
              <a:rPr lang="fr-FR" altLang="ko-KR" sz="1200" dirty="0" smtClean="0"/>
              <a:t>#define PMD_ATTRINDX(</a:t>
            </a:r>
            <a:r>
              <a:rPr lang="fr-FR" altLang="ko-KR" sz="1200" i="1" dirty="0" smtClean="0"/>
              <a:t>t</a:t>
            </a:r>
            <a:r>
              <a:rPr lang="fr-FR" altLang="ko-KR" sz="1200" dirty="0" smtClean="0"/>
              <a:t>)         (_AT(</a:t>
            </a:r>
            <a:r>
              <a:rPr lang="fr-FR" altLang="ko-KR" sz="1200" b="1" dirty="0" smtClean="0"/>
              <a:t>pmdval_t</a:t>
            </a:r>
            <a:r>
              <a:rPr lang="fr-FR" altLang="ko-KR" sz="1200" dirty="0" smtClean="0"/>
              <a:t>, (t)) &lt;&lt; 2</a:t>
            </a:r>
            <a:r>
              <a:rPr lang="fr-FR" altLang="ko-KR" sz="1200" dirty="0" smtClean="0"/>
              <a:t>)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#</a:t>
            </a:r>
            <a:r>
              <a:rPr lang="en-US" altLang="ko-KR" sz="1200" dirty="0" smtClean="0"/>
              <a:t>define SWAPPER_PMD_FLAGS       </a:t>
            </a:r>
            <a:endParaRPr lang="en-US" altLang="ko-KR" sz="1200" dirty="0" smtClean="0"/>
          </a:p>
          <a:p>
            <a:r>
              <a:rPr lang="en-US" altLang="ko-KR" sz="1200" dirty="0" smtClean="0"/>
              <a:t>(</a:t>
            </a:r>
            <a:r>
              <a:rPr lang="en-US" altLang="ko-KR" sz="1200" dirty="0" smtClean="0"/>
              <a:t>PMD_TYPE_SECT | PMD_SECT_AF | PMD_SECT_S)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PMD_ATTRINDX(MT_NORMAL</a:t>
            </a:r>
            <a:r>
              <a:rPr lang="en-US" altLang="ko-KR" sz="1200" dirty="0" smtClean="0"/>
              <a:t>) : (4 &lt;&lt; 2)</a:t>
            </a:r>
            <a:endParaRPr lang="en-US" altLang="ko-KR" sz="1200" dirty="0" smtClean="0"/>
          </a:p>
          <a:p>
            <a:r>
              <a:rPr lang="en-US" altLang="ko-KR" sz="1200" dirty="0" smtClean="0"/>
              <a:t>PMD_TYPE_SECT  : (1 &lt;&lt;  0)</a:t>
            </a:r>
          </a:p>
          <a:p>
            <a:r>
              <a:rPr lang="en-US" altLang="ko-KR" sz="1200" dirty="0" smtClean="0"/>
              <a:t>PMD_SECT_AF     : (1 &lt;&lt; 10)</a:t>
            </a:r>
          </a:p>
          <a:p>
            <a:r>
              <a:rPr lang="en-US" altLang="ko-KR" sz="1200" dirty="0" smtClean="0"/>
              <a:t>PMD_SECT_S       : (3 &lt;&lt;  8)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SWAPPER_MM_MMUFLAGS 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= (4 </a:t>
            </a:r>
            <a:r>
              <a:rPr lang="en-US" altLang="ko-KR" sz="1200" dirty="0" smtClean="0">
                <a:solidFill>
                  <a:srgbClr val="FF0000"/>
                </a:solidFill>
              </a:rPr>
              <a:t>&lt;&lt; 2) | </a:t>
            </a:r>
            <a:r>
              <a:rPr lang="en-US" altLang="ko-KR" sz="1200" dirty="0" smtClean="0">
                <a:solidFill>
                  <a:srgbClr val="FF0000"/>
                </a:solidFill>
              </a:rPr>
              <a:t>((1</a:t>
            </a:r>
            <a:r>
              <a:rPr lang="ko-KR" altLang="en-US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</a:rPr>
              <a:t>&lt;&lt; 0) | (1</a:t>
            </a:r>
            <a:r>
              <a:rPr lang="ko-KR" altLang="en-US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</a:rPr>
              <a:t>&lt;&lt; 10) | (3</a:t>
            </a:r>
            <a:r>
              <a:rPr lang="ko-KR" altLang="en-US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</a:rPr>
              <a:t>&lt;&lt; 8))) 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= </a:t>
            </a:r>
            <a:r>
              <a:rPr lang="en-US" altLang="ko-KR" sz="1200" dirty="0" smtClean="0">
                <a:solidFill>
                  <a:srgbClr val="FF0000"/>
                </a:solidFill>
              </a:rPr>
              <a:t>0x711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ko-KR" altLang="en-US" sz="12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ko-KR" altLang="en-US" sz="1200" dirty="0"/>
          </a:p>
        </p:txBody>
      </p:sp>
      <p:grpSp>
        <p:nvGrpSpPr>
          <p:cNvPr id="3" name="그룹 68"/>
          <p:cNvGrpSpPr/>
          <p:nvPr/>
        </p:nvGrpSpPr>
        <p:grpSpPr>
          <a:xfrm>
            <a:off x="4499992" y="260648"/>
            <a:ext cx="4459586" cy="4032448"/>
            <a:chOff x="4499992" y="260648"/>
            <a:chExt cx="4459586" cy="4032448"/>
          </a:xfrm>
        </p:grpSpPr>
        <p:sp>
          <p:nvSpPr>
            <p:cNvPr id="70" name="직사각형 69"/>
            <p:cNvSpPr/>
            <p:nvPr/>
          </p:nvSpPr>
          <p:spPr>
            <a:xfrm>
              <a:off x="4499992" y="26064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999138" y="2606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&amp;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init_pg_dir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 + 64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499992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999138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499992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999138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499992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999138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499992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999138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499992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999138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499992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999138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499992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999138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</a:t>
              </a:r>
              <a:r>
                <a:rPr lang="en-US" altLang="ko-KR" sz="1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711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499992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999138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499992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999138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499992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999138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499992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999138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499992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999138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499992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999138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499992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999138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496577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995724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6496577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6995724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496577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6995724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496577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6995724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496577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6995724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496577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995724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DTB (PHY ADDRERSS)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496577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995724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6496577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6995724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496577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995724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6496577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995724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6496577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995724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6496577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995724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6496577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6995724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stext+24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6496577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6995724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496577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6995724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@29 + 8</a:t>
              </a: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499992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999138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8460432" y="3789040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FP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460432" y="4041068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LR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135"/>
          <p:cNvGrpSpPr/>
          <p:nvPr/>
        </p:nvGrpSpPr>
        <p:grpSpPr>
          <a:xfrm>
            <a:off x="4499992" y="4506004"/>
            <a:ext cx="1497439" cy="507172"/>
            <a:chOff x="4499992" y="4506004"/>
            <a:chExt cx="1497439" cy="507172"/>
          </a:xfrm>
        </p:grpSpPr>
        <p:sp>
          <p:nvSpPr>
            <p:cNvPr id="69" name="직사각형 68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SPSEL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35"/>
          <p:cNvGrpSpPr/>
          <p:nvPr/>
        </p:nvGrpSpPr>
        <p:grpSpPr>
          <a:xfrm>
            <a:off x="6156176" y="4509120"/>
            <a:ext cx="1497439" cy="507172"/>
            <a:chOff x="4499992" y="4506004"/>
            <a:chExt cx="1497439" cy="507172"/>
          </a:xfrm>
        </p:grpSpPr>
        <p:sp>
          <p:nvSpPr>
            <p:cNvPr id="136" name="직사각형 135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SCTLR_EL1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00000000_30500800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3779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Head.s @</a:t>
            </a:r>
            <a:r>
              <a:rPr lang="en-US" altLang="ko-KR" sz="1200" dirty="0" smtClean="0"/>
              <a:t>35 </a:t>
            </a:r>
            <a:r>
              <a:rPr lang="en-US" altLang="ko-KR" sz="1200" dirty="0" smtClean="0"/>
              <a:t>__</a:t>
            </a:r>
            <a:r>
              <a:rPr lang="en-US" altLang="ko-KR" sz="1200" dirty="0" err="1" smtClean="0"/>
              <a:t>create_page_tables</a:t>
            </a:r>
            <a:endParaRPr lang="en-US" altLang="ko-KR" sz="12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5496" y="764704"/>
            <a:ext cx="41764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adrp</a:t>
            </a:r>
            <a:r>
              <a:rPr lang="en-US" altLang="ko-KR" sz="1200" dirty="0" smtClean="0"/>
              <a:t>   x0, </a:t>
            </a:r>
            <a:r>
              <a:rPr lang="en-US" altLang="ko-KR" sz="1200" dirty="0" err="1" smtClean="0"/>
              <a:t>idmap_pg_dir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ko-KR" altLang="en-US" sz="12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ko-KR" altLang="en-US" sz="1200" dirty="0"/>
          </a:p>
        </p:txBody>
      </p:sp>
      <p:grpSp>
        <p:nvGrpSpPr>
          <p:cNvPr id="3" name="그룹 68"/>
          <p:cNvGrpSpPr/>
          <p:nvPr/>
        </p:nvGrpSpPr>
        <p:grpSpPr>
          <a:xfrm>
            <a:off x="4499992" y="260648"/>
            <a:ext cx="4459586" cy="4032448"/>
            <a:chOff x="4499992" y="260648"/>
            <a:chExt cx="4459586" cy="4032448"/>
          </a:xfrm>
        </p:grpSpPr>
        <p:sp>
          <p:nvSpPr>
            <p:cNvPr id="70" name="직사각형 69"/>
            <p:cNvSpPr/>
            <p:nvPr/>
          </p:nvSpPr>
          <p:spPr>
            <a:xfrm>
              <a:off x="4499992" y="26064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999138" y="2606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&amp;</a:t>
              </a:r>
              <a:r>
                <a:rPr lang="en-US" altLang="ko-KR" sz="1000" dirty="0" smtClean="0">
                  <a:solidFill>
                    <a:srgbClr val="FF0000"/>
                  </a:solidFill>
                </a:rPr>
                <a:t> </a:t>
              </a:r>
              <a:r>
                <a:rPr lang="en-US" altLang="ko-KR" sz="1000" dirty="0" err="1" smtClean="0">
                  <a:solidFill>
                    <a:srgbClr val="FF0000"/>
                  </a:solidFill>
                </a:rPr>
                <a:t>idmap_pg_dir</a:t>
              </a:r>
              <a:endParaRPr lang="ko-KR" altLang="en-US" sz="1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499992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999138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499992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999138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499992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999138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499992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999138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499992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999138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499992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999138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499992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999138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00000000_00000711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499992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999138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499992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999138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499992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999138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499992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999138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499992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999138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499992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999138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499992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999138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496577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995724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6496577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6995724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496577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6995724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496577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6995724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496577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6995724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496577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995724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DTB (PHY ADDRERSS)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496577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995724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6496577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6995724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496577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995724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6496577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995724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6496577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995724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6496577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995724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6496577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6995724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stext+24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6496577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6995724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496577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6995724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@29 + 8</a:t>
              </a: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499992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999138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8460432" y="3789040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FP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460432" y="4041068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LR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135"/>
          <p:cNvGrpSpPr/>
          <p:nvPr/>
        </p:nvGrpSpPr>
        <p:grpSpPr>
          <a:xfrm>
            <a:off x="4499992" y="4506004"/>
            <a:ext cx="1497439" cy="507172"/>
            <a:chOff x="4499992" y="4506004"/>
            <a:chExt cx="1497439" cy="507172"/>
          </a:xfrm>
        </p:grpSpPr>
        <p:sp>
          <p:nvSpPr>
            <p:cNvPr id="69" name="직사각형 68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SPSEL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35"/>
          <p:cNvGrpSpPr/>
          <p:nvPr/>
        </p:nvGrpSpPr>
        <p:grpSpPr>
          <a:xfrm>
            <a:off x="6156176" y="4509120"/>
            <a:ext cx="1497439" cy="507172"/>
            <a:chOff x="4499992" y="4506004"/>
            <a:chExt cx="1497439" cy="507172"/>
          </a:xfrm>
        </p:grpSpPr>
        <p:sp>
          <p:nvSpPr>
            <p:cNvPr id="136" name="직사각형 135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SCTLR_EL1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00000000_30500800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3779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Head.s</a:t>
            </a:r>
            <a:r>
              <a:rPr lang="en-US" altLang="ko-KR" sz="1200" dirty="0" smtClean="0"/>
              <a:t> </a:t>
            </a:r>
            <a:r>
              <a:rPr lang="en-US" altLang="ko-KR" sz="1200" dirty="0" smtClean="0"/>
              <a:t>@</a:t>
            </a:r>
            <a:r>
              <a:rPr lang="en-US" altLang="ko-KR" sz="1200" dirty="0" smtClean="0"/>
              <a:t>36 </a:t>
            </a:r>
            <a:r>
              <a:rPr lang="en-US" altLang="ko-KR" sz="1200" dirty="0" smtClean="0"/>
              <a:t>__</a:t>
            </a:r>
            <a:r>
              <a:rPr lang="en-US" altLang="ko-KR" sz="1200" dirty="0" err="1" smtClean="0"/>
              <a:t>create_page_tables</a:t>
            </a:r>
            <a:endParaRPr lang="en-US" altLang="ko-KR" sz="12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5496" y="764704"/>
            <a:ext cx="41764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adrp</a:t>
            </a:r>
            <a:r>
              <a:rPr lang="en-US" altLang="ko-KR" sz="1200" dirty="0" smtClean="0"/>
              <a:t>   x3, __</a:t>
            </a:r>
            <a:r>
              <a:rPr lang="en-US" altLang="ko-KR" sz="1200" dirty="0" err="1" smtClean="0"/>
              <a:t>idmap_text_start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ko-KR" altLang="en-US" sz="12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ko-KR" altLang="en-US" sz="1200" dirty="0"/>
          </a:p>
        </p:txBody>
      </p:sp>
      <p:grpSp>
        <p:nvGrpSpPr>
          <p:cNvPr id="3" name="그룹 68"/>
          <p:cNvGrpSpPr/>
          <p:nvPr/>
        </p:nvGrpSpPr>
        <p:grpSpPr>
          <a:xfrm>
            <a:off x="4499992" y="260648"/>
            <a:ext cx="4459586" cy="4032448"/>
            <a:chOff x="4499992" y="260648"/>
            <a:chExt cx="4459586" cy="4032448"/>
          </a:xfrm>
        </p:grpSpPr>
        <p:sp>
          <p:nvSpPr>
            <p:cNvPr id="70" name="직사각형 69"/>
            <p:cNvSpPr/>
            <p:nvPr/>
          </p:nvSpPr>
          <p:spPr>
            <a:xfrm>
              <a:off x="4499992" y="26064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999138" y="2606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&amp;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idmap_pg_dir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499992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999138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499992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999138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499992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999138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&amp;__</a:t>
              </a:r>
              <a:r>
                <a:rPr lang="en-US" altLang="ko-KR" sz="9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idmap_test_start</a:t>
              </a:r>
              <a:endParaRPr lang="ko-KR" altLang="en-US" sz="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499992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999138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499992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999138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499992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999138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499992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999138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00000000_00000711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499992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999138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499992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999138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499992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999138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499992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999138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499992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999138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499992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999138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499992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999138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496577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995724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6496577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6995724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496577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6995724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496577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6995724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496577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6995724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496577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995724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DTB (PHY ADDRERSS)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496577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995724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6496577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6995724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496577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995724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6496577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995724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6496577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995724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6496577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995724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6496577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6995724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stext+24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6496577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6995724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496577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6995724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@29 + 8</a:t>
              </a: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499992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999138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8460432" y="3789040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FP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460432" y="4041068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LR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135"/>
          <p:cNvGrpSpPr/>
          <p:nvPr/>
        </p:nvGrpSpPr>
        <p:grpSpPr>
          <a:xfrm>
            <a:off x="4499992" y="4506004"/>
            <a:ext cx="1497439" cy="507172"/>
            <a:chOff x="4499992" y="4506004"/>
            <a:chExt cx="1497439" cy="507172"/>
          </a:xfrm>
        </p:grpSpPr>
        <p:sp>
          <p:nvSpPr>
            <p:cNvPr id="69" name="직사각형 68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SPSEL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35"/>
          <p:cNvGrpSpPr/>
          <p:nvPr/>
        </p:nvGrpSpPr>
        <p:grpSpPr>
          <a:xfrm>
            <a:off x="6156176" y="4509120"/>
            <a:ext cx="1497439" cy="507172"/>
            <a:chOff x="4499992" y="4506004"/>
            <a:chExt cx="1497439" cy="507172"/>
          </a:xfrm>
        </p:grpSpPr>
        <p:sp>
          <p:nvSpPr>
            <p:cNvPr id="136" name="직사각형 135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SCTLR_EL1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00000000_30500800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3779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Head.s</a:t>
            </a:r>
            <a:r>
              <a:rPr lang="en-US" altLang="ko-KR" sz="1200" dirty="0" smtClean="0"/>
              <a:t> </a:t>
            </a:r>
            <a:r>
              <a:rPr lang="en-US" altLang="ko-KR" sz="1200" dirty="0" smtClean="0"/>
              <a:t>@</a:t>
            </a:r>
            <a:r>
              <a:rPr lang="en-US" altLang="ko-KR" sz="1200" dirty="0" smtClean="0"/>
              <a:t>37 </a:t>
            </a:r>
            <a:r>
              <a:rPr lang="en-US" altLang="ko-KR" sz="1200" dirty="0" smtClean="0"/>
              <a:t>__</a:t>
            </a:r>
            <a:r>
              <a:rPr lang="en-US" altLang="ko-KR" sz="1200" dirty="0" err="1" smtClean="0"/>
              <a:t>create_page_tables</a:t>
            </a:r>
            <a:endParaRPr lang="en-US" altLang="ko-KR" sz="12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5496" y="764704"/>
            <a:ext cx="417646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mov</a:t>
            </a:r>
            <a:r>
              <a:rPr lang="en-US" altLang="ko-KR" sz="1200" dirty="0" smtClean="0"/>
              <a:t>    x5, #</a:t>
            </a:r>
            <a:r>
              <a:rPr lang="en-US" altLang="ko-KR" sz="1200" dirty="0" smtClean="0"/>
              <a:t>VA_BITS</a:t>
            </a:r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VA_BITS	48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ko-KR" altLang="en-US" sz="12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ko-KR" altLang="en-US" sz="1200" dirty="0"/>
          </a:p>
        </p:txBody>
      </p:sp>
      <p:grpSp>
        <p:nvGrpSpPr>
          <p:cNvPr id="3" name="그룹 68"/>
          <p:cNvGrpSpPr/>
          <p:nvPr/>
        </p:nvGrpSpPr>
        <p:grpSpPr>
          <a:xfrm>
            <a:off x="4499992" y="260648"/>
            <a:ext cx="4459586" cy="4032448"/>
            <a:chOff x="4499992" y="260648"/>
            <a:chExt cx="4459586" cy="4032448"/>
          </a:xfrm>
        </p:grpSpPr>
        <p:sp>
          <p:nvSpPr>
            <p:cNvPr id="70" name="직사각형 69"/>
            <p:cNvSpPr/>
            <p:nvPr/>
          </p:nvSpPr>
          <p:spPr>
            <a:xfrm>
              <a:off x="4499992" y="26064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999138" y="2606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&amp;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idmap_pg_dir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499992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999138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499992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999138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499992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999138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&amp;__</a:t>
              </a:r>
              <a:r>
                <a:rPr lang="en-US" altLang="ko-KR" sz="900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idmap_test_start</a:t>
              </a:r>
              <a:endParaRPr lang="ko-KR" altLang="en-US" sz="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499992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999138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499992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999138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</a:t>
              </a:r>
              <a:r>
                <a:rPr lang="en-US" altLang="ko-KR" sz="1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  <a:endParaRPr lang="ko-KR" altLang="en-US" sz="1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499992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999138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499992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999138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00000000_00000711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499992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999138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499992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999138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499992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999138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499992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999138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499992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999138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499992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999138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499992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999138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496577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995724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6496577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6995724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496577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6995724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496577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6995724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496577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6995724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496577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995724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DTB (PHY ADDRERSS)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496577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995724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6496577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6995724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496577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995724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6496577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995724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6496577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995724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6496577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995724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6496577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6995724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stext+24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6496577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6995724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496577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6995724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@29 + 8</a:t>
              </a: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499992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999138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8460432" y="3789040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FP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460432" y="4041068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LR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135"/>
          <p:cNvGrpSpPr/>
          <p:nvPr/>
        </p:nvGrpSpPr>
        <p:grpSpPr>
          <a:xfrm>
            <a:off x="4499992" y="4506004"/>
            <a:ext cx="1497439" cy="507172"/>
            <a:chOff x="4499992" y="4506004"/>
            <a:chExt cx="1497439" cy="507172"/>
          </a:xfrm>
        </p:grpSpPr>
        <p:sp>
          <p:nvSpPr>
            <p:cNvPr id="69" name="직사각형 68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SPSEL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35"/>
          <p:cNvGrpSpPr/>
          <p:nvPr/>
        </p:nvGrpSpPr>
        <p:grpSpPr>
          <a:xfrm>
            <a:off x="6156176" y="4509120"/>
            <a:ext cx="1497439" cy="507172"/>
            <a:chOff x="4499992" y="4506004"/>
            <a:chExt cx="1497439" cy="507172"/>
          </a:xfrm>
        </p:grpSpPr>
        <p:sp>
          <p:nvSpPr>
            <p:cNvPr id="136" name="직사각형 135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SCTLR_EL1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00000000_30500800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2699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Head.s @2 preserve_boot_args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83568" y="1700808"/>
            <a:ext cx="13564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mov</a:t>
            </a:r>
            <a:r>
              <a:rPr lang="en-US" altLang="ko-KR" sz="1400" dirty="0" smtClean="0"/>
              <a:t>    x21, x0</a:t>
            </a:r>
          </a:p>
          <a:p>
            <a:endParaRPr lang="ko-KR" altLang="en-US" sz="1400" dirty="0"/>
          </a:p>
        </p:txBody>
      </p:sp>
      <p:grpSp>
        <p:nvGrpSpPr>
          <p:cNvPr id="69" name="그룹 68"/>
          <p:cNvGrpSpPr/>
          <p:nvPr/>
        </p:nvGrpSpPr>
        <p:grpSpPr>
          <a:xfrm>
            <a:off x="4499992" y="260648"/>
            <a:ext cx="4459586" cy="4032448"/>
            <a:chOff x="4499992" y="260648"/>
            <a:chExt cx="4459586" cy="4032448"/>
          </a:xfrm>
        </p:grpSpPr>
        <p:sp>
          <p:nvSpPr>
            <p:cNvPr id="70" name="직사각형 69"/>
            <p:cNvSpPr/>
            <p:nvPr/>
          </p:nvSpPr>
          <p:spPr>
            <a:xfrm>
              <a:off x="4499992" y="26064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999138" y="2606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DTB (PHY ADDRERSS)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499992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999138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499992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999138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499992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999138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499992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999138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499992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999138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499992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999138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499992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999138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499992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999138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499992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999138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499992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999138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499992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999138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499992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999138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499992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999138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499992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999138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496577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995724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6496577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6995724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496577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6995724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496577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6995724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496577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6995724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496577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995724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DTB (PHY ADDRERSS)</a:t>
              </a:r>
              <a:endParaRPr lang="ko-KR" altLang="en-US" sz="1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496577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995724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6496577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6995724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496577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995724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6496577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995724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6496577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995724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6496577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995724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6496577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6995724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6496577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6995724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496577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6995724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stext+8</a:t>
              </a: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499992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999138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8460432" y="3789040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FP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460432" y="4041068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LR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3779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Head.s</a:t>
            </a:r>
            <a:r>
              <a:rPr lang="en-US" altLang="ko-KR" sz="1200" dirty="0" smtClean="0"/>
              <a:t> </a:t>
            </a:r>
            <a:r>
              <a:rPr lang="en-US" altLang="ko-KR" sz="1200" dirty="0" smtClean="0"/>
              <a:t>@</a:t>
            </a:r>
            <a:r>
              <a:rPr lang="en-US" altLang="ko-KR" sz="1200" dirty="0" smtClean="0"/>
              <a:t>37 </a:t>
            </a:r>
            <a:r>
              <a:rPr lang="en-US" altLang="ko-KR" sz="1200" dirty="0" smtClean="0"/>
              <a:t>__</a:t>
            </a:r>
            <a:r>
              <a:rPr lang="en-US" altLang="ko-KR" sz="1200" dirty="0" err="1" smtClean="0"/>
              <a:t>create_page_tables</a:t>
            </a:r>
            <a:endParaRPr lang="en-US" altLang="ko-KR" sz="12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5496" y="764704"/>
            <a:ext cx="417646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mov</a:t>
            </a:r>
            <a:r>
              <a:rPr lang="en-US" altLang="ko-KR" sz="1200" dirty="0" smtClean="0"/>
              <a:t>    x5, #</a:t>
            </a:r>
            <a:r>
              <a:rPr lang="en-US" altLang="ko-KR" sz="1200" dirty="0" smtClean="0"/>
              <a:t>VA_BITS</a:t>
            </a:r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VA_BITS	48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ko-KR" altLang="en-US" sz="12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ko-KR" altLang="en-US" sz="1200" dirty="0"/>
          </a:p>
        </p:txBody>
      </p:sp>
      <p:grpSp>
        <p:nvGrpSpPr>
          <p:cNvPr id="3" name="그룹 68"/>
          <p:cNvGrpSpPr/>
          <p:nvPr/>
        </p:nvGrpSpPr>
        <p:grpSpPr>
          <a:xfrm>
            <a:off x="4499992" y="260648"/>
            <a:ext cx="4459586" cy="4032448"/>
            <a:chOff x="4499992" y="260648"/>
            <a:chExt cx="4459586" cy="4032448"/>
          </a:xfrm>
        </p:grpSpPr>
        <p:sp>
          <p:nvSpPr>
            <p:cNvPr id="70" name="직사각형 69"/>
            <p:cNvSpPr/>
            <p:nvPr/>
          </p:nvSpPr>
          <p:spPr>
            <a:xfrm>
              <a:off x="4499992" y="26064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999138" y="2606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&amp;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idmap_pg_dir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499992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999138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499992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999138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499992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999138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&amp;__</a:t>
              </a:r>
              <a:r>
                <a:rPr lang="en-US" altLang="ko-KR" sz="900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idmap_test_start</a:t>
              </a:r>
              <a:endParaRPr lang="ko-KR" altLang="en-US" sz="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499992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999138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499992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999138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</a:t>
              </a:r>
              <a:r>
                <a:rPr lang="en-US" altLang="ko-KR" sz="1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  <a:endParaRPr lang="ko-KR" altLang="en-US" sz="1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499992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999138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499992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999138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00000000_00000711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499992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999138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499992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999138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499992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999138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499992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999138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499992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999138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499992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999138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499992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999138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496577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995724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6496577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6995724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496577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6995724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496577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6995724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496577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6995724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496577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995724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DTB (PHY ADDRERSS)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496577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995724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6496577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6995724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496577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995724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6496577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995724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6496577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995724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6496577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995724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6496577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6995724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stext+24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6496577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6995724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496577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6995724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@29 + 8</a:t>
              </a: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499992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999138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8460432" y="3789040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FP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460432" y="4041068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LR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135"/>
          <p:cNvGrpSpPr/>
          <p:nvPr/>
        </p:nvGrpSpPr>
        <p:grpSpPr>
          <a:xfrm>
            <a:off x="4499992" y="4506004"/>
            <a:ext cx="1497439" cy="507172"/>
            <a:chOff x="4499992" y="4506004"/>
            <a:chExt cx="1497439" cy="507172"/>
          </a:xfrm>
        </p:grpSpPr>
        <p:sp>
          <p:nvSpPr>
            <p:cNvPr id="69" name="직사각형 68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SPSEL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35"/>
          <p:cNvGrpSpPr/>
          <p:nvPr/>
        </p:nvGrpSpPr>
        <p:grpSpPr>
          <a:xfrm>
            <a:off x="6156176" y="4509120"/>
            <a:ext cx="1497439" cy="507172"/>
            <a:chOff x="4499992" y="4506004"/>
            <a:chExt cx="1497439" cy="507172"/>
          </a:xfrm>
        </p:grpSpPr>
        <p:sp>
          <p:nvSpPr>
            <p:cNvPr id="136" name="직사각형 135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SCTLR_EL1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00000000_30500800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3779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Head.s</a:t>
            </a:r>
            <a:r>
              <a:rPr lang="en-US" altLang="ko-KR" sz="1200" dirty="0" smtClean="0"/>
              <a:t> </a:t>
            </a:r>
            <a:r>
              <a:rPr lang="en-US" altLang="ko-KR" sz="1200" dirty="0" smtClean="0"/>
              <a:t>@</a:t>
            </a:r>
            <a:r>
              <a:rPr lang="en-US" altLang="ko-KR" sz="1200" dirty="0" smtClean="0"/>
              <a:t>38 </a:t>
            </a:r>
            <a:r>
              <a:rPr lang="en-US" altLang="ko-KR" sz="1200" dirty="0" smtClean="0"/>
              <a:t>__</a:t>
            </a:r>
            <a:r>
              <a:rPr lang="en-US" altLang="ko-KR" sz="1200" dirty="0" err="1" smtClean="0"/>
              <a:t>create_page_tables</a:t>
            </a:r>
            <a:endParaRPr lang="en-US" altLang="ko-KR" sz="12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5496" y="764704"/>
            <a:ext cx="417646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adr_l</a:t>
            </a:r>
            <a:r>
              <a:rPr lang="en-US" altLang="ko-KR" sz="1200" dirty="0" smtClean="0"/>
              <a:t>	x6, </a:t>
            </a:r>
            <a:r>
              <a:rPr lang="en-US" altLang="ko-KR" sz="1200" dirty="0" err="1" smtClean="0"/>
              <a:t>vabits_user</a:t>
            </a:r>
            <a:r>
              <a:rPr lang="en-US" altLang="ko-KR" sz="1200" dirty="0" smtClean="0"/>
              <a:t>	</a:t>
            </a:r>
          </a:p>
          <a:p>
            <a:r>
              <a:rPr lang="en-US" altLang="ko-KR" sz="1200" dirty="0" err="1" smtClean="0"/>
              <a:t>str</a:t>
            </a:r>
            <a:r>
              <a:rPr lang="en-US" altLang="ko-KR" sz="1200" dirty="0" smtClean="0"/>
              <a:t>	x5, [x6]	</a:t>
            </a:r>
          </a:p>
          <a:p>
            <a:r>
              <a:rPr lang="en-US" altLang="ko-KR" sz="1200" dirty="0" err="1" smtClean="0"/>
              <a:t>dmb</a:t>
            </a: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sy</a:t>
            </a:r>
            <a:r>
              <a:rPr lang="en-US" altLang="ko-KR" sz="1200" dirty="0" smtClean="0"/>
              <a:t>		</a:t>
            </a:r>
          </a:p>
          <a:p>
            <a:r>
              <a:rPr lang="en-US" altLang="ko-KR" sz="1200" dirty="0" smtClean="0"/>
              <a:t>dc	</a:t>
            </a:r>
            <a:r>
              <a:rPr lang="en-US" altLang="ko-KR" sz="1200" dirty="0" err="1" smtClean="0"/>
              <a:t>ivac</a:t>
            </a:r>
            <a:r>
              <a:rPr lang="en-US" altLang="ko-KR" sz="1200" dirty="0" smtClean="0"/>
              <a:t>, x6	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u64 </a:t>
            </a:r>
            <a:r>
              <a:rPr lang="en-US" altLang="ko-KR" sz="1200" dirty="0" err="1" smtClean="0"/>
              <a:t>vabits_user</a:t>
            </a:r>
            <a:r>
              <a:rPr lang="en-US" altLang="ko-KR" sz="1200" dirty="0" smtClean="0"/>
              <a:t>;</a:t>
            </a:r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err="1" smtClean="0"/>
              <a:t>adr_l</a:t>
            </a:r>
            <a:r>
              <a:rPr lang="en-US" altLang="ko-KR" sz="1200" dirty="0" smtClean="0"/>
              <a:t>	x6, </a:t>
            </a:r>
            <a:r>
              <a:rPr lang="en-US" altLang="ko-KR" sz="1200" dirty="0" err="1" smtClean="0"/>
              <a:t>vabits_user</a:t>
            </a:r>
            <a:r>
              <a:rPr lang="en-US" altLang="ko-KR" sz="1200" dirty="0" smtClean="0"/>
              <a:t>	</a:t>
            </a:r>
          </a:p>
          <a:p>
            <a:r>
              <a:rPr lang="en-US" altLang="ko-KR" sz="1200" dirty="0" err="1" smtClean="0"/>
              <a:t>str</a:t>
            </a:r>
            <a:r>
              <a:rPr lang="en-US" altLang="ko-KR" sz="1200" dirty="0" smtClean="0"/>
              <a:t>	x5, [x6]</a:t>
            </a:r>
            <a:endParaRPr lang="en-US" altLang="ko-KR" sz="1200" dirty="0" smtClean="0"/>
          </a:p>
          <a:p>
            <a:r>
              <a:rPr lang="en-US" altLang="ko-KR" sz="1200" dirty="0" err="1" smtClean="0">
                <a:solidFill>
                  <a:srgbClr val="FF0000"/>
                </a:solidFill>
              </a:rPr>
              <a:t>vabits_user</a:t>
            </a:r>
            <a:r>
              <a:rPr lang="en-US" altLang="ko-KR" sz="1200" dirty="0" smtClean="0">
                <a:solidFill>
                  <a:srgbClr val="FF0000"/>
                </a:solidFill>
              </a:rPr>
              <a:t> = 0x30;</a:t>
            </a:r>
          </a:p>
          <a:p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en-US" altLang="ko-KR" sz="1200" dirty="0" err="1" smtClean="0"/>
              <a:t>dmb</a:t>
            </a: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sy</a:t>
            </a:r>
            <a:r>
              <a:rPr lang="en-US" altLang="ko-KR" sz="1200" dirty="0" smtClean="0"/>
              <a:t>		</a:t>
            </a:r>
          </a:p>
          <a:p>
            <a:r>
              <a:rPr lang="en-US" altLang="ko-KR" sz="1200" dirty="0" smtClean="0"/>
              <a:t>dc	</a:t>
            </a:r>
            <a:r>
              <a:rPr lang="en-US" altLang="ko-KR" sz="1200" dirty="0" err="1" smtClean="0"/>
              <a:t>ivac</a:t>
            </a:r>
            <a:r>
              <a:rPr lang="en-US" altLang="ko-KR" sz="1200" dirty="0" smtClean="0"/>
              <a:t>, x6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en-US" altLang="ko-KR" sz="1200" dirty="0" err="1" smtClean="0">
                <a:solidFill>
                  <a:srgbClr val="FF0000"/>
                </a:solidFill>
              </a:rPr>
              <a:t>vabits_user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에 </a:t>
            </a:r>
            <a:r>
              <a:rPr lang="ko-KR" altLang="en-US" sz="1200" dirty="0" smtClean="0">
                <a:solidFill>
                  <a:srgbClr val="FF0000"/>
                </a:solidFill>
              </a:rPr>
              <a:t>값을 저장하고 코어내의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vabits_user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데이터 </a:t>
            </a:r>
            <a:r>
              <a:rPr lang="ko-KR" altLang="en-US" sz="1200" dirty="0" smtClean="0">
                <a:solidFill>
                  <a:srgbClr val="FF0000"/>
                </a:solidFill>
              </a:rPr>
              <a:t>캐시 라인</a:t>
            </a:r>
            <a:r>
              <a:rPr lang="en-US" altLang="ko-KR" sz="1200" dirty="0" smtClean="0">
                <a:solidFill>
                  <a:srgbClr val="FF0000"/>
                </a:solidFill>
              </a:rPr>
              <a:t>(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PoC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관점</a:t>
            </a:r>
            <a:r>
              <a:rPr lang="en-US" altLang="ko-KR" sz="1200" dirty="0" smtClean="0">
                <a:solidFill>
                  <a:srgbClr val="FF0000"/>
                </a:solidFill>
              </a:rPr>
              <a:t>) </a:t>
            </a:r>
            <a:r>
              <a:rPr lang="ko-KR" altLang="en-US" sz="1200" dirty="0" smtClean="0">
                <a:solidFill>
                  <a:srgbClr val="FF0000"/>
                </a:solidFill>
              </a:rPr>
              <a:t>을 무효화 시킨다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ko-KR" altLang="en-US" sz="12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ko-KR" altLang="en-US" sz="1200" dirty="0"/>
          </a:p>
        </p:txBody>
      </p:sp>
      <p:grpSp>
        <p:nvGrpSpPr>
          <p:cNvPr id="3" name="그룹 68"/>
          <p:cNvGrpSpPr/>
          <p:nvPr/>
        </p:nvGrpSpPr>
        <p:grpSpPr>
          <a:xfrm>
            <a:off x="4499992" y="260648"/>
            <a:ext cx="4459586" cy="4032448"/>
            <a:chOff x="4499992" y="260648"/>
            <a:chExt cx="4459586" cy="4032448"/>
          </a:xfrm>
        </p:grpSpPr>
        <p:sp>
          <p:nvSpPr>
            <p:cNvPr id="70" name="직사각형 69"/>
            <p:cNvSpPr/>
            <p:nvPr/>
          </p:nvSpPr>
          <p:spPr>
            <a:xfrm>
              <a:off x="4499992" y="26064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999138" y="2606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&amp;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idmap_pg_dir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499992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999138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499992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999138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499992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999138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&amp;__</a:t>
              </a:r>
              <a:r>
                <a:rPr lang="en-US" altLang="ko-KR" sz="900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idmap_test_start</a:t>
              </a:r>
              <a:endParaRPr lang="ko-KR" altLang="en-US" sz="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499992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999138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499992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999138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00000000_00000030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499992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999138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&amp;</a:t>
              </a:r>
              <a:r>
                <a:rPr lang="en-US" altLang="ko-KR" sz="10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vabits_user</a:t>
              </a:r>
              <a:endParaRPr lang="ko-KR" altLang="en-US" sz="1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499992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999138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00000000_00000711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499992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999138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499992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999138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499992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999138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499992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999138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499992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999138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499992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999138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499992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999138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496577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995724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6496577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6995724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496577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6995724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496577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6995724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496577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6995724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496577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995724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DTB (PHY ADDRERSS)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496577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995724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6496577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6995724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496577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995724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6496577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995724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6496577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995724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6496577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995724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6496577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6995724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stext+24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6496577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6995724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496577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6995724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@29 + 8</a:t>
              </a: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499992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999138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8460432" y="3789040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FP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460432" y="4041068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LR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135"/>
          <p:cNvGrpSpPr/>
          <p:nvPr/>
        </p:nvGrpSpPr>
        <p:grpSpPr>
          <a:xfrm>
            <a:off x="4499992" y="4506004"/>
            <a:ext cx="1497439" cy="507172"/>
            <a:chOff x="4499992" y="4506004"/>
            <a:chExt cx="1497439" cy="507172"/>
          </a:xfrm>
        </p:grpSpPr>
        <p:sp>
          <p:nvSpPr>
            <p:cNvPr id="69" name="직사각형 68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SPSEL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35"/>
          <p:cNvGrpSpPr/>
          <p:nvPr/>
        </p:nvGrpSpPr>
        <p:grpSpPr>
          <a:xfrm>
            <a:off x="6156176" y="4509120"/>
            <a:ext cx="1497439" cy="507172"/>
            <a:chOff x="4499992" y="4506004"/>
            <a:chExt cx="1497439" cy="507172"/>
          </a:xfrm>
        </p:grpSpPr>
        <p:sp>
          <p:nvSpPr>
            <p:cNvPr id="136" name="직사각형 135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SCTLR_EL1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00000000_30500800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3779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Head.s</a:t>
            </a:r>
            <a:r>
              <a:rPr lang="en-US" altLang="ko-KR" sz="1200" dirty="0" smtClean="0"/>
              <a:t> </a:t>
            </a:r>
            <a:r>
              <a:rPr lang="en-US" altLang="ko-KR" sz="1200" dirty="0" smtClean="0"/>
              <a:t>@</a:t>
            </a:r>
            <a:r>
              <a:rPr lang="en-US" altLang="ko-KR" sz="1200" dirty="0" smtClean="0"/>
              <a:t>39 </a:t>
            </a:r>
            <a:r>
              <a:rPr lang="en-US" altLang="ko-KR" sz="1200" dirty="0" smtClean="0"/>
              <a:t>__</a:t>
            </a:r>
            <a:r>
              <a:rPr lang="en-US" altLang="ko-KR" sz="1200" dirty="0" err="1" smtClean="0"/>
              <a:t>create_page_tables</a:t>
            </a:r>
            <a:endParaRPr lang="en-US" altLang="ko-KR" sz="12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5496" y="764704"/>
            <a:ext cx="417646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adrp</a:t>
            </a:r>
            <a:r>
              <a:rPr lang="en-US" altLang="ko-KR" sz="1200" dirty="0" smtClean="0"/>
              <a:t>	x5, __</a:t>
            </a:r>
            <a:r>
              <a:rPr lang="en-US" altLang="ko-KR" sz="1200" dirty="0" err="1" smtClean="0"/>
              <a:t>idmap_text_end</a:t>
            </a:r>
            <a:r>
              <a:rPr lang="en-US" altLang="ko-KR" sz="1200" dirty="0" smtClean="0"/>
              <a:t>	</a:t>
            </a:r>
          </a:p>
          <a:p>
            <a:r>
              <a:rPr lang="en-US" altLang="ko-KR" sz="1200" dirty="0" err="1" smtClean="0"/>
              <a:t>clz</a:t>
            </a:r>
            <a:r>
              <a:rPr lang="en-US" altLang="ko-KR" sz="1200" dirty="0" smtClean="0"/>
              <a:t>	x5, x5			</a:t>
            </a:r>
          </a:p>
          <a:p>
            <a:r>
              <a:rPr lang="en-US" altLang="ko-KR" sz="1200" dirty="0" err="1" smtClean="0"/>
              <a:t>cmp</a:t>
            </a:r>
            <a:r>
              <a:rPr lang="en-US" altLang="ko-KR" sz="1200" dirty="0" smtClean="0"/>
              <a:t>	x5, TCR_T0SZ(VA_BITS</a:t>
            </a:r>
            <a:r>
              <a:rPr lang="en-US" altLang="ko-KR" sz="1200" dirty="0" smtClean="0"/>
              <a:t>) &lt;= 16</a:t>
            </a:r>
            <a:r>
              <a:rPr lang="en-US" altLang="ko-KR" sz="1200" dirty="0" smtClean="0"/>
              <a:t>	</a:t>
            </a:r>
          </a:p>
          <a:p>
            <a:r>
              <a:rPr lang="en-US" altLang="ko-KR" sz="1200" dirty="0" smtClean="0"/>
              <a:t>b.ge	1f	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en-US" altLang="ko-KR" sz="1200" dirty="0" smtClean="0">
                <a:solidFill>
                  <a:srgbClr val="FF0000"/>
                </a:solidFill>
              </a:rPr>
              <a:t>X5 __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idmap_text_end</a:t>
            </a:r>
            <a:r>
              <a:rPr lang="en-US" altLang="ko-KR" sz="1200" dirty="0" smtClean="0">
                <a:solidFill>
                  <a:srgbClr val="FF0000"/>
                </a:solidFill>
              </a:rPr>
              <a:t> symbol </a:t>
            </a:r>
            <a:r>
              <a:rPr lang="ko-KR" altLang="en-US" sz="1200" dirty="0" smtClean="0">
                <a:solidFill>
                  <a:srgbClr val="FF0000"/>
                </a:solidFill>
              </a:rPr>
              <a:t>로딩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solidFill>
                  <a:srgbClr val="FF0000"/>
                </a:solidFill>
              </a:rPr>
              <a:t>값은 </a:t>
            </a:r>
            <a:r>
              <a:rPr lang="en-US" altLang="ko-KR" sz="1200" dirty="0" smtClean="0">
                <a:solidFill>
                  <a:srgbClr val="FF0000"/>
                </a:solidFill>
              </a:rPr>
              <a:t>ffff000010b8d658</a:t>
            </a:r>
          </a:p>
          <a:p>
            <a:pPr marL="228600" indent="-228600">
              <a:buAutoNum type="arabicPeriod"/>
            </a:pPr>
            <a:r>
              <a:rPr lang="en-US" altLang="ko-KR" sz="1200" dirty="0" smtClean="0">
                <a:solidFill>
                  <a:srgbClr val="FF0000"/>
                </a:solidFill>
              </a:rPr>
              <a:t>CLZ X5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X5</a:t>
            </a:r>
            <a:r>
              <a:rPr lang="en-US" altLang="ko-KR" sz="1200" dirty="0" smtClean="0">
                <a:solidFill>
                  <a:srgbClr val="FF0000"/>
                </a:solidFill>
              </a:rPr>
              <a:t> -&gt; 0</a:t>
            </a:r>
            <a:r>
              <a:rPr lang="ko-KR" altLang="en-US" sz="1200" dirty="0" smtClean="0">
                <a:solidFill>
                  <a:srgbClr val="FF0000"/>
                </a:solidFill>
              </a:rPr>
              <a:t>으로 최종 저장 됨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rgbClr val="FF0000"/>
              </a:solidFill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__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idmap_text_end</a:t>
            </a:r>
            <a:r>
              <a:rPr lang="en-US" altLang="ko-KR" sz="1200" dirty="0" smtClean="0">
                <a:solidFill>
                  <a:srgbClr val="FF0000"/>
                </a:solidFill>
              </a:rPr>
              <a:t> 	ffff000010b8d658</a:t>
            </a:r>
          </a:p>
          <a:p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TCR_T0SZ(VA_BITS) </a:t>
            </a:r>
            <a:r>
              <a:rPr lang="en-US" altLang="ko-KR" sz="1200" dirty="0" smtClean="0">
                <a:solidFill>
                  <a:srgbClr val="FF0000"/>
                </a:solidFill>
              </a:rPr>
              <a:t> ((UL(64) – 48) &lt;&lt; 0) = 16</a:t>
            </a:r>
          </a:p>
          <a:p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b.ge	</a:t>
            </a:r>
            <a:r>
              <a:rPr lang="en-US" altLang="ko-KR" sz="1200" dirty="0" smtClean="0">
                <a:solidFill>
                  <a:srgbClr val="FF0000"/>
                </a:solidFill>
              </a:rPr>
              <a:t>1f ( f : forward, b : backward)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@40 </a:t>
            </a:r>
            <a:r>
              <a:rPr lang="ko-KR" altLang="en-US" sz="1200" dirty="0" smtClean="0">
                <a:solidFill>
                  <a:srgbClr val="FF0000"/>
                </a:solidFill>
              </a:rPr>
              <a:t>으로 감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ko-KR" altLang="en-US" sz="1200" dirty="0"/>
          </a:p>
        </p:txBody>
      </p:sp>
      <p:grpSp>
        <p:nvGrpSpPr>
          <p:cNvPr id="3" name="그룹 68"/>
          <p:cNvGrpSpPr/>
          <p:nvPr/>
        </p:nvGrpSpPr>
        <p:grpSpPr>
          <a:xfrm>
            <a:off x="4499992" y="260648"/>
            <a:ext cx="4459586" cy="4032448"/>
            <a:chOff x="4499992" y="260648"/>
            <a:chExt cx="4459586" cy="4032448"/>
          </a:xfrm>
        </p:grpSpPr>
        <p:sp>
          <p:nvSpPr>
            <p:cNvPr id="70" name="직사각형 69"/>
            <p:cNvSpPr/>
            <p:nvPr/>
          </p:nvSpPr>
          <p:spPr>
            <a:xfrm>
              <a:off x="4499992" y="26064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999138" y="2606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&amp;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idmap_pg_dir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499992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999138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499992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999138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499992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999138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&amp;__</a:t>
              </a:r>
              <a:r>
                <a:rPr lang="en-US" altLang="ko-KR" sz="900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idmap_test_start</a:t>
              </a:r>
              <a:endParaRPr lang="ko-KR" altLang="en-US" sz="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499992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999138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499992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999138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endParaRPr lang="ko-KR" altLang="en-US" sz="1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499992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999138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&amp;</a:t>
              </a:r>
              <a:r>
                <a:rPr lang="en-US" altLang="ko-KR" sz="1000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vabits_user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499992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999138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00000000_00000711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499992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999138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499992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999138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499992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999138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499992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999138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499992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999138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499992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999138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499992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999138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496577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995724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6496577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6995724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496577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6995724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496577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6995724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496577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6995724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496577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995724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DTB (PHY ADDRERSS)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496577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995724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6496577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6995724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496577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995724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6496577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995724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6496577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995724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6496577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995724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6496577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6995724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stext+24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6496577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6995724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496577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6995724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@29 + 8</a:t>
              </a: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499992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999138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8460432" y="3789040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FP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460432" y="4041068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LR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135"/>
          <p:cNvGrpSpPr/>
          <p:nvPr/>
        </p:nvGrpSpPr>
        <p:grpSpPr>
          <a:xfrm>
            <a:off x="4499992" y="4506004"/>
            <a:ext cx="1497439" cy="507172"/>
            <a:chOff x="4499992" y="4506004"/>
            <a:chExt cx="1497439" cy="507172"/>
          </a:xfrm>
        </p:grpSpPr>
        <p:sp>
          <p:nvSpPr>
            <p:cNvPr id="69" name="직사각형 68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SPSEL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35"/>
          <p:cNvGrpSpPr/>
          <p:nvPr/>
        </p:nvGrpSpPr>
        <p:grpSpPr>
          <a:xfrm>
            <a:off x="6156176" y="4509120"/>
            <a:ext cx="1497439" cy="507172"/>
            <a:chOff x="4499992" y="4506004"/>
            <a:chExt cx="1497439" cy="507172"/>
          </a:xfrm>
        </p:grpSpPr>
        <p:sp>
          <p:nvSpPr>
            <p:cNvPr id="136" name="직사각형 135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SCTLR_EL1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00000000_30500800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5157192"/>
            <a:ext cx="526732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3779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Head.s</a:t>
            </a:r>
            <a:r>
              <a:rPr lang="en-US" altLang="ko-KR" sz="1200" dirty="0" smtClean="0"/>
              <a:t> @</a:t>
            </a:r>
            <a:r>
              <a:rPr lang="en-US" altLang="ko-KR" sz="1200" dirty="0" smtClean="0"/>
              <a:t>40</a:t>
            </a:r>
            <a:r>
              <a:rPr lang="en-US" altLang="ko-KR" sz="1200" dirty="0" smtClean="0"/>
              <a:t> </a:t>
            </a:r>
            <a:r>
              <a:rPr lang="en-US" altLang="ko-KR" sz="1200" dirty="0" smtClean="0"/>
              <a:t>__</a:t>
            </a:r>
            <a:r>
              <a:rPr lang="en-US" altLang="ko-KR" sz="1200" dirty="0" err="1" smtClean="0"/>
              <a:t>create_page_tables</a:t>
            </a:r>
            <a:endParaRPr lang="en-US" altLang="ko-KR" sz="12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5496" y="764704"/>
            <a:ext cx="417646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ko-KR" sz="1200" dirty="0" smtClean="0"/>
              <a:t>adr_l	x6, idmap_t0sz	</a:t>
            </a:r>
          </a:p>
          <a:p>
            <a:r>
              <a:rPr lang="de-DE" altLang="ko-KR" sz="1200" dirty="0" smtClean="0"/>
              <a:t>str	x5, [x6]	</a:t>
            </a:r>
          </a:p>
          <a:p>
            <a:r>
              <a:rPr lang="de-DE" altLang="ko-KR" sz="1200" dirty="0" smtClean="0"/>
              <a:t>dmb	sy		</a:t>
            </a:r>
          </a:p>
          <a:p>
            <a:r>
              <a:rPr lang="de-DE" altLang="ko-KR" sz="1200" dirty="0" smtClean="0"/>
              <a:t>dc	ivac, </a:t>
            </a:r>
            <a:r>
              <a:rPr lang="de-DE" altLang="ko-KR" sz="1200" dirty="0" smtClean="0"/>
              <a:t>x6</a:t>
            </a:r>
          </a:p>
          <a:p>
            <a:endParaRPr lang="de-DE" altLang="ko-KR" sz="1200" dirty="0" smtClean="0"/>
          </a:p>
          <a:p>
            <a:endParaRPr lang="de-DE" altLang="ko-KR" sz="1200" dirty="0" smtClean="0"/>
          </a:p>
          <a:p>
            <a:r>
              <a:rPr lang="de-DE" altLang="ko-KR" sz="1200" dirty="0" smtClean="0">
                <a:solidFill>
                  <a:srgbClr val="FF0000"/>
                </a:solidFill>
              </a:rPr>
              <a:t>*(&amp;idmap_t0sz) = 0;</a:t>
            </a:r>
          </a:p>
          <a:p>
            <a:endParaRPr lang="de-DE" altLang="ko-KR" sz="1200" dirty="0" smtClean="0">
              <a:solidFill>
                <a:srgbClr val="FF0000"/>
              </a:solidFill>
            </a:endParaRPr>
          </a:p>
          <a:p>
            <a:r>
              <a:rPr lang="de-DE" altLang="ko-KR" sz="1200" dirty="0" smtClean="0">
                <a:solidFill>
                  <a:srgbClr val="FF0000"/>
                </a:solidFill>
              </a:rPr>
              <a:t>idmap_t0sz </a:t>
            </a:r>
            <a:r>
              <a:rPr lang="ko-KR" altLang="en-US" sz="1200" dirty="0" smtClean="0">
                <a:solidFill>
                  <a:srgbClr val="FF0000"/>
                </a:solidFill>
              </a:rPr>
              <a:t>에 </a:t>
            </a:r>
            <a:r>
              <a:rPr lang="ko-KR" altLang="en-US" sz="1200" dirty="0" smtClean="0">
                <a:solidFill>
                  <a:srgbClr val="FF0000"/>
                </a:solidFill>
              </a:rPr>
              <a:t>값을 저장하고 코어내의 </a:t>
            </a:r>
            <a:r>
              <a:rPr lang="de-DE" altLang="ko-KR" sz="1200" dirty="0" smtClean="0">
                <a:solidFill>
                  <a:srgbClr val="FF0000"/>
                </a:solidFill>
              </a:rPr>
              <a:t>idmap_t0sz </a:t>
            </a:r>
            <a:r>
              <a:rPr lang="ko-KR" altLang="en-US" sz="1200" dirty="0" smtClean="0">
                <a:solidFill>
                  <a:srgbClr val="FF0000"/>
                </a:solidFill>
              </a:rPr>
              <a:t>데이터 </a:t>
            </a:r>
            <a:r>
              <a:rPr lang="ko-KR" altLang="en-US" sz="1200" dirty="0" smtClean="0">
                <a:solidFill>
                  <a:srgbClr val="FF0000"/>
                </a:solidFill>
              </a:rPr>
              <a:t>캐시 라인</a:t>
            </a:r>
            <a:r>
              <a:rPr lang="en-US" altLang="ko-KR" sz="1200" dirty="0" smtClean="0">
                <a:solidFill>
                  <a:srgbClr val="FF0000"/>
                </a:solidFill>
              </a:rPr>
              <a:t>(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PoC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관점</a:t>
            </a:r>
            <a:r>
              <a:rPr lang="en-US" altLang="ko-KR" sz="1200" dirty="0" smtClean="0">
                <a:solidFill>
                  <a:srgbClr val="FF0000"/>
                </a:solidFill>
              </a:rPr>
              <a:t>) </a:t>
            </a:r>
            <a:r>
              <a:rPr lang="ko-KR" altLang="en-US" sz="1200" dirty="0" smtClean="0">
                <a:solidFill>
                  <a:srgbClr val="FF0000"/>
                </a:solidFill>
              </a:rPr>
              <a:t>을 무효화 시킨다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de-DE" altLang="ko-KR" sz="1200" dirty="0" smtClean="0"/>
              <a:t>	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ko-KR" altLang="en-US" sz="1200" dirty="0"/>
          </a:p>
        </p:txBody>
      </p:sp>
      <p:grpSp>
        <p:nvGrpSpPr>
          <p:cNvPr id="3" name="그룹 68"/>
          <p:cNvGrpSpPr/>
          <p:nvPr/>
        </p:nvGrpSpPr>
        <p:grpSpPr>
          <a:xfrm>
            <a:off x="4499992" y="260648"/>
            <a:ext cx="4459586" cy="4032448"/>
            <a:chOff x="4499992" y="260648"/>
            <a:chExt cx="4459586" cy="4032448"/>
          </a:xfrm>
        </p:grpSpPr>
        <p:sp>
          <p:nvSpPr>
            <p:cNvPr id="70" name="직사각형 69"/>
            <p:cNvSpPr/>
            <p:nvPr/>
          </p:nvSpPr>
          <p:spPr>
            <a:xfrm>
              <a:off x="4499992" y="26064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999138" y="2606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&amp;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idmap_pg_dir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499992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999138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499992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999138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499992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999138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&amp;__</a:t>
              </a:r>
              <a:r>
                <a:rPr lang="en-US" altLang="ko-KR" sz="900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idmap_test_start</a:t>
              </a:r>
              <a:endParaRPr lang="ko-KR" altLang="en-US" sz="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499992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999138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499992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999138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499992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999138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&amp;</a:t>
              </a:r>
              <a:r>
                <a:rPr lang="de-DE" altLang="ko-KR" sz="1000" dirty="0" smtClean="0">
                  <a:solidFill>
                    <a:srgbClr val="FF0000"/>
                  </a:solidFill>
                </a:rPr>
                <a:t>idmap_t0sz</a:t>
              </a:r>
              <a:endParaRPr lang="ko-KR" altLang="en-US" sz="1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499992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999138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00000000_00000711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499992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999138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499992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999138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499992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999138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499992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999138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499992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999138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499992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999138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499992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999138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496577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995724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6496577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6995724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496577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6995724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496577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6995724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496577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6995724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496577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995724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DTB (PHY ADDRERSS)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496577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995724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6496577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6995724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496577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995724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6496577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995724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6496577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995724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6496577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995724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6496577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6995724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stext+24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6496577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6995724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496577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6995724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@29 + 8</a:t>
              </a: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499992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999138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8460432" y="3789040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FP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460432" y="4041068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LR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135"/>
          <p:cNvGrpSpPr/>
          <p:nvPr/>
        </p:nvGrpSpPr>
        <p:grpSpPr>
          <a:xfrm>
            <a:off x="4499992" y="4506004"/>
            <a:ext cx="1497439" cy="507172"/>
            <a:chOff x="4499992" y="4506004"/>
            <a:chExt cx="1497439" cy="507172"/>
          </a:xfrm>
        </p:grpSpPr>
        <p:sp>
          <p:nvSpPr>
            <p:cNvPr id="69" name="직사각형 68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SPSEL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35"/>
          <p:cNvGrpSpPr/>
          <p:nvPr/>
        </p:nvGrpSpPr>
        <p:grpSpPr>
          <a:xfrm>
            <a:off x="6156176" y="4509120"/>
            <a:ext cx="1497439" cy="507172"/>
            <a:chOff x="4499992" y="4506004"/>
            <a:chExt cx="1497439" cy="507172"/>
          </a:xfrm>
        </p:grpSpPr>
        <p:sp>
          <p:nvSpPr>
            <p:cNvPr id="136" name="직사각형 135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SCTLR_EL1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00000000_30500800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3779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Head.s</a:t>
            </a:r>
            <a:r>
              <a:rPr lang="en-US" altLang="ko-KR" sz="1200" dirty="0" smtClean="0"/>
              <a:t> @</a:t>
            </a:r>
            <a:r>
              <a:rPr lang="en-US" altLang="ko-KR" sz="1200" dirty="0" smtClean="0"/>
              <a:t>41</a:t>
            </a:r>
            <a:r>
              <a:rPr lang="en-US" altLang="ko-KR" sz="1200" dirty="0" smtClean="0"/>
              <a:t> </a:t>
            </a:r>
            <a:r>
              <a:rPr lang="en-US" altLang="ko-KR" sz="1200" dirty="0" smtClean="0"/>
              <a:t>__</a:t>
            </a:r>
            <a:r>
              <a:rPr lang="en-US" altLang="ko-KR" sz="1200" dirty="0" err="1" smtClean="0"/>
              <a:t>create_page_tables</a:t>
            </a:r>
            <a:endParaRPr lang="en-US" altLang="ko-KR" sz="12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5496" y="764704"/>
            <a:ext cx="4176464" cy="5001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ko-KR" sz="1100" dirty="0" smtClean="0"/>
              <a:t>mov</a:t>
            </a:r>
            <a:r>
              <a:rPr lang="de-DE" altLang="ko-KR" sz="1100" dirty="0" smtClean="0"/>
              <a:t>	x4, #1 &lt;&lt; (PHYS_MASK_SHIFT - PGDIR_SHIFT)</a:t>
            </a:r>
          </a:p>
          <a:p>
            <a:r>
              <a:rPr lang="de-DE" altLang="ko-KR" sz="1100" dirty="0" smtClean="0"/>
              <a:t>str_l	x4, idmap_ptrs_per_pgd, x5	</a:t>
            </a:r>
            <a:endParaRPr lang="de-DE" altLang="ko-KR" sz="1100" dirty="0" smtClean="0"/>
          </a:p>
          <a:p>
            <a:endParaRPr lang="de-DE" altLang="ko-KR" sz="1100" dirty="0" smtClean="0"/>
          </a:p>
          <a:p>
            <a:endParaRPr lang="de-DE" altLang="ko-KR" sz="1100" dirty="0" smtClean="0"/>
          </a:p>
          <a:p>
            <a:r>
              <a:rPr lang="en-US" altLang="ko-KR" sz="1100" dirty="0" smtClean="0"/>
              <a:t>#define PHYS_MASK_SHIFT         </a:t>
            </a:r>
            <a:r>
              <a:rPr lang="en-US" altLang="ko-KR" sz="1100" dirty="0" smtClean="0"/>
              <a:t>(48)</a:t>
            </a:r>
          </a:p>
          <a:p>
            <a:r>
              <a:rPr lang="en-US" altLang="ko-KR" sz="1100" dirty="0" smtClean="0"/>
              <a:t>#define CONFIG_PGTABLE_LEVELS </a:t>
            </a:r>
            <a:r>
              <a:rPr lang="en-US" altLang="ko-KR" sz="1100" dirty="0" smtClean="0"/>
              <a:t>4</a:t>
            </a:r>
          </a:p>
          <a:p>
            <a:r>
              <a:rPr lang="en-US" altLang="ko-KR" sz="1100" dirty="0" smtClean="0"/>
              <a:t>#define PGDIR_SHIFT </a:t>
            </a:r>
            <a:r>
              <a:rPr lang="en-US" altLang="ko-KR" sz="1100" dirty="0" smtClean="0"/>
              <a:t> ARM64_HW_PGTABLE_LEVEL_SHIFT(4 </a:t>
            </a:r>
            <a:r>
              <a:rPr lang="en-US" altLang="ko-KR" sz="1100" dirty="0" smtClean="0"/>
              <a:t>- CONFIG_PGTABLE_LEVELS</a:t>
            </a:r>
            <a:r>
              <a:rPr lang="en-US" altLang="ko-KR" sz="1100" dirty="0" smtClean="0"/>
              <a:t>)</a:t>
            </a:r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#define ARM64_HW_PGTABLE_LEVEL_SHIFT(</a:t>
            </a:r>
            <a:r>
              <a:rPr lang="en-US" altLang="ko-KR" sz="1100" i="1" dirty="0" smtClean="0"/>
              <a:t>n</a:t>
            </a:r>
            <a:r>
              <a:rPr lang="en-US" altLang="ko-KR" sz="1100" dirty="0" smtClean="0"/>
              <a:t>) ((PAGE_SHIFT - 3) * (4 - (n)) + 3)</a:t>
            </a:r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#define PAGE_SHIFT </a:t>
            </a:r>
            <a:r>
              <a:rPr lang="en-US" altLang="ko-KR" sz="1100" dirty="0" smtClean="0"/>
              <a:t>12</a:t>
            </a:r>
            <a:endParaRPr lang="en-US" altLang="ko-KR" sz="1100" dirty="0" smtClean="0"/>
          </a:p>
          <a:p>
            <a:r>
              <a:rPr lang="en-US" altLang="ko-KR" sz="1100" dirty="0" smtClean="0"/>
              <a:t>#define ARM64_HW_PGTABLE_LEVEL_SHIFT(</a:t>
            </a:r>
            <a:r>
              <a:rPr lang="en-US" altLang="ko-KR" sz="1100" i="1" dirty="0" smtClean="0"/>
              <a:t>n</a:t>
            </a:r>
            <a:r>
              <a:rPr lang="en-US" altLang="ko-KR" sz="1100" dirty="0" smtClean="0"/>
              <a:t>) ((PAGE_SHIFT - 3) * (4 - (n)) + 3</a:t>
            </a:r>
            <a:r>
              <a:rPr lang="en-US" altLang="ko-KR" sz="1100" dirty="0" smtClean="0"/>
              <a:t>)</a:t>
            </a:r>
          </a:p>
          <a:p>
            <a:r>
              <a:rPr lang="de-DE" altLang="ko-KR" sz="1100" dirty="0" smtClean="0">
                <a:solidFill>
                  <a:srgbClr val="FF0000"/>
                </a:solidFill>
              </a:rPr>
              <a:t>(PHYS_MASK_SHIFT - PGDIR_SHIFT</a:t>
            </a:r>
            <a:r>
              <a:rPr lang="de-DE" altLang="ko-KR" sz="1100" dirty="0" smtClean="0">
                <a:solidFill>
                  <a:srgbClr val="FF0000"/>
                </a:solidFill>
              </a:rPr>
              <a:t>) = 39</a:t>
            </a:r>
          </a:p>
          <a:p>
            <a:endParaRPr lang="de-DE" altLang="ko-KR" sz="1100" dirty="0" smtClean="0">
              <a:solidFill>
                <a:srgbClr val="FF0000"/>
              </a:solidFill>
            </a:endParaRPr>
          </a:p>
          <a:p>
            <a:endParaRPr lang="de-DE" altLang="ko-KR" sz="1100" dirty="0" smtClean="0">
              <a:solidFill>
                <a:srgbClr val="FF0000"/>
              </a:solidFill>
            </a:endParaRPr>
          </a:p>
          <a:p>
            <a:r>
              <a:rPr lang="de-DE" altLang="ko-KR" sz="1100" dirty="0" smtClean="0"/>
              <a:t>*(&amp;idmap_ptrs_per_pgd) = </a:t>
            </a:r>
            <a:r>
              <a:rPr lang="en-US" altLang="ko-KR" sz="1100" b="1" dirty="0" smtClean="0">
                <a:latin typeface="Courier New" pitchFamily="49" charset="0"/>
                <a:cs typeface="Courier New" pitchFamily="49" charset="0"/>
              </a:rPr>
              <a:t>000000</a:t>
            </a:r>
            <a:r>
              <a:rPr lang="en-US" altLang="ko-KR" sz="11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80_00000000</a:t>
            </a:r>
            <a:endParaRPr lang="ko-KR" altLang="en-US" sz="11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altLang="ko-KR" sz="1100" dirty="0" smtClean="0">
              <a:solidFill>
                <a:srgbClr val="FF0000"/>
              </a:solidFill>
            </a:endParaRPr>
          </a:p>
          <a:p>
            <a:endParaRPr lang="en-US" altLang="ko-KR" sz="1100" dirty="0" smtClean="0"/>
          </a:p>
          <a:p>
            <a:endParaRPr lang="en-US" altLang="ko-KR" sz="1100" dirty="0" smtClean="0"/>
          </a:p>
          <a:p>
            <a:endParaRPr lang="en-US" altLang="ko-KR" sz="1100" dirty="0" smtClean="0"/>
          </a:p>
          <a:p>
            <a:endParaRPr lang="en-US" altLang="ko-KR" sz="1100" dirty="0" smtClean="0"/>
          </a:p>
          <a:p>
            <a:r>
              <a:rPr lang="de-DE" altLang="ko-KR" sz="1100" dirty="0" smtClean="0"/>
              <a:t>	</a:t>
            </a:r>
          </a:p>
          <a:p>
            <a:endParaRPr lang="de-DE" altLang="ko-KR" sz="1100" dirty="0" smtClean="0"/>
          </a:p>
          <a:p>
            <a:r>
              <a:rPr lang="de-DE" altLang="ko-KR" sz="1100" dirty="0" smtClean="0"/>
              <a:t>	</a:t>
            </a:r>
            <a:endParaRPr lang="en-US" altLang="ko-KR" sz="1100" dirty="0" smtClean="0"/>
          </a:p>
          <a:p>
            <a:endParaRPr lang="en-US" altLang="ko-KR" sz="1100" dirty="0" smtClean="0"/>
          </a:p>
          <a:p>
            <a:endParaRPr lang="ko-KR" altLang="en-US" sz="1100" dirty="0"/>
          </a:p>
        </p:txBody>
      </p:sp>
      <p:grpSp>
        <p:nvGrpSpPr>
          <p:cNvPr id="3" name="그룹 68"/>
          <p:cNvGrpSpPr/>
          <p:nvPr/>
        </p:nvGrpSpPr>
        <p:grpSpPr>
          <a:xfrm>
            <a:off x="4499992" y="260648"/>
            <a:ext cx="4459586" cy="4032448"/>
            <a:chOff x="4499992" y="260648"/>
            <a:chExt cx="4459586" cy="4032448"/>
          </a:xfrm>
        </p:grpSpPr>
        <p:sp>
          <p:nvSpPr>
            <p:cNvPr id="70" name="직사각형 69"/>
            <p:cNvSpPr/>
            <p:nvPr/>
          </p:nvSpPr>
          <p:spPr>
            <a:xfrm>
              <a:off x="4499992" y="26064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999138" y="2606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&amp;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idmap_pg_dir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499992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999138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499992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999138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499992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999138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&amp;__</a:t>
              </a:r>
              <a:r>
                <a:rPr lang="en-US" altLang="ko-KR" sz="900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idmap_test_start</a:t>
              </a:r>
              <a:endParaRPr lang="ko-KR" altLang="en-US" sz="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499992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999138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</a:t>
              </a:r>
              <a:r>
                <a:rPr lang="en-US" altLang="ko-KR" sz="1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80_00000000</a:t>
              </a:r>
              <a:endParaRPr lang="ko-KR" altLang="en-US" sz="1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499992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999138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&amp;</a:t>
              </a:r>
              <a:r>
                <a:rPr lang="de-DE" altLang="ko-KR" sz="1000" dirty="0" smtClean="0">
                  <a:solidFill>
                    <a:srgbClr val="FF0000"/>
                  </a:solidFill>
                </a:rPr>
                <a:t> idmap_ptrs_per_pgd</a:t>
              </a:r>
              <a:endParaRPr lang="ko-KR" altLang="en-US" sz="1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499992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999138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&amp;</a:t>
              </a:r>
              <a:r>
                <a:rPr lang="de-DE" altLang="ko-KR" sz="1000" dirty="0" smtClean="0">
                  <a:solidFill>
                    <a:schemeClr val="tx1"/>
                  </a:solidFill>
                </a:rPr>
                <a:t>idmap_t0sz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499992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999138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00000000_00000711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499992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999138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499992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999138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499992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999138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499992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999138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499992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999138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499992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999138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499992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999138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496577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995724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6496577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6995724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496577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6995724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496577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6995724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496577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6995724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496577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995724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DTB (PHY ADDRERSS)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496577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995724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6496577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6995724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496577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995724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6496577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995724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6496577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995724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6496577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995724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6496577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6995724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stext+24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6496577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6995724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496577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6995724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@29 + 8</a:t>
              </a: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499992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999138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8460432" y="3789040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FP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460432" y="4041068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LR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135"/>
          <p:cNvGrpSpPr/>
          <p:nvPr/>
        </p:nvGrpSpPr>
        <p:grpSpPr>
          <a:xfrm>
            <a:off x="4499992" y="4506004"/>
            <a:ext cx="1497439" cy="507172"/>
            <a:chOff x="4499992" y="4506004"/>
            <a:chExt cx="1497439" cy="507172"/>
          </a:xfrm>
        </p:grpSpPr>
        <p:sp>
          <p:nvSpPr>
            <p:cNvPr id="69" name="직사각형 68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SPSEL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35"/>
          <p:cNvGrpSpPr/>
          <p:nvPr/>
        </p:nvGrpSpPr>
        <p:grpSpPr>
          <a:xfrm>
            <a:off x="6156176" y="4509120"/>
            <a:ext cx="1497439" cy="507172"/>
            <a:chOff x="4499992" y="4506004"/>
            <a:chExt cx="1497439" cy="507172"/>
          </a:xfrm>
        </p:grpSpPr>
        <p:sp>
          <p:nvSpPr>
            <p:cNvPr id="136" name="직사각형 135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SCTLR_EL1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00000000_30500800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3779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Head.s</a:t>
            </a:r>
            <a:r>
              <a:rPr lang="en-US" altLang="ko-KR" sz="1200" dirty="0" smtClean="0"/>
              <a:t> @</a:t>
            </a:r>
            <a:r>
              <a:rPr lang="en-US" altLang="ko-KR" sz="1200" dirty="0" smtClean="0"/>
              <a:t>42</a:t>
            </a:r>
            <a:r>
              <a:rPr lang="en-US" altLang="ko-KR" sz="1200" dirty="0" smtClean="0"/>
              <a:t> </a:t>
            </a:r>
            <a:r>
              <a:rPr lang="en-US" altLang="ko-KR" sz="1200" dirty="0" smtClean="0"/>
              <a:t>__</a:t>
            </a:r>
            <a:r>
              <a:rPr lang="en-US" altLang="ko-KR" sz="1200" dirty="0" err="1" smtClean="0"/>
              <a:t>create_page_tables</a:t>
            </a:r>
            <a:endParaRPr lang="en-US" altLang="ko-KR" sz="12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5496" y="764704"/>
            <a:ext cx="4176464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ko-KR" sz="1100" dirty="0" smtClean="0"/>
              <a:t>ldr_l	x4, idmap_ptrs_per_pgd	</a:t>
            </a:r>
          </a:p>
          <a:p>
            <a:r>
              <a:rPr lang="de-DE" altLang="ko-KR" sz="1100" dirty="0" smtClean="0"/>
              <a:t>mov	x5, x3			</a:t>
            </a:r>
          </a:p>
          <a:p>
            <a:r>
              <a:rPr lang="de-DE" altLang="ko-KR" sz="1100" dirty="0" smtClean="0"/>
              <a:t>adr_l	x6, __idmap_text_end	</a:t>
            </a:r>
          </a:p>
          <a:p>
            <a:endParaRPr lang="de-DE" altLang="ko-KR" sz="1100" dirty="0" smtClean="0"/>
          </a:p>
          <a:p>
            <a:endParaRPr lang="ko-KR" altLang="en-US" sz="11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altLang="ko-KR" sz="1100" dirty="0" smtClean="0">
              <a:solidFill>
                <a:srgbClr val="FF0000"/>
              </a:solidFill>
            </a:endParaRPr>
          </a:p>
          <a:p>
            <a:endParaRPr lang="en-US" altLang="ko-KR" sz="1100" dirty="0" smtClean="0"/>
          </a:p>
          <a:p>
            <a:endParaRPr lang="en-US" altLang="ko-KR" sz="1100" dirty="0" smtClean="0"/>
          </a:p>
          <a:p>
            <a:endParaRPr lang="en-US" altLang="ko-KR" sz="1100" dirty="0" smtClean="0"/>
          </a:p>
          <a:p>
            <a:endParaRPr lang="en-US" altLang="ko-KR" sz="1100" dirty="0" smtClean="0"/>
          </a:p>
          <a:p>
            <a:r>
              <a:rPr lang="de-DE" altLang="ko-KR" sz="1100" dirty="0" smtClean="0"/>
              <a:t>	</a:t>
            </a:r>
          </a:p>
          <a:p>
            <a:endParaRPr lang="de-DE" altLang="ko-KR" sz="1100" dirty="0" smtClean="0"/>
          </a:p>
          <a:p>
            <a:r>
              <a:rPr lang="de-DE" altLang="ko-KR" sz="1100" dirty="0" smtClean="0"/>
              <a:t>	</a:t>
            </a:r>
            <a:endParaRPr lang="en-US" altLang="ko-KR" sz="1100" dirty="0" smtClean="0"/>
          </a:p>
          <a:p>
            <a:endParaRPr lang="en-US" altLang="ko-KR" sz="1100" dirty="0" smtClean="0"/>
          </a:p>
          <a:p>
            <a:endParaRPr lang="ko-KR" altLang="en-US" sz="1100" dirty="0"/>
          </a:p>
        </p:txBody>
      </p:sp>
      <p:grpSp>
        <p:nvGrpSpPr>
          <p:cNvPr id="3" name="그룹 68"/>
          <p:cNvGrpSpPr/>
          <p:nvPr/>
        </p:nvGrpSpPr>
        <p:grpSpPr>
          <a:xfrm>
            <a:off x="4499992" y="260648"/>
            <a:ext cx="4459586" cy="4032448"/>
            <a:chOff x="4499992" y="260648"/>
            <a:chExt cx="4459586" cy="4032448"/>
          </a:xfrm>
        </p:grpSpPr>
        <p:sp>
          <p:nvSpPr>
            <p:cNvPr id="70" name="직사각형 69"/>
            <p:cNvSpPr/>
            <p:nvPr/>
          </p:nvSpPr>
          <p:spPr>
            <a:xfrm>
              <a:off x="4499992" y="26064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999138" y="2606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&amp;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idmap_pg_dir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499992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999138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499992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999138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499992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999138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&amp;__</a:t>
              </a:r>
              <a:r>
                <a:rPr lang="en-US" altLang="ko-KR" sz="900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idmap_test_start</a:t>
              </a:r>
              <a:endParaRPr lang="ko-KR" altLang="en-US" sz="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499992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999138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&amp;</a:t>
              </a:r>
              <a:r>
                <a:rPr lang="de-DE" altLang="ko-KR" sz="1000" dirty="0" smtClean="0">
                  <a:solidFill>
                    <a:srgbClr val="FF0000"/>
                  </a:solidFill>
                </a:rPr>
                <a:t> idmap_ptrs_per_pgd</a:t>
              </a:r>
              <a:endParaRPr lang="ko-KR" altLang="en-US" sz="1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499992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999138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&amp;__</a:t>
              </a:r>
              <a:r>
                <a:rPr lang="en-US" altLang="ko-KR" sz="9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idmap_test_start</a:t>
              </a:r>
              <a:endParaRPr lang="ko-KR" altLang="en-US" sz="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499992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999138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&amp;</a:t>
              </a:r>
              <a:r>
                <a:rPr lang="de-DE" altLang="ko-KR" sz="1000" dirty="0" smtClean="0">
                  <a:solidFill>
                    <a:srgbClr val="FF0000"/>
                  </a:solidFill>
                </a:rPr>
                <a:t> __idmap_text_end</a:t>
              </a:r>
              <a:endParaRPr lang="ko-KR" altLang="en-US" sz="1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499992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999138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00000000_00000711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499992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999138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499992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999138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499992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999138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499992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999138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499992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999138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499992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999138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499992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999138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496577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995724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6496577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6995724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496577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6995724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496577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6995724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496577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6995724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496577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995724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DTB (PHY ADDRERSS)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496577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995724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6496577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6995724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496577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995724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6496577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995724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6496577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995724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6496577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995724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6496577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6995724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stext+24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6496577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6995724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496577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6995724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@29 + 8</a:t>
              </a: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499992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999138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8460432" y="3789040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FP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460432" y="4041068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LR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135"/>
          <p:cNvGrpSpPr/>
          <p:nvPr/>
        </p:nvGrpSpPr>
        <p:grpSpPr>
          <a:xfrm>
            <a:off x="4499992" y="4506004"/>
            <a:ext cx="1497439" cy="507172"/>
            <a:chOff x="4499992" y="4506004"/>
            <a:chExt cx="1497439" cy="507172"/>
          </a:xfrm>
        </p:grpSpPr>
        <p:sp>
          <p:nvSpPr>
            <p:cNvPr id="69" name="직사각형 68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SPSEL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35"/>
          <p:cNvGrpSpPr/>
          <p:nvPr/>
        </p:nvGrpSpPr>
        <p:grpSpPr>
          <a:xfrm>
            <a:off x="6156176" y="4509120"/>
            <a:ext cx="1497439" cy="507172"/>
            <a:chOff x="4499992" y="4506004"/>
            <a:chExt cx="1497439" cy="507172"/>
          </a:xfrm>
        </p:grpSpPr>
        <p:sp>
          <p:nvSpPr>
            <p:cNvPr id="136" name="직사각형 135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SCTLR_EL1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00000000_30500800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3779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Head.s</a:t>
            </a:r>
            <a:r>
              <a:rPr lang="en-US" altLang="ko-KR" sz="1200" dirty="0" smtClean="0"/>
              <a:t> @</a:t>
            </a:r>
            <a:r>
              <a:rPr lang="en-US" altLang="ko-KR" sz="1200" dirty="0" smtClean="0"/>
              <a:t>43</a:t>
            </a:r>
            <a:r>
              <a:rPr lang="en-US" altLang="ko-KR" sz="1200" dirty="0" smtClean="0"/>
              <a:t> </a:t>
            </a:r>
            <a:r>
              <a:rPr lang="en-US" altLang="ko-KR" sz="1200" dirty="0" smtClean="0"/>
              <a:t>__</a:t>
            </a:r>
            <a:r>
              <a:rPr lang="en-US" altLang="ko-KR" sz="1200" dirty="0" err="1" smtClean="0"/>
              <a:t>create_page_tables</a:t>
            </a:r>
            <a:endParaRPr lang="en-US" altLang="ko-KR" sz="12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5496" y="764704"/>
            <a:ext cx="3816424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map_memory</a:t>
            </a:r>
            <a:r>
              <a:rPr lang="en-US" altLang="ko-KR" sz="1100" dirty="0" smtClean="0"/>
              <a:t> x0, x1, x3, x6, x7, x3, x4, x10, x11, x12, x13, x14</a:t>
            </a:r>
          </a:p>
          <a:p>
            <a:endParaRPr lang="de-DE" altLang="ko-KR" sz="1100" dirty="0" smtClean="0"/>
          </a:p>
          <a:p>
            <a:endParaRPr lang="de-DE" altLang="ko-KR" sz="1100" dirty="0" smtClean="0"/>
          </a:p>
          <a:p>
            <a:endParaRPr lang="de-DE" altLang="ko-KR" sz="1100" dirty="0" smtClean="0"/>
          </a:p>
          <a:p>
            <a:r>
              <a:rPr lang="en-US" altLang="ko-KR" sz="1100" dirty="0" smtClean="0">
                <a:solidFill>
                  <a:srgbClr val="FF0000"/>
                </a:solidFill>
              </a:rPr>
              <a:t>* Map memory for specified virtual address range. Each level of page table needed supports</a:t>
            </a:r>
          </a:p>
          <a:p>
            <a:r>
              <a:rPr lang="en-US" altLang="ko-KR" sz="1100" dirty="0" smtClean="0">
                <a:solidFill>
                  <a:srgbClr val="FF0000"/>
                </a:solidFill>
              </a:rPr>
              <a:t>* multiple entries. If a level requires n entries the next page table level is assumed to be</a:t>
            </a:r>
          </a:p>
          <a:p>
            <a:r>
              <a:rPr lang="en-US" altLang="ko-KR" sz="1100" dirty="0" smtClean="0">
                <a:solidFill>
                  <a:srgbClr val="FF0000"/>
                </a:solidFill>
              </a:rPr>
              <a:t>* formed from n pages.</a:t>
            </a:r>
          </a:p>
          <a:p>
            <a:r>
              <a:rPr lang="en-US" altLang="ko-KR" sz="1100" dirty="0" smtClean="0">
                <a:solidFill>
                  <a:srgbClr val="FF0000"/>
                </a:solidFill>
              </a:rPr>
              <a:t>*</a:t>
            </a:r>
          </a:p>
          <a:p>
            <a:r>
              <a:rPr lang="en-US" altLang="ko-KR" sz="1100" dirty="0" smtClean="0">
                <a:solidFill>
                  <a:srgbClr val="FF0000"/>
                </a:solidFill>
              </a:rPr>
              <a:t>*      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tbl</a:t>
            </a:r>
            <a:r>
              <a:rPr lang="en-US" altLang="ko-KR" sz="1100" dirty="0" smtClean="0">
                <a:solidFill>
                  <a:srgbClr val="FF0000"/>
                </a:solidFill>
              </a:rPr>
              <a:t>:    location of page table</a:t>
            </a:r>
          </a:p>
          <a:p>
            <a:r>
              <a:rPr lang="en-US" altLang="ko-KR" sz="1100" dirty="0" smtClean="0">
                <a:solidFill>
                  <a:srgbClr val="FF0000"/>
                </a:solidFill>
              </a:rPr>
              <a:t>*      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rtbl</a:t>
            </a:r>
            <a:r>
              <a:rPr lang="en-US" altLang="ko-KR" sz="1100" dirty="0" smtClean="0">
                <a:solidFill>
                  <a:srgbClr val="FF0000"/>
                </a:solidFill>
              </a:rPr>
              <a:t>:   address to be used for first level page table entry (typically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tbl</a:t>
            </a:r>
            <a:r>
              <a:rPr lang="en-US" altLang="ko-KR" sz="1100" dirty="0" smtClean="0">
                <a:solidFill>
                  <a:srgbClr val="FF0000"/>
                </a:solidFill>
              </a:rPr>
              <a:t> + PAGE_SIZE)</a:t>
            </a:r>
          </a:p>
          <a:p>
            <a:r>
              <a:rPr lang="en-US" altLang="ko-KR" sz="1100" dirty="0" smtClean="0">
                <a:solidFill>
                  <a:srgbClr val="FF0000"/>
                </a:solidFill>
              </a:rPr>
              <a:t>*      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vstart</a:t>
            </a:r>
            <a:r>
              <a:rPr lang="en-US" altLang="ko-KR" sz="1100" dirty="0" smtClean="0">
                <a:solidFill>
                  <a:srgbClr val="FF0000"/>
                </a:solidFill>
              </a:rPr>
              <a:t>: start address to map</a:t>
            </a:r>
          </a:p>
          <a:p>
            <a:r>
              <a:rPr lang="en-US" altLang="ko-KR" sz="1100" dirty="0" smtClean="0">
                <a:solidFill>
                  <a:srgbClr val="FF0000"/>
                </a:solidFill>
              </a:rPr>
              <a:t>*      vend:   end address to map - we map [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vstart</a:t>
            </a:r>
            <a:r>
              <a:rPr lang="en-US" altLang="ko-KR" sz="1100" dirty="0" smtClean="0">
                <a:solidFill>
                  <a:srgbClr val="FF0000"/>
                </a:solidFill>
              </a:rPr>
              <a:t>, vend]</a:t>
            </a:r>
          </a:p>
          <a:p>
            <a:r>
              <a:rPr lang="en-US" altLang="ko-KR" sz="1100" dirty="0" smtClean="0">
                <a:solidFill>
                  <a:srgbClr val="FF0000"/>
                </a:solidFill>
              </a:rPr>
              <a:t>*      flags:  flags to use to map last level entries</a:t>
            </a:r>
          </a:p>
          <a:p>
            <a:r>
              <a:rPr lang="en-US" altLang="ko-KR" sz="1100" dirty="0" smtClean="0">
                <a:solidFill>
                  <a:srgbClr val="FF0000"/>
                </a:solidFill>
              </a:rPr>
              <a:t>*      phys:   physical address corresponding to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vstart</a:t>
            </a:r>
            <a:r>
              <a:rPr lang="en-US" altLang="ko-KR" sz="1100" dirty="0" smtClean="0">
                <a:solidFill>
                  <a:srgbClr val="FF0000"/>
                </a:solidFill>
              </a:rPr>
              <a:t> - physical memory is contiguous</a:t>
            </a:r>
          </a:p>
          <a:p>
            <a:r>
              <a:rPr lang="en-US" altLang="ko-KR" sz="1100" dirty="0" smtClean="0">
                <a:solidFill>
                  <a:srgbClr val="FF0000"/>
                </a:solidFill>
              </a:rPr>
              <a:t>*      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pgds</a:t>
            </a:r>
            <a:r>
              <a:rPr lang="en-US" altLang="ko-KR" sz="1100" dirty="0" smtClean="0">
                <a:solidFill>
                  <a:srgbClr val="FF0000"/>
                </a:solidFill>
              </a:rPr>
              <a:t>:   the number of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pgd</a:t>
            </a:r>
            <a:r>
              <a:rPr lang="en-US" altLang="ko-KR" sz="1100" dirty="0" smtClean="0">
                <a:solidFill>
                  <a:srgbClr val="FF0000"/>
                </a:solidFill>
              </a:rPr>
              <a:t> entries</a:t>
            </a:r>
          </a:p>
          <a:p>
            <a:r>
              <a:rPr lang="en-US" altLang="ko-KR" sz="1100" dirty="0" smtClean="0">
                <a:solidFill>
                  <a:srgbClr val="FF0000"/>
                </a:solidFill>
              </a:rPr>
              <a:t>*</a:t>
            </a:r>
          </a:p>
          <a:p>
            <a:r>
              <a:rPr lang="en-US" altLang="ko-KR" sz="1100" dirty="0" smtClean="0">
                <a:solidFill>
                  <a:srgbClr val="FF0000"/>
                </a:solidFill>
              </a:rPr>
              <a:t>* Temporaries: 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istart</a:t>
            </a:r>
            <a:r>
              <a:rPr lang="en-US" altLang="ko-KR" sz="1100" dirty="0" smtClean="0">
                <a:solidFill>
                  <a:srgbClr val="FF0000"/>
                </a:solidFill>
              </a:rPr>
              <a:t>,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iend</a:t>
            </a:r>
            <a:r>
              <a:rPr lang="en-US" altLang="ko-KR" sz="1100" dirty="0" smtClean="0">
                <a:solidFill>
                  <a:srgbClr val="FF0000"/>
                </a:solidFill>
              </a:rPr>
              <a:t>,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tmp</a:t>
            </a:r>
            <a:r>
              <a:rPr lang="en-US" altLang="ko-KR" sz="1100" dirty="0" smtClean="0">
                <a:solidFill>
                  <a:srgbClr val="FF0000"/>
                </a:solidFill>
              </a:rPr>
              <a:t>, count,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sv</a:t>
            </a:r>
            <a:r>
              <a:rPr lang="en-US" altLang="ko-KR" sz="1100" dirty="0" smtClean="0">
                <a:solidFill>
                  <a:srgbClr val="FF0000"/>
                </a:solidFill>
              </a:rPr>
              <a:t> - these need to be different registers</a:t>
            </a:r>
          </a:p>
          <a:p>
            <a:r>
              <a:rPr lang="en-US" altLang="ko-KR" sz="1100" dirty="0" smtClean="0">
                <a:solidFill>
                  <a:srgbClr val="FF0000"/>
                </a:solidFill>
              </a:rPr>
              <a:t>* Preserves:   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vstart</a:t>
            </a:r>
            <a:r>
              <a:rPr lang="en-US" altLang="ko-KR" sz="1100" dirty="0" smtClean="0">
                <a:solidFill>
                  <a:srgbClr val="FF0000"/>
                </a:solidFill>
              </a:rPr>
              <a:t>, vend, flags</a:t>
            </a:r>
          </a:p>
          <a:p>
            <a:r>
              <a:rPr lang="en-US" altLang="ko-KR" sz="1100" dirty="0" smtClean="0">
                <a:solidFill>
                  <a:srgbClr val="FF0000"/>
                </a:solidFill>
              </a:rPr>
              <a:t>* Corrupts:    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tbl</a:t>
            </a:r>
            <a:r>
              <a:rPr lang="en-US" altLang="ko-KR" sz="1100" dirty="0" smtClean="0">
                <a:solidFill>
                  <a:srgbClr val="FF0000"/>
                </a:solidFill>
              </a:rPr>
              <a:t>,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rtbl</a:t>
            </a:r>
            <a:r>
              <a:rPr lang="en-US" altLang="ko-KR" sz="1100" dirty="0" smtClean="0">
                <a:solidFill>
                  <a:srgbClr val="FF0000"/>
                </a:solidFill>
              </a:rPr>
              <a:t>,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istart</a:t>
            </a:r>
            <a:r>
              <a:rPr lang="en-US" altLang="ko-KR" sz="1100" dirty="0" smtClean="0">
                <a:solidFill>
                  <a:srgbClr val="FF0000"/>
                </a:solidFill>
              </a:rPr>
              <a:t>,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iend</a:t>
            </a:r>
            <a:r>
              <a:rPr lang="en-US" altLang="ko-KR" sz="1100" dirty="0" smtClean="0">
                <a:solidFill>
                  <a:srgbClr val="FF0000"/>
                </a:solidFill>
              </a:rPr>
              <a:t>,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tmp</a:t>
            </a:r>
            <a:r>
              <a:rPr lang="en-US" altLang="ko-KR" sz="1100" dirty="0" smtClean="0">
                <a:solidFill>
                  <a:srgbClr val="FF0000"/>
                </a:solidFill>
              </a:rPr>
              <a:t>, count,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sv</a:t>
            </a:r>
            <a:endParaRPr lang="en-US" altLang="ko-KR" sz="1100" dirty="0" smtClean="0">
              <a:solidFill>
                <a:srgbClr val="FF0000"/>
              </a:solidFill>
            </a:endParaRPr>
          </a:p>
          <a:p>
            <a:endParaRPr lang="de-DE" altLang="ko-KR" sz="1100" dirty="0" smtClean="0">
              <a:solidFill>
                <a:srgbClr val="FF0000"/>
              </a:solidFill>
            </a:endParaRPr>
          </a:p>
          <a:p>
            <a:r>
              <a:rPr lang="en-US" altLang="ko-KR" sz="1100" dirty="0" smtClean="0">
                <a:solidFill>
                  <a:srgbClr val="FF0000"/>
                </a:solidFill>
              </a:rPr>
              <a:t>.macro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map_memory</a:t>
            </a:r>
            <a:r>
              <a:rPr lang="en-US" altLang="ko-KR" sz="1100" dirty="0" smtClean="0">
                <a:solidFill>
                  <a:srgbClr val="FF0000"/>
                </a:solidFill>
              </a:rPr>
              <a:t>,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tbl</a:t>
            </a:r>
            <a:r>
              <a:rPr lang="en-US" altLang="ko-KR" sz="1100" dirty="0" smtClean="0">
                <a:solidFill>
                  <a:srgbClr val="FF0000"/>
                </a:solidFill>
              </a:rPr>
              <a:t>,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rtbl</a:t>
            </a:r>
            <a:r>
              <a:rPr lang="en-US" altLang="ko-KR" sz="1100" dirty="0" smtClean="0">
                <a:solidFill>
                  <a:srgbClr val="FF0000"/>
                </a:solidFill>
              </a:rPr>
              <a:t>,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vstart</a:t>
            </a:r>
            <a:r>
              <a:rPr lang="en-US" altLang="ko-KR" sz="1100" dirty="0" smtClean="0">
                <a:solidFill>
                  <a:srgbClr val="FF0000"/>
                </a:solidFill>
              </a:rPr>
              <a:t>, vend, flags, phys,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pgds</a:t>
            </a:r>
            <a:r>
              <a:rPr lang="en-US" altLang="ko-KR" sz="1100" dirty="0" smtClean="0">
                <a:solidFill>
                  <a:srgbClr val="FF0000"/>
                </a:solidFill>
              </a:rPr>
              <a:t>,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istart</a:t>
            </a:r>
            <a:r>
              <a:rPr lang="en-US" altLang="ko-KR" sz="1100" dirty="0" smtClean="0">
                <a:solidFill>
                  <a:srgbClr val="FF0000"/>
                </a:solidFill>
              </a:rPr>
              <a:t>,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iend</a:t>
            </a:r>
            <a:r>
              <a:rPr lang="en-US" altLang="ko-KR" sz="1100" dirty="0" smtClean="0">
                <a:solidFill>
                  <a:srgbClr val="FF0000"/>
                </a:solidFill>
              </a:rPr>
              <a:t>,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tmp</a:t>
            </a:r>
            <a:r>
              <a:rPr lang="en-US" altLang="ko-KR" sz="1100" dirty="0" smtClean="0">
                <a:solidFill>
                  <a:srgbClr val="FF0000"/>
                </a:solidFill>
              </a:rPr>
              <a:t>, count,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sv</a:t>
            </a:r>
            <a:endParaRPr lang="en-US" altLang="ko-KR" sz="1100" dirty="0" smtClean="0">
              <a:solidFill>
                <a:srgbClr val="FF0000"/>
              </a:solidFill>
            </a:endParaRPr>
          </a:p>
          <a:p>
            <a:endParaRPr lang="de-DE" altLang="ko-KR" sz="1100" dirty="0" smtClean="0"/>
          </a:p>
          <a:p>
            <a:endParaRPr lang="ko-KR" altLang="en-US" sz="11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altLang="ko-KR" sz="1100" dirty="0" smtClean="0">
              <a:solidFill>
                <a:srgbClr val="FF0000"/>
              </a:solidFill>
            </a:endParaRPr>
          </a:p>
          <a:p>
            <a:endParaRPr lang="en-US" altLang="ko-KR" sz="1100" dirty="0" smtClean="0"/>
          </a:p>
          <a:p>
            <a:endParaRPr lang="en-US" altLang="ko-KR" sz="1100" dirty="0" smtClean="0"/>
          </a:p>
          <a:p>
            <a:endParaRPr lang="en-US" altLang="ko-KR" sz="1100" dirty="0" smtClean="0"/>
          </a:p>
          <a:p>
            <a:endParaRPr lang="en-US" altLang="ko-KR" sz="1100" dirty="0" smtClean="0"/>
          </a:p>
          <a:p>
            <a:r>
              <a:rPr lang="de-DE" altLang="ko-KR" sz="1100" dirty="0" smtClean="0"/>
              <a:t>	</a:t>
            </a:r>
          </a:p>
          <a:p>
            <a:endParaRPr lang="de-DE" altLang="ko-KR" sz="1100" dirty="0" smtClean="0"/>
          </a:p>
          <a:p>
            <a:r>
              <a:rPr lang="de-DE" altLang="ko-KR" sz="1100" dirty="0" smtClean="0"/>
              <a:t>	</a:t>
            </a:r>
            <a:endParaRPr lang="en-US" altLang="ko-KR" sz="1100" dirty="0" smtClean="0"/>
          </a:p>
          <a:p>
            <a:endParaRPr lang="en-US" altLang="ko-KR" sz="1100" dirty="0" smtClean="0"/>
          </a:p>
          <a:p>
            <a:endParaRPr lang="ko-KR" altLang="en-US" sz="1100" dirty="0"/>
          </a:p>
        </p:txBody>
      </p:sp>
      <p:grpSp>
        <p:nvGrpSpPr>
          <p:cNvPr id="3" name="그룹 68"/>
          <p:cNvGrpSpPr/>
          <p:nvPr/>
        </p:nvGrpSpPr>
        <p:grpSpPr>
          <a:xfrm>
            <a:off x="4499992" y="260648"/>
            <a:ext cx="4459586" cy="4032448"/>
            <a:chOff x="4499992" y="260648"/>
            <a:chExt cx="4459586" cy="4032448"/>
          </a:xfrm>
        </p:grpSpPr>
        <p:sp>
          <p:nvSpPr>
            <p:cNvPr id="70" name="직사각형 69"/>
            <p:cNvSpPr/>
            <p:nvPr/>
          </p:nvSpPr>
          <p:spPr>
            <a:xfrm>
              <a:off x="4499992" y="26064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999138" y="2606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&amp;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idmap_pg_dir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499992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999138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499992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999138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499992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999138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&amp;__</a:t>
              </a:r>
              <a:r>
                <a:rPr lang="en-US" altLang="ko-KR" sz="900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idmap_text_start</a:t>
              </a:r>
              <a:endParaRPr lang="ko-KR" altLang="en-US" sz="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499992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999138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&amp;</a:t>
              </a:r>
              <a:r>
                <a:rPr lang="de-DE" altLang="ko-KR" sz="1000" dirty="0" smtClean="0">
                  <a:solidFill>
                    <a:srgbClr val="FF0000"/>
                  </a:solidFill>
                </a:rPr>
                <a:t> idmap_ptrs_per_pgd</a:t>
              </a:r>
              <a:endParaRPr lang="ko-KR" altLang="en-US" sz="1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499992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999138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&amp;__</a:t>
              </a:r>
              <a:r>
                <a:rPr lang="en-US" altLang="ko-KR" sz="9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idmap_text_start</a:t>
              </a:r>
              <a:endParaRPr lang="ko-KR" altLang="en-US" sz="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499992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999138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&amp;</a:t>
              </a:r>
              <a:r>
                <a:rPr lang="de-DE" altLang="ko-KR" sz="1000" dirty="0" smtClean="0">
                  <a:solidFill>
                    <a:srgbClr val="FF0000"/>
                  </a:solidFill>
                </a:rPr>
                <a:t> __idmap_text_end</a:t>
              </a:r>
              <a:endParaRPr lang="ko-KR" altLang="en-US" sz="1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499992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999138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00000000_00000711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499992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999138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499992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999138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499992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999138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499992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999138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499992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999138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499992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999138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499992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999138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496577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995724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6496577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6995724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496577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6995724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496577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6995724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496577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6995724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496577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995724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DTB (PHY ADDRERSS)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496577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995724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6496577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6995724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496577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995724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6496577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995724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6496577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995724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6496577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995724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6496577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6995724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stext+24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6496577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6995724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496577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6995724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@29 + 8</a:t>
              </a: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499992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999138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8460432" y="3789040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FP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460432" y="4041068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LR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135"/>
          <p:cNvGrpSpPr/>
          <p:nvPr/>
        </p:nvGrpSpPr>
        <p:grpSpPr>
          <a:xfrm>
            <a:off x="4499992" y="4506004"/>
            <a:ext cx="1497439" cy="507172"/>
            <a:chOff x="4499992" y="4506004"/>
            <a:chExt cx="1497439" cy="507172"/>
          </a:xfrm>
        </p:grpSpPr>
        <p:sp>
          <p:nvSpPr>
            <p:cNvPr id="69" name="직사각형 68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SPSEL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35"/>
          <p:cNvGrpSpPr/>
          <p:nvPr/>
        </p:nvGrpSpPr>
        <p:grpSpPr>
          <a:xfrm>
            <a:off x="6156176" y="4509120"/>
            <a:ext cx="1497439" cy="507172"/>
            <a:chOff x="4499992" y="4506004"/>
            <a:chExt cx="1497439" cy="507172"/>
          </a:xfrm>
        </p:grpSpPr>
        <p:sp>
          <p:nvSpPr>
            <p:cNvPr id="136" name="직사각형 135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SCTLR_EL1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00000000_30500800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4" name="직사각형 133"/>
          <p:cNvSpPr/>
          <p:nvPr/>
        </p:nvSpPr>
        <p:spPr>
          <a:xfrm>
            <a:off x="3995936" y="260648"/>
            <a:ext cx="499146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err="1" smtClean="0">
                <a:solidFill>
                  <a:schemeClr val="tx1"/>
                </a:solidFill>
              </a:rPr>
              <a:t>tbl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3995936" y="476672"/>
            <a:ext cx="499146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err="1" smtClean="0">
                <a:solidFill>
                  <a:schemeClr val="tx1"/>
                </a:solidFill>
              </a:rPr>
              <a:t>rtbl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3851920" y="980728"/>
            <a:ext cx="643162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err="1" smtClean="0">
                <a:solidFill>
                  <a:schemeClr val="tx1"/>
                </a:solidFill>
              </a:rPr>
              <a:t>v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3995936" y="1772816"/>
            <a:ext cx="499146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vend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3995936" y="2060848"/>
            <a:ext cx="499146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flags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3635896" y="980728"/>
            <a:ext cx="499146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phys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3635896" y="1268760"/>
            <a:ext cx="499146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err="1" smtClean="0">
                <a:solidFill>
                  <a:schemeClr val="tx1"/>
                </a:solidFill>
              </a:rPr>
              <a:t>pgds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3851920" y="2780928"/>
            <a:ext cx="499146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err="1" smtClean="0">
                <a:solidFill>
                  <a:schemeClr val="tx1"/>
                </a:solidFill>
              </a:rPr>
              <a:t>istart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3635896" y="3068960"/>
            <a:ext cx="720080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err="1" smtClean="0">
                <a:solidFill>
                  <a:schemeClr val="tx1"/>
                </a:solidFill>
              </a:rPr>
              <a:t>iend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3635896" y="3356992"/>
            <a:ext cx="792088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err="1" smtClean="0">
                <a:solidFill>
                  <a:schemeClr val="tx1"/>
                </a:solidFill>
              </a:rPr>
              <a:t>tmp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3635896" y="3573016"/>
            <a:ext cx="792088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count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3635896" y="3861048"/>
            <a:ext cx="720080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err="1" smtClean="0">
                <a:solidFill>
                  <a:schemeClr val="tx1"/>
                </a:solidFill>
              </a:rPr>
              <a:t>sv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3779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Head.s</a:t>
            </a:r>
            <a:r>
              <a:rPr lang="en-US" altLang="ko-KR" sz="1200" dirty="0" smtClean="0"/>
              <a:t> @</a:t>
            </a:r>
            <a:r>
              <a:rPr lang="en-US" altLang="ko-KR" sz="1200" dirty="0" smtClean="0"/>
              <a:t>44</a:t>
            </a:r>
            <a:r>
              <a:rPr lang="en-US" altLang="ko-KR" sz="1200" dirty="0" smtClean="0"/>
              <a:t> </a:t>
            </a:r>
            <a:r>
              <a:rPr lang="en-US" altLang="ko-KR" sz="1200" dirty="0" smtClean="0"/>
              <a:t>__</a:t>
            </a:r>
            <a:r>
              <a:rPr lang="en-US" altLang="ko-KR" sz="1200" dirty="0" err="1" smtClean="0"/>
              <a:t>create_page_tables</a:t>
            </a:r>
            <a:endParaRPr lang="en-US" altLang="ko-KR" sz="12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5496" y="764704"/>
            <a:ext cx="3816424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ko-KR" sz="1100" dirty="0" smtClean="0"/>
              <a:t>adrp	x0, init_pg_dir</a:t>
            </a:r>
          </a:p>
          <a:p>
            <a:r>
              <a:rPr lang="de-DE" altLang="ko-KR" sz="1100" dirty="0" smtClean="0"/>
              <a:t>mov_q	x5, KIMAGE_VADDR + TEXT_OFFSET	// compile time __va(_text)</a:t>
            </a:r>
          </a:p>
          <a:p>
            <a:r>
              <a:rPr lang="de-DE" altLang="ko-KR" sz="1100" dirty="0" smtClean="0"/>
              <a:t>add	x5, x5, x23			// add KASLR displacement</a:t>
            </a:r>
          </a:p>
          <a:p>
            <a:r>
              <a:rPr lang="de-DE" altLang="ko-KR" sz="1100" dirty="0" smtClean="0"/>
              <a:t>mov	x4, PTRS_PER_PGD</a:t>
            </a:r>
          </a:p>
          <a:p>
            <a:r>
              <a:rPr lang="de-DE" altLang="ko-KR" sz="1100" dirty="0" smtClean="0"/>
              <a:t>adrp	x6, _end			// runtime __pa(_end)</a:t>
            </a:r>
          </a:p>
          <a:p>
            <a:r>
              <a:rPr lang="de-DE" altLang="ko-KR" sz="1100" dirty="0" smtClean="0"/>
              <a:t>adrp	x3, _text			// runtime __pa(_text)</a:t>
            </a:r>
          </a:p>
          <a:p>
            <a:r>
              <a:rPr lang="de-DE" altLang="ko-KR" sz="1100" dirty="0" smtClean="0"/>
              <a:t>sub	x6, x6, x3			// _end - _text</a:t>
            </a:r>
          </a:p>
          <a:p>
            <a:r>
              <a:rPr lang="de-DE" altLang="ko-KR" sz="1100" dirty="0" smtClean="0"/>
              <a:t>add	x6, x6, x5			// runtime __va(_end)</a:t>
            </a:r>
          </a:p>
          <a:p>
            <a:endParaRPr lang="de-DE" altLang="ko-KR" sz="1100" dirty="0" smtClean="0"/>
          </a:p>
          <a:p>
            <a:r>
              <a:rPr lang="de-DE" altLang="ko-KR" sz="1100" dirty="0" smtClean="0"/>
              <a:t>map_memory x0, x1, x5, x6, x7, x3, x4, x10, x11, x12, x13, </a:t>
            </a:r>
            <a:r>
              <a:rPr lang="de-DE" altLang="ko-KR" sz="1100" dirty="0" smtClean="0"/>
              <a:t>x14</a:t>
            </a:r>
          </a:p>
          <a:p>
            <a:endParaRPr lang="de-DE" altLang="ko-KR" sz="1100" dirty="0" smtClean="0"/>
          </a:p>
          <a:p>
            <a:endParaRPr lang="de-DE" altLang="ko-KR" sz="1100" dirty="0" smtClean="0"/>
          </a:p>
          <a:p>
            <a:r>
              <a:rPr lang="en-US" altLang="ko-KR" sz="1100" dirty="0" smtClean="0"/>
              <a:t>#define PTRS_PER_PGD            (1 &lt;&lt; </a:t>
            </a:r>
            <a:r>
              <a:rPr lang="en-US" altLang="ko-KR" sz="1100" dirty="0" smtClean="0"/>
              <a:t>(48- </a:t>
            </a:r>
            <a:r>
              <a:rPr lang="de-DE" altLang="ko-KR" sz="1100" dirty="0" smtClean="0">
                <a:solidFill>
                  <a:srgbClr val="FF0000"/>
                </a:solidFill>
              </a:rPr>
              <a:t>39(@41)</a:t>
            </a:r>
            <a:r>
              <a:rPr lang="en-US" altLang="ko-KR" sz="1100" dirty="0" smtClean="0"/>
              <a:t>)) = 512</a:t>
            </a:r>
            <a:endParaRPr lang="en-US" altLang="ko-KR" sz="1100" dirty="0" smtClean="0"/>
          </a:p>
          <a:p>
            <a:endParaRPr lang="de-DE" altLang="ko-KR" sz="1100" dirty="0" smtClean="0"/>
          </a:p>
          <a:p>
            <a:r>
              <a:rPr lang="de-DE" altLang="ko-KR" sz="1100" dirty="0" smtClean="0"/>
              <a:t>	</a:t>
            </a:r>
            <a:endParaRPr lang="en-US" altLang="ko-KR" sz="1100" dirty="0" smtClean="0"/>
          </a:p>
          <a:p>
            <a:endParaRPr lang="en-US" altLang="ko-KR" sz="1100" dirty="0" smtClean="0"/>
          </a:p>
          <a:p>
            <a:endParaRPr lang="ko-KR" altLang="en-US" sz="1100" dirty="0"/>
          </a:p>
        </p:txBody>
      </p:sp>
      <p:grpSp>
        <p:nvGrpSpPr>
          <p:cNvPr id="3" name="그룹 68"/>
          <p:cNvGrpSpPr/>
          <p:nvPr/>
        </p:nvGrpSpPr>
        <p:grpSpPr>
          <a:xfrm>
            <a:off x="4499992" y="260648"/>
            <a:ext cx="4459586" cy="4032448"/>
            <a:chOff x="4499992" y="260648"/>
            <a:chExt cx="4459586" cy="4032448"/>
          </a:xfrm>
        </p:grpSpPr>
        <p:sp>
          <p:nvSpPr>
            <p:cNvPr id="70" name="직사각형 69"/>
            <p:cNvSpPr/>
            <p:nvPr/>
          </p:nvSpPr>
          <p:spPr>
            <a:xfrm>
              <a:off x="4499992" y="26064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999138" y="2606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&amp;</a:t>
              </a:r>
              <a:r>
                <a:rPr lang="en-US" altLang="ko-KR" sz="1000" dirty="0" smtClean="0">
                  <a:solidFill>
                    <a:srgbClr val="FF0000"/>
                  </a:solidFill>
                </a:rPr>
                <a:t> </a:t>
              </a:r>
              <a:r>
                <a:rPr lang="en-US" altLang="ko-KR" sz="1000" dirty="0" err="1" smtClean="0">
                  <a:solidFill>
                    <a:srgbClr val="FF0000"/>
                  </a:solidFill>
                </a:rPr>
                <a:t>init_pg_dir</a:t>
              </a:r>
              <a:endParaRPr lang="ko-KR" altLang="en-US" sz="1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499992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999138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499992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999138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499992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999138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&amp;_text</a:t>
              </a:r>
              <a:endParaRPr lang="ko-KR" altLang="en-US" sz="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499992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999138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</a:t>
              </a:r>
              <a:r>
                <a:rPr lang="en-US" altLang="ko-KR" sz="1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200</a:t>
              </a:r>
              <a:endParaRPr lang="ko-KR" altLang="en-US" sz="1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499992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999138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&amp;_text</a:t>
              </a:r>
              <a:endParaRPr lang="ko-KR" altLang="en-US" sz="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499992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999138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&amp;_end</a:t>
              </a:r>
              <a:endParaRPr lang="ko-KR" altLang="en-US" sz="1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499992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999138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00000000_00000711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499992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999138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499992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999138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499992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999138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499992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999138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499992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999138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499992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999138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499992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999138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496577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995724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6496577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6995724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496577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6995724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496577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6995724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496577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6995724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496577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995724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DTB (PHY ADDRERSS)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496577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995724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6496577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6995724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496577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995724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6496577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995724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6496577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995724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6496577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995724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6496577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6995724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stext+24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6496577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6995724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496577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6995724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@29 + 8</a:t>
              </a: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499992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999138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8460432" y="3789040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FP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460432" y="4041068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LR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135"/>
          <p:cNvGrpSpPr/>
          <p:nvPr/>
        </p:nvGrpSpPr>
        <p:grpSpPr>
          <a:xfrm>
            <a:off x="4499992" y="4506004"/>
            <a:ext cx="1497439" cy="507172"/>
            <a:chOff x="4499992" y="4506004"/>
            <a:chExt cx="1497439" cy="507172"/>
          </a:xfrm>
        </p:grpSpPr>
        <p:sp>
          <p:nvSpPr>
            <p:cNvPr id="69" name="직사각형 68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SPSEL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35"/>
          <p:cNvGrpSpPr/>
          <p:nvPr/>
        </p:nvGrpSpPr>
        <p:grpSpPr>
          <a:xfrm>
            <a:off x="6156176" y="4509120"/>
            <a:ext cx="1497439" cy="507172"/>
            <a:chOff x="4499992" y="4506004"/>
            <a:chExt cx="1497439" cy="507172"/>
          </a:xfrm>
        </p:grpSpPr>
        <p:sp>
          <p:nvSpPr>
            <p:cNvPr id="136" name="직사각형 135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SCTLR_EL1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00000000_30500800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4" name="직사각형 133"/>
          <p:cNvSpPr/>
          <p:nvPr/>
        </p:nvSpPr>
        <p:spPr>
          <a:xfrm>
            <a:off x="3995936" y="260648"/>
            <a:ext cx="499146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err="1" smtClean="0">
                <a:solidFill>
                  <a:schemeClr val="tx1"/>
                </a:solidFill>
              </a:rPr>
              <a:t>tbl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3995936" y="476672"/>
            <a:ext cx="499146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err="1" smtClean="0">
                <a:solidFill>
                  <a:schemeClr val="tx1"/>
                </a:solidFill>
              </a:rPr>
              <a:t>rtbl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3851920" y="1520788"/>
            <a:ext cx="643162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err="1" smtClean="0">
                <a:solidFill>
                  <a:schemeClr val="tx1"/>
                </a:solidFill>
              </a:rPr>
              <a:t>v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3995936" y="1772816"/>
            <a:ext cx="499146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vend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3995936" y="2060848"/>
            <a:ext cx="499146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flags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3635896" y="980728"/>
            <a:ext cx="499146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phys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3635896" y="1268760"/>
            <a:ext cx="499146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err="1" smtClean="0">
                <a:solidFill>
                  <a:schemeClr val="tx1"/>
                </a:solidFill>
              </a:rPr>
              <a:t>pgds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3851920" y="2780928"/>
            <a:ext cx="499146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err="1" smtClean="0">
                <a:solidFill>
                  <a:schemeClr val="tx1"/>
                </a:solidFill>
              </a:rPr>
              <a:t>istart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3635896" y="3068960"/>
            <a:ext cx="720080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err="1" smtClean="0">
                <a:solidFill>
                  <a:schemeClr val="tx1"/>
                </a:solidFill>
              </a:rPr>
              <a:t>iend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3635896" y="3356992"/>
            <a:ext cx="792088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err="1" smtClean="0">
                <a:solidFill>
                  <a:schemeClr val="tx1"/>
                </a:solidFill>
              </a:rPr>
              <a:t>tmp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3635896" y="3573016"/>
            <a:ext cx="792088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count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3635896" y="3789040"/>
            <a:ext cx="720080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err="1" smtClean="0">
                <a:solidFill>
                  <a:schemeClr val="tx1"/>
                </a:solidFill>
              </a:rPr>
              <a:t>sv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3779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Head.s</a:t>
            </a:r>
            <a:r>
              <a:rPr lang="en-US" altLang="ko-KR" sz="1200" dirty="0" smtClean="0"/>
              <a:t> @</a:t>
            </a:r>
            <a:r>
              <a:rPr lang="en-US" altLang="ko-KR" sz="1200" dirty="0" smtClean="0"/>
              <a:t>45</a:t>
            </a:r>
            <a:r>
              <a:rPr lang="en-US" altLang="ko-KR" sz="1200" dirty="0" smtClean="0"/>
              <a:t> </a:t>
            </a:r>
            <a:r>
              <a:rPr lang="en-US" altLang="ko-KR" sz="1200" dirty="0" smtClean="0"/>
              <a:t>__</a:t>
            </a:r>
            <a:r>
              <a:rPr lang="en-US" altLang="ko-KR" sz="1200" dirty="0" err="1" smtClean="0"/>
              <a:t>create_page_tables</a:t>
            </a:r>
            <a:endParaRPr lang="en-US" altLang="ko-KR" sz="12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5496" y="764704"/>
            <a:ext cx="381642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ko-KR" sz="1100" dirty="0" smtClean="0"/>
              <a:t>adrp	x0, idmap_pg_dir</a:t>
            </a:r>
          </a:p>
          <a:p>
            <a:r>
              <a:rPr lang="de-DE" altLang="ko-KR" sz="1100" dirty="0" smtClean="0"/>
              <a:t>adrp	x1, init_pg_end</a:t>
            </a:r>
          </a:p>
          <a:p>
            <a:r>
              <a:rPr lang="de-DE" altLang="ko-KR" sz="1100" dirty="0" smtClean="0"/>
              <a:t>sub	x1, x1, x0</a:t>
            </a:r>
          </a:p>
          <a:p>
            <a:r>
              <a:rPr lang="de-DE" altLang="ko-KR" sz="1100" dirty="0" smtClean="0"/>
              <a:t>dmb	sy</a:t>
            </a:r>
          </a:p>
          <a:p>
            <a:r>
              <a:rPr lang="de-DE" altLang="ko-KR" sz="1100" dirty="0" smtClean="0"/>
              <a:t>bl	__inval_dcache_area</a:t>
            </a:r>
          </a:p>
          <a:p>
            <a:endParaRPr lang="de-DE" altLang="ko-KR" sz="1100" dirty="0" smtClean="0"/>
          </a:p>
          <a:p>
            <a:r>
              <a:rPr lang="de-DE" altLang="ko-KR" sz="1100" dirty="0" smtClean="0"/>
              <a:t>ret	</a:t>
            </a:r>
            <a:r>
              <a:rPr lang="de-DE" altLang="ko-KR" sz="1100" dirty="0" smtClean="0"/>
              <a:t>x28</a:t>
            </a:r>
          </a:p>
          <a:p>
            <a:endParaRPr lang="de-DE" altLang="ko-KR" sz="1100" dirty="0" smtClean="0"/>
          </a:p>
          <a:p>
            <a:endParaRPr lang="de-DE" altLang="ko-KR" sz="1100" dirty="0" smtClean="0"/>
          </a:p>
          <a:p>
            <a:r>
              <a:rPr lang="en-US" altLang="ko-KR" sz="1100" dirty="0" smtClean="0"/>
              <a:t>__</a:t>
            </a:r>
            <a:r>
              <a:rPr lang="en-US" altLang="ko-KR" sz="1100" dirty="0" err="1" smtClean="0"/>
              <a:t>inval_dcache_area</a:t>
            </a:r>
            <a:r>
              <a:rPr lang="en-US" altLang="ko-KR" sz="1100" dirty="0" smtClean="0"/>
              <a:t>(void *</a:t>
            </a:r>
            <a:r>
              <a:rPr lang="en-US" altLang="ko-KR" sz="1100" dirty="0" err="1" smtClean="0"/>
              <a:t>addr</a:t>
            </a:r>
            <a:r>
              <a:rPr lang="en-US" altLang="ko-KR" sz="1100" dirty="0" smtClean="0"/>
              <a:t>, </a:t>
            </a:r>
            <a:r>
              <a:rPr lang="en-US" altLang="ko-KR" sz="1100" dirty="0" err="1" smtClean="0"/>
              <a:t>size_t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len</a:t>
            </a:r>
            <a:r>
              <a:rPr lang="en-US" altLang="ko-KR" sz="1100" dirty="0" smtClean="0"/>
              <a:t>);</a:t>
            </a:r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X0 – </a:t>
            </a:r>
            <a:r>
              <a:rPr lang="en-US" altLang="ko-KR" sz="1100" dirty="0" err="1" smtClean="0"/>
              <a:t>addr</a:t>
            </a:r>
            <a:endParaRPr lang="en-US" altLang="ko-KR" sz="1100" dirty="0" smtClean="0"/>
          </a:p>
          <a:p>
            <a:r>
              <a:rPr lang="en-US" altLang="ko-KR" sz="1100" dirty="0" smtClean="0"/>
              <a:t>X1 – </a:t>
            </a:r>
            <a:r>
              <a:rPr lang="en-US" altLang="ko-KR" sz="1100" dirty="0" err="1" smtClean="0"/>
              <a:t>len</a:t>
            </a:r>
            <a:endParaRPr lang="en-US" altLang="ko-KR" sz="1100" dirty="0" smtClean="0"/>
          </a:p>
          <a:p>
            <a:endParaRPr lang="en-US" altLang="ko-KR" sz="1100" dirty="0" smtClean="0"/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Ensure that any D-cache lines are invalidated</a:t>
            </a:r>
            <a:r>
              <a:rPr lang="en-US" altLang="ko-KR" sz="1100" dirty="0" smtClean="0"/>
              <a:t>.</a:t>
            </a:r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stext+24 </a:t>
            </a:r>
            <a:r>
              <a:rPr lang="ko-KR" altLang="en-US" sz="1100" dirty="0" smtClean="0"/>
              <a:t>주소로 </a:t>
            </a:r>
            <a:r>
              <a:rPr lang="en-US" altLang="ko-KR" sz="1100" dirty="0" smtClean="0"/>
              <a:t>return</a:t>
            </a:r>
            <a:endParaRPr lang="en-US" altLang="ko-KR" sz="1100" dirty="0" smtClean="0"/>
          </a:p>
          <a:p>
            <a:endParaRPr lang="de-DE" altLang="ko-KR" sz="1100" dirty="0" smtClean="0"/>
          </a:p>
          <a:p>
            <a:r>
              <a:rPr lang="de-DE" altLang="ko-KR" sz="1100" dirty="0" smtClean="0"/>
              <a:t>	</a:t>
            </a:r>
            <a:endParaRPr lang="en-US" altLang="ko-KR" sz="1100" dirty="0" smtClean="0"/>
          </a:p>
          <a:p>
            <a:endParaRPr lang="en-US" altLang="ko-KR" sz="1100" dirty="0" smtClean="0"/>
          </a:p>
          <a:p>
            <a:endParaRPr lang="ko-KR" altLang="en-US" sz="1100" dirty="0"/>
          </a:p>
        </p:txBody>
      </p:sp>
      <p:grpSp>
        <p:nvGrpSpPr>
          <p:cNvPr id="3" name="그룹 68"/>
          <p:cNvGrpSpPr/>
          <p:nvPr/>
        </p:nvGrpSpPr>
        <p:grpSpPr>
          <a:xfrm>
            <a:off x="4499992" y="260648"/>
            <a:ext cx="4459586" cy="4032448"/>
            <a:chOff x="4499992" y="260648"/>
            <a:chExt cx="4459586" cy="4032448"/>
          </a:xfrm>
        </p:grpSpPr>
        <p:sp>
          <p:nvSpPr>
            <p:cNvPr id="70" name="직사각형 69"/>
            <p:cNvSpPr/>
            <p:nvPr/>
          </p:nvSpPr>
          <p:spPr>
            <a:xfrm>
              <a:off x="4499992" y="26064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999138" y="2606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&amp;</a:t>
              </a:r>
              <a:r>
                <a:rPr lang="en-US" altLang="ko-KR" sz="1000" dirty="0" smtClean="0">
                  <a:solidFill>
                    <a:srgbClr val="FF0000"/>
                  </a:solidFill>
                </a:rPr>
                <a:t> </a:t>
              </a:r>
              <a:r>
                <a:rPr lang="de-DE" altLang="ko-KR" sz="1000" dirty="0" smtClean="0">
                  <a:solidFill>
                    <a:srgbClr val="FF0000"/>
                  </a:solidFill>
                </a:rPr>
                <a:t>idmap_pg_dir</a:t>
              </a:r>
              <a:endParaRPr lang="ko-KR" altLang="en-US" sz="1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499992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999138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altLang="ko-KR" sz="1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de-DE" altLang="ko-KR" sz="1000" dirty="0" smtClean="0">
                  <a:solidFill>
                    <a:srgbClr val="FF0000"/>
                  </a:solidFill>
                </a:rPr>
                <a:t>idmap_pg_dir </a:t>
              </a:r>
              <a:r>
                <a:rPr lang="de-DE" altLang="ko-KR" sz="1000" dirty="0" smtClean="0">
                  <a:solidFill>
                    <a:srgbClr val="FF0000"/>
                  </a:solidFill>
                </a:rPr>
                <a:t> +init_pg_dir)</a:t>
              </a:r>
              <a:endParaRPr lang="ko-KR" altLang="en-US" sz="1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499992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999138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499992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999138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&amp;_text</a:t>
              </a:r>
              <a:endParaRPr lang="ko-KR" altLang="en-US" sz="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499992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999138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00000000_00000200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499992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999138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&amp;_text</a:t>
              </a:r>
              <a:endParaRPr lang="ko-KR" altLang="en-US" sz="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499992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999138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&amp;_end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499992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999138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00000000_00000711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499992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999138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499992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999138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499992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999138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499992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999138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499992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999138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499992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999138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499992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999138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496577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995724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6496577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6995724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496577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6995724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496577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6995724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496577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6995724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496577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995724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DTB (PHY ADDRERSS)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496577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995724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6496577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6995724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496577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995724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6496577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995724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6496577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995724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6496577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995724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6496577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6995724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stext+24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6496577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6995724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496577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6995724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smtClean="0">
                  <a:solidFill>
                    <a:srgbClr val="FF0000"/>
                  </a:solidFill>
                </a:rPr>
                <a:t>&amp;(ret x28)</a:t>
              </a:r>
              <a:endParaRPr lang="en-US" altLang="ko-KR" sz="105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499992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999138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8460432" y="3789040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FP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460432" y="4041068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LR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135"/>
          <p:cNvGrpSpPr/>
          <p:nvPr/>
        </p:nvGrpSpPr>
        <p:grpSpPr>
          <a:xfrm>
            <a:off x="4499992" y="4506004"/>
            <a:ext cx="1497439" cy="507172"/>
            <a:chOff x="4499992" y="4506004"/>
            <a:chExt cx="1497439" cy="507172"/>
          </a:xfrm>
        </p:grpSpPr>
        <p:sp>
          <p:nvSpPr>
            <p:cNvPr id="69" name="직사각형 68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SPSEL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35"/>
          <p:cNvGrpSpPr/>
          <p:nvPr/>
        </p:nvGrpSpPr>
        <p:grpSpPr>
          <a:xfrm>
            <a:off x="6156176" y="4509120"/>
            <a:ext cx="1497439" cy="507172"/>
            <a:chOff x="4499992" y="4506004"/>
            <a:chExt cx="1497439" cy="507172"/>
          </a:xfrm>
        </p:grpSpPr>
        <p:sp>
          <p:nvSpPr>
            <p:cNvPr id="136" name="직사각형 135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SCTLR_EL1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00000000_30500800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4" name="직사각형 133"/>
          <p:cNvSpPr/>
          <p:nvPr/>
        </p:nvSpPr>
        <p:spPr>
          <a:xfrm>
            <a:off x="3995936" y="260648"/>
            <a:ext cx="499146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err="1" smtClean="0">
                <a:solidFill>
                  <a:schemeClr val="tx1"/>
                </a:solidFill>
              </a:rPr>
              <a:t>tbl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3995936" y="476672"/>
            <a:ext cx="499146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err="1" smtClean="0">
                <a:solidFill>
                  <a:schemeClr val="tx1"/>
                </a:solidFill>
              </a:rPr>
              <a:t>rtbl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3851920" y="1520788"/>
            <a:ext cx="643162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err="1" smtClean="0">
                <a:solidFill>
                  <a:schemeClr val="tx1"/>
                </a:solidFill>
              </a:rPr>
              <a:t>v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3995936" y="1772816"/>
            <a:ext cx="499146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vend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3995936" y="2060848"/>
            <a:ext cx="499146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flags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3635896" y="980728"/>
            <a:ext cx="499146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phys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3635896" y="1268760"/>
            <a:ext cx="499146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err="1" smtClean="0">
                <a:solidFill>
                  <a:schemeClr val="tx1"/>
                </a:solidFill>
              </a:rPr>
              <a:t>pgds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3851920" y="2780928"/>
            <a:ext cx="499146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err="1" smtClean="0">
                <a:solidFill>
                  <a:schemeClr val="tx1"/>
                </a:solidFill>
              </a:rPr>
              <a:t>istart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3635896" y="3068960"/>
            <a:ext cx="720080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err="1" smtClean="0">
                <a:solidFill>
                  <a:schemeClr val="tx1"/>
                </a:solidFill>
              </a:rPr>
              <a:t>iend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3635896" y="3356992"/>
            <a:ext cx="792088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err="1" smtClean="0">
                <a:solidFill>
                  <a:schemeClr val="tx1"/>
                </a:solidFill>
              </a:rPr>
              <a:t>tmp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3635896" y="3573016"/>
            <a:ext cx="792088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count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3635896" y="3789040"/>
            <a:ext cx="720080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err="1" smtClean="0">
                <a:solidFill>
                  <a:schemeClr val="tx1"/>
                </a:solidFill>
              </a:rPr>
              <a:t>sv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2699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Head.s @3 preserve_boot_args</a:t>
            </a:r>
            <a:endParaRPr lang="ko-KR" alt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683568" y="1700808"/>
            <a:ext cx="324544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adr_l</a:t>
            </a:r>
            <a:r>
              <a:rPr lang="en-US" altLang="ko-KR" sz="1400" dirty="0" smtClean="0"/>
              <a:t>  x0, </a:t>
            </a:r>
            <a:r>
              <a:rPr lang="en-US" altLang="ko-KR" sz="1400" dirty="0" err="1" smtClean="0"/>
              <a:t>boot_args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u64 __</a:t>
            </a:r>
            <a:r>
              <a:rPr lang="en-US" altLang="ko-KR" sz="1400" dirty="0" err="1" smtClean="0"/>
              <a:t>cacheline_aligned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boot_args</a:t>
            </a:r>
            <a:r>
              <a:rPr lang="en-US" altLang="ko-KR" sz="1400" dirty="0" smtClean="0"/>
              <a:t>[4];</a:t>
            </a:r>
          </a:p>
          <a:p>
            <a:endParaRPr lang="en-US" altLang="ko-KR" sz="1400" dirty="0" smtClean="0"/>
          </a:p>
          <a:p>
            <a:endParaRPr lang="ko-KR" altLang="en-US" sz="1400" dirty="0"/>
          </a:p>
        </p:txBody>
      </p:sp>
      <p:grpSp>
        <p:nvGrpSpPr>
          <p:cNvPr id="3" name="그룹 68"/>
          <p:cNvGrpSpPr/>
          <p:nvPr/>
        </p:nvGrpSpPr>
        <p:grpSpPr>
          <a:xfrm>
            <a:off x="4499992" y="260648"/>
            <a:ext cx="4459586" cy="4032448"/>
            <a:chOff x="4499992" y="260648"/>
            <a:chExt cx="4459586" cy="4032448"/>
          </a:xfrm>
        </p:grpSpPr>
        <p:sp>
          <p:nvSpPr>
            <p:cNvPr id="70" name="직사각형 69"/>
            <p:cNvSpPr/>
            <p:nvPr/>
          </p:nvSpPr>
          <p:spPr>
            <a:xfrm>
              <a:off x="4499992" y="26064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999138" y="2606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rgbClr val="FF0000"/>
                  </a:solidFill>
                </a:rPr>
                <a:t>&amp;</a:t>
              </a:r>
              <a:r>
                <a:rPr lang="en-US" altLang="ko-KR" sz="1000" dirty="0" err="1" smtClean="0">
                  <a:solidFill>
                    <a:srgbClr val="FF0000"/>
                  </a:solidFill>
                </a:rPr>
                <a:t>boot_args</a:t>
              </a:r>
              <a:endParaRPr lang="ko-KR" altLang="en-US" sz="1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499992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999138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499992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999138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499992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999138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499992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999138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499992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999138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499992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999138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499992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999138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499992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999138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499992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999138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499992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999138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499992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999138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499992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999138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499992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999138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499992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999138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496577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995724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6496577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6995724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496577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6995724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496577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6995724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496577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6995724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496577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995724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DTB (PHY ADDRERSS)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496577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995724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6496577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6995724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496577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995724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6496577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995724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6496577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995724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6496577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995724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6496577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6995724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6496577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6995724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496577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6995724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stext+8</a:t>
              </a: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499992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999138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8460432" y="3789040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FP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460432" y="4041068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LR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2699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Head.s @4 preserve_boot_args</a:t>
            </a:r>
            <a:endParaRPr lang="ko-KR" alt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683568" y="1700808"/>
            <a:ext cx="35283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stp</a:t>
            </a:r>
            <a:r>
              <a:rPr lang="en-US" altLang="ko-KR" sz="1400" dirty="0" smtClean="0"/>
              <a:t>    x21, x1, [x0]</a:t>
            </a:r>
          </a:p>
          <a:p>
            <a:r>
              <a:rPr lang="pl-PL" altLang="ko-KR" sz="1400" dirty="0" smtClean="0"/>
              <a:t>stp    x2, x3, [x0, #16]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u64 __</a:t>
            </a:r>
            <a:r>
              <a:rPr lang="en-US" altLang="ko-KR" sz="1400" dirty="0" err="1" smtClean="0"/>
              <a:t>cacheline_aligned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boot_args</a:t>
            </a:r>
            <a:r>
              <a:rPr lang="en-US" altLang="ko-KR" sz="1400" dirty="0" smtClean="0"/>
              <a:t>[4];</a:t>
            </a:r>
          </a:p>
          <a:p>
            <a:endParaRPr lang="en-US" altLang="ko-KR" sz="1400" dirty="0" smtClean="0"/>
          </a:p>
          <a:p>
            <a:r>
              <a:rPr lang="en-US" altLang="ko-KR" sz="1400" dirty="0" err="1" smtClean="0">
                <a:solidFill>
                  <a:srgbClr val="FF0000"/>
                </a:solidFill>
              </a:rPr>
              <a:t>boot_args</a:t>
            </a:r>
            <a:r>
              <a:rPr lang="en-US" altLang="ko-KR" sz="1400" dirty="0" smtClean="0">
                <a:solidFill>
                  <a:srgbClr val="FF0000"/>
                </a:solidFill>
              </a:rPr>
              <a:t>[0] = x21;	// DTB</a:t>
            </a:r>
          </a:p>
          <a:p>
            <a:r>
              <a:rPr lang="en-US" altLang="ko-KR" sz="1400" dirty="0" err="1" smtClean="0">
                <a:solidFill>
                  <a:srgbClr val="FF0000"/>
                </a:solidFill>
              </a:rPr>
              <a:t>boot_args</a:t>
            </a:r>
            <a:r>
              <a:rPr lang="en-US" altLang="ko-KR" sz="1400" dirty="0" smtClean="0">
                <a:solidFill>
                  <a:srgbClr val="FF0000"/>
                </a:solidFill>
              </a:rPr>
              <a:t>[1] = x1;	// 0</a:t>
            </a:r>
          </a:p>
          <a:p>
            <a:r>
              <a:rPr lang="en-US" altLang="ko-KR" sz="1400" dirty="0" err="1" smtClean="0">
                <a:solidFill>
                  <a:srgbClr val="FF0000"/>
                </a:solidFill>
              </a:rPr>
              <a:t>boot_args</a:t>
            </a:r>
            <a:r>
              <a:rPr lang="en-US" altLang="ko-KR" sz="1400" dirty="0" smtClean="0">
                <a:solidFill>
                  <a:srgbClr val="FF0000"/>
                </a:solidFill>
              </a:rPr>
              <a:t>[2] = x2;	// 0</a:t>
            </a:r>
          </a:p>
          <a:p>
            <a:r>
              <a:rPr lang="en-US" altLang="ko-KR" sz="1400" dirty="0" err="1" smtClean="0">
                <a:solidFill>
                  <a:srgbClr val="FF0000"/>
                </a:solidFill>
              </a:rPr>
              <a:t>boot_args</a:t>
            </a:r>
            <a:r>
              <a:rPr lang="en-US" altLang="ko-KR" sz="1400" dirty="0" smtClean="0">
                <a:solidFill>
                  <a:srgbClr val="FF0000"/>
                </a:solidFill>
              </a:rPr>
              <a:t>[3] = x3;	// 0</a:t>
            </a:r>
          </a:p>
          <a:p>
            <a:endParaRPr lang="pl-PL" altLang="ko-KR" sz="1400" dirty="0" smtClean="0"/>
          </a:p>
          <a:p>
            <a:endParaRPr lang="en-US" altLang="ko-KR" sz="1400" dirty="0" smtClean="0"/>
          </a:p>
          <a:p>
            <a:endParaRPr lang="ko-KR" altLang="en-US" sz="1400" dirty="0"/>
          </a:p>
        </p:txBody>
      </p:sp>
      <p:grpSp>
        <p:nvGrpSpPr>
          <p:cNvPr id="3" name="그룹 68"/>
          <p:cNvGrpSpPr/>
          <p:nvPr/>
        </p:nvGrpSpPr>
        <p:grpSpPr>
          <a:xfrm>
            <a:off x="4499992" y="260648"/>
            <a:ext cx="4459586" cy="4032448"/>
            <a:chOff x="4499992" y="260648"/>
            <a:chExt cx="4459586" cy="4032448"/>
          </a:xfrm>
        </p:grpSpPr>
        <p:sp>
          <p:nvSpPr>
            <p:cNvPr id="70" name="직사각형 69"/>
            <p:cNvSpPr/>
            <p:nvPr/>
          </p:nvSpPr>
          <p:spPr>
            <a:xfrm>
              <a:off x="4499992" y="26064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999138" y="2606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&amp;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boot_args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499992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999138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499992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999138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499992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999138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499992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999138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499992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999138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499992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999138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499992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999138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499992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999138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499992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999138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499992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999138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499992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999138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499992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999138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499992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999138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499992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999138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496577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995724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6496577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6995724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496577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6995724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496577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6995724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496577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6995724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496577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995724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DTB (PHY ADDRERSS)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496577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995724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6496577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6995724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496577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995724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6496577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995724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6496577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995724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6496577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995724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6496577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6995724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6496577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6995724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496577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6995724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stext+8</a:t>
              </a: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499992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999138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8460432" y="3789040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FP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460432" y="4041068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LR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2699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Head.s @5 preserve_boot_args</a:t>
            </a:r>
            <a:endParaRPr lang="ko-KR" alt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467544" y="836712"/>
            <a:ext cx="35283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dmb</a:t>
            </a:r>
            <a:r>
              <a:rPr lang="en-US" altLang="ko-KR" sz="1400" dirty="0" smtClean="0"/>
              <a:t>    </a:t>
            </a:r>
            <a:r>
              <a:rPr lang="en-US" altLang="ko-KR" sz="1400" dirty="0" err="1" smtClean="0"/>
              <a:t>sy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b="1" dirty="0" smtClean="0"/>
              <a:t>DMB</a:t>
            </a:r>
          </a:p>
          <a:p>
            <a:r>
              <a:rPr lang="en-US" altLang="ko-KR" sz="1400" dirty="0" smtClean="0"/>
              <a:t>Data Memory Barrier.</a:t>
            </a:r>
          </a:p>
          <a:p>
            <a:endParaRPr lang="en-US" altLang="ko-KR" sz="1400" dirty="0" smtClean="0"/>
          </a:p>
          <a:p>
            <a:r>
              <a:rPr lang="en-US" altLang="ko-KR" sz="1400" b="1" dirty="0" smtClean="0"/>
              <a:t>SY</a:t>
            </a:r>
          </a:p>
          <a:p>
            <a:r>
              <a:rPr lang="en-US" altLang="ko-KR" sz="1400" dirty="0" smtClean="0"/>
              <a:t>Full system barrier operation. This is the default and can be omitted.</a:t>
            </a:r>
          </a:p>
          <a:p>
            <a:endParaRPr lang="pl-PL" altLang="ko-KR" sz="1400" dirty="0" smtClean="0"/>
          </a:p>
          <a:p>
            <a:endParaRPr lang="en-US" altLang="ko-KR" sz="1400" dirty="0" smtClean="0"/>
          </a:p>
          <a:p>
            <a:endParaRPr lang="ko-KR" altLang="en-US" sz="1400" dirty="0"/>
          </a:p>
        </p:txBody>
      </p:sp>
      <p:grpSp>
        <p:nvGrpSpPr>
          <p:cNvPr id="3" name="그룹 68"/>
          <p:cNvGrpSpPr/>
          <p:nvPr/>
        </p:nvGrpSpPr>
        <p:grpSpPr>
          <a:xfrm>
            <a:off x="4499992" y="260648"/>
            <a:ext cx="4459586" cy="4032448"/>
            <a:chOff x="4499992" y="260648"/>
            <a:chExt cx="4459586" cy="4032448"/>
          </a:xfrm>
        </p:grpSpPr>
        <p:sp>
          <p:nvSpPr>
            <p:cNvPr id="70" name="직사각형 69"/>
            <p:cNvSpPr/>
            <p:nvPr/>
          </p:nvSpPr>
          <p:spPr>
            <a:xfrm>
              <a:off x="4499992" y="26064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999138" y="2606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&amp;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boot_args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499992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999138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499992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999138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499992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999138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499992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999138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499992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999138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499992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999138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499992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999138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499992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999138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499992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999138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499992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999138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499992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999138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499992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999138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499992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999138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499992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999138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496577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995724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6496577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6995724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496577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6995724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496577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6995724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496577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6995724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496577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995724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DTB (PHY ADDRERSS)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496577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995724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6496577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6995724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496577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995724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6496577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995724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6496577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995724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6496577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995724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6496577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6995724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6496577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6995724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496577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6995724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stext+8</a:t>
              </a: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499992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999138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8460432" y="3789040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FP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460432" y="4041068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LR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251520" y="3573016"/>
            <a:ext cx="500322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boot_arg</a:t>
            </a:r>
            <a:r>
              <a:rPr lang="en-US" altLang="ko-KR" dirty="0" smtClean="0">
                <a:solidFill>
                  <a:srgbClr val="FF0000"/>
                </a:solidFill>
              </a:rPr>
              <a:t>[]</a:t>
            </a:r>
            <a:r>
              <a:rPr lang="ko-KR" altLang="en-US" dirty="0" smtClean="0">
                <a:solidFill>
                  <a:srgbClr val="FF0000"/>
                </a:solidFill>
              </a:rPr>
              <a:t>를 저장한 명령어가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err="1" smtClean="0">
                <a:solidFill>
                  <a:srgbClr val="FF0000"/>
                </a:solidFill>
              </a:rPr>
              <a:t>Chche</a:t>
            </a:r>
            <a:r>
              <a:rPr lang="en-US" altLang="ko-KR" dirty="0" smtClean="0">
                <a:solidFill>
                  <a:srgbClr val="FF0000"/>
                </a:solidFill>
              </a:rPr>
              <a:t> clear </a:t>
            </a:r>
            <a:r>
              <a:rPr lang="ko-KR" altLang="en-US" dirty="0" smtClean="0">
                <a:solidFill>
                  <a:srgbClr val="FF0000"/>
                </a:solidFill>
              </a:rPr>
              <a:t>명령어에 영향을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받지 않도록</a:t>
            </a:r>
            <a:r>
              <a:rPr lang="en-US" altLang="ko-KR" dirty="0" smtClean="0">
                <a:solidFill>
                  <a:srgbClr val="FF0000"/>
                </a:solidFill>
              </a:rPr>
              <a:t> Barrier</a:t>
            </a:r>
            <a:r>
              <a:rPr lang="ko-KR" altLang="en-US" dirty="0" smtClean="0">
                <a:solidFill>
                  <a:srgbClr val="FF0000"/>
                </a:solidFill>
              </a:rPr>
              <a:t>를 사용한다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메모리 </a:t>
            </a:r>
            <a:r>
              <a:rPr lang="ko-KR" altLang="en-US" dirty="0" err="1" smtClean="0">
                <a:solidFill>
                  <a:srgbClr val="FF0000"/>
                </a:solidFill>
              </a:rPr>
              <a:t>오더링</a:t>
            </a:r>
            <a:r>
              <a:rPr lang="ko-KR" altLang="en-US" dirty="0" smtClean="0">
                <a:solidFill>
                  <a:srgbClr val="FF0000"/>
                </a:solidFill>
              </a:rPr>
              <a:t> 이슈는 </a:t>
            </a:r>
            <a:r>
              <a:rPr lang="en-US" altLang="ko-KR" dirty="0" smtClean="0">
                <a:solidFill>
                  <a:srgbClr val="FF0000"/>
                </a:solidFill>
              </a:rPr>
              <a:t>1 core</a:t>
            </a:r>
            <a:r>
              <a:rPr lang="ko-KR" altLang="en-US" dirty="0" smtClean="0">
                <a:solidFill>
                  <a:srgbClr val="FF0000"/>
                </a:solidFill>
              </a:rPr>
              <a:t>에서도 발생한다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ko-KR" dirty="0" smtClean="0">
              <a:solidFill>
                <a:srgbClr val="FF0000"/>
              </a:solidFill>
            </a:endParaRPr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2699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Head.s @6 preserve_boot_args</a:t>
            </a:r>
            <a:endParaRPr lang="ko-KR" alt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467544" y="836712"/>
            <a:ext cx="35283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mov</a:t>
            </a:r>
            <a:r>
              <a:rPr lang="en-US" altLang="ko-KR" sz="1400" dirty="0" smtClean="0"/>
              <a:t>    x1, #0x20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4 x 8 = 32 = 0x20</a:t>
            </a:r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ko-KR" altLang="en-US" sz="1400" dirty="0"/>
          </a:p>
        </p:txBody>
      </p:sp>
      <p:grpSp>
        <p:nvGrpSpPr>
          <p:cNvPr id="3" name="그룹 68"/>
          <p:cNvGrpSpPr/>
          <p:nvPr/>
        </p:nvGrpSpPr>
        <p:grpSpPr>
          <a:xfrm>
            <a:off x="4499992" y="260648"/>
            <a:ext cx="4459586" cy="4032448"/>
            <a:chOff x="4499992" y="260648"/>
            <a:chExt cx="4459586" cy="4032448"/>
          </a:xfrm>
        </p:grpSpPr>
        <p:sp>
          <p:nvSpPr>
            <p:cNvPr id="70" name="직사각형 69"/>
            <p:cNvSpPr/>
            <p:nvPr/>
          </p:nvSpPr>
          <p:spPr>
            <a:xfrm>
              <a:off x="4499992" y="26064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999138" y="2606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&amp;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boot_args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499992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999138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</a:t>
              </a:r>
              <a:r>
                <a:rPr lang="en-US" altLang="ko-KR" sz="1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499992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999138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499992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999138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499992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999138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499992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999138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499992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999138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499992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999138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499992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999138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499992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999138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499992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999138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499992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999138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499992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999138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499992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999138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499992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999138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496577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995724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6496577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6995724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496577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6995724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496577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6995724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496577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6995724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496577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995724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DTB (PHY ADDRERSS)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496577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995724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6496577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6995724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496577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995724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6496577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995724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6496577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995724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6496577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995724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6496577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6995724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6496577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6995724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496577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6995724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stext+8</a:t>
              </a: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499992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999138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8460432" y="3789040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FP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460432" y="4041068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LR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2699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Head.s @7 preserve_boot_args</a:t>
            </a:r>
            <a:endParaRPr lang="ko-KR" alt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467544" y="836712"/>
            <a:ext cx="381642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b      __</a:t>
            </a:r>
            <a:r>
              <a:rPr lang="en-US" altLang="ko-KR" sz="1400" dirty="0" err="1" smtClean="0"/>
              <a:t>inval_dcache_area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__</a:t>
            </a:r>
            <a:r>
              <a:rPr lang="en-US" altLang="ko-KR" sz="1400" dirty="0" err="1" smtClean="0"/>
              <a:t>inval_dcache_area</a:t>
            </a:r>
            <a:r>
              <a:rPr lang="en-US" altLang="ko-KR" sz="1400" dirty="0" smtClean="0"/>
              <a:t>(void *</a:t>
            </a:r>
            <a:r>
              <a:rPr lang="en-US" altLang="ko-KR" sz="1400" dirty="0" err="1" smtClean="0"/>
              <a:t>addr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size_t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len</a:t>
            </a:r>
            <a:r>
              <a:rPr lang="en-US" altLang="ko-KR" sz="1400" dirty="0" smtClean="0"/>
              <a:t>);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X0 – </a:t>
            </a:r>
            <a:r>
              <a:rPr lang="en-US" altLang="ko-KR" sz="1400" dirty="0" err="1" smtClean="0"/>
              <a:t>addr</a:t>
            </a:r>
            <a:endParaRPr lang="en-US" altLang="ko-KR" sz="1400" dirty="0" smtClean="0"/>
          </a:p>
          <a:p>
            <a:r>
              <a:rPr lang="en-US" altLang="ko-KR" sz="1400" dirty="0" smtClean="0"/>
              <a:t>X1 – </a:t>
            </a:r>
            <a:r>
              <a:rPr lang="en-US" altLang="ko-KR" sz="1400" dirty="0" err="1" smtClean="0"/>
              <a:t>len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Ensure that any D-cache lines are invalidated.</a:t>
            </a:r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ko-KR" altLang="en-US" sz="1400" dirty="0"/>
          </a:p>
        </p:txBody>
      </p:sp>
      <p:grpSp>
        <p:nvGrpSpPr>
          <p:cNvPr id="3" name="그룹 68"/>
          <p:cNvGrpSpPr/>
          <p:nvPr/>
        </p:nvGrpSpPr>
        <p:grpSpPr>
          <a:xfrm>
            <a:off x="4499992" y="260648"/>
            <a:ext cx="4459586" cy="4032448"/>
            <a:chOff x="4499992" y="260648"/>
            <a:chExt cx="4459586" cy="4032448"/>
          </a:xfrm>
        </p:grpSpPr>
        <p:sp>
          <p:nvSpPr>
            <p:cNvPr id="70" name="직사각형 69"/>
            <p:cNvSpPr/>
            <p:nvPr/>
          </p:nvSpPr>
          <p:spPr>
            <a:xfrm>
              <a:off x="4499992" y="26064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999138" y="2606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&amp;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boot_args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499992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999138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00000000_00000020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499992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999138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499992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999138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499992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999138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499992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999138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499992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999138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499992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999138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499992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999138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499992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999138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499992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999138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499992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999138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499992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999138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499992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999138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499992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999138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496577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995724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6496577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6995724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496577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6995724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496577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6995724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496577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6995724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496577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995724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DTB (PHY ADDRERSS)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496577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995724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6496577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6995724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496577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995724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6496577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995724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6496577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995724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6496577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995724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6496577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6995724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6496577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6995724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496577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6995724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stext+8</a:t>
              </a: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499992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999138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8460432" y="3789040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FP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460432" y="4041068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LR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</TotalTime>
  <Words>2862</Words>
  <Application>Microsoft Office PowerPoint</Application>
  <PresentationFormat>화면 슬라이드 쇼(4:3)</PresentationFormat>
  <Paragraphs>2637</Paragraphs>
  <Slides>48</Slides>
  <Notes>48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49" baseType="lpstr">
      <vt:lpstr>Office 테마</vt:lpstr>
      <vt:lpstr>Head.S 분석자료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aireat</dc:creator>
  <cp:lastModifiedBy>aireat</cp:lastModifiedBy>
  <cp:revision>27</cp:revision>
  <dcterms:created xsi:type="dcterms:W3CDTF">2019-06-24T12:49:58Z</dcterms:created>
  <dcterms:modified xsi:type="dcterms:W3CDTF">2019-07-06T08:53:48Z</dcterms:modified>
</cp:coreProperties>
</file>