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/>
            </a:pPr>
            <a:r>
              <a:t>내가 주인 삼은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/>
            </a:pPr>
            <a:r>
              <a:t>내가 주인 삼은 모든 것 내려 놓고</a:t>
            </a:r>
          </a:p>
          <a:p>
            <a:pPr algn="ctr">
              <a:defRPr sz="3200"/>
            </a:pPr>
            <a:r>
              <a:t>내 주 되신 주 앞에 나가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/>
            </a:pPr>
            <a:r>
              <a:t>내가 사랑했던 모든 것 내려 놓고</a:t>
            </a:r>
          </a:p>
          <a:p>
            <a:pPr algn="ctr">
              <a:defRPr sz="3200"/>
            </a:pPr>
            <a:r>
              <a:t>주님만 사랑해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/>
            </a:pPr>
            <a:r>
              <a:t>주 사랑 거친 풍랑에도</a:t>
            </a:r>
          </a:p>
          <a:p>
            <a:pPr algn="ctr">
              <a:defRPr sz="3200"/>
            </a:pPr>
            <a:r>
              <a:t>깊은 바다처럼 나를 잠잠케 해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/>
            </a:pPr>
            <a:r>
              <a:t>주 사랑 내 영혼의 반석 그 사랑 위에 서리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