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4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6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5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9C6F-5058-41FA-8928-D94D82F50E2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7884-2602-4AB4-801D-DD84EDB9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393149" y="40565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바깥 경계선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89" y="1935041"/>
            <a:ext cx="3228975" cy="36385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2963192" y="1616320"/>
            <a:ext cx="636285" cy="986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612449" y="2778370"/>
            <a:ext cx="1029890" cy="821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496065" y="1781908"/>
            <a:ext cx="1029890" cy="821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82559" y="2192582"/>
            <a:ext cx="2191664" cy="1407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777709" y="4763289"/>
            <a:ext cx="1665611" cy="171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2457" y="13043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턱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34590" y="1422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눈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26438" y="192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소화관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397" y="2544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60560" y="4556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생식기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10" y="19564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앞</a:t>
            </a:r>
            <a:endParaRPr lang="ko-KR" altLang="en-US" b="1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2373243" y="514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뒤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29538" y="310756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안쪽 경계선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401284" y="3727263"/>
            <a:ext cx="52754" cy="717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50" name="직사각형 49"/>
          <p:cNvSpPr/>
          <p:nvPr/>
        </p:nvSpPr>
        <p:spPr>
          <a:xfrm>
            <a:off x="3693469" y="3782955"/>
            <a:ext cx="52754" cy="717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710206" y="4231291"/>
            <a:ext cx="733115" cy="31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424189" y="3292228"/>
            <a:ext cx="1045658" cy="633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502457" y="3815186"/>
            <a:ext cx="930538" cy="29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21869" y="3593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경계셀</a:t>
            </a:r>
            <a:endParaRPr lang="ko-KR" altLang="en-US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20" y="1887416"/>
            <a:ext cx="3228975" cy="3638550"/>
          </a:xfrm>
          <a:prstGeom prst="rect">
            <a:avLst/>
          </a:prstGeom>
        </p:spPr>
      </p:pic>
      <p:cxnSp>
        <p:nvCxnSpPr>
          <p:cNvPr id="90" name="직선 화살표 연결선 89"/>
          <p:cNvCxnSpPr/>
          <p:nvPr/>
        </p:nvCxnSpPr>
        <p:spPr>
          <a:xfrm flipH="1">
            <a:off x="8901523" y="1568695"/>
            <a:ext cx="636285" cy="986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9550780" y="2730745"/>
            <a:ext cx="1029890" cy="821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9434396" y="1734283"/>
            <a:ext cx="1029890" cy="821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8520890" y="2144957"/>
            <a:ext cx="2191664" cy="1407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8716040" y="4715664"/>
            <a:ext cx="1665611" cy="171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515302" y="12571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jaw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372921" y="1374503"/>
            <a:ext cx="5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eye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664769" y="1878805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stomach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522521" y="251547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nose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298891" y="45087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genital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168227" y="1961720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front</a:t>
            </a:r>
            <a:endParaRPr lang="ko-KR" alt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209795" y="5122514"/>
            <a:ext cx="6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back</a:t>
            </a:r>
            <a:endParaRPr lang="ko-KR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52244" y="3059564"/>
            <a:ext cx="18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Inner boundary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0331480" y="4008910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boundary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339615" y="3679638"/>
            <a:ext cx="52754" cy="717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631800" y="3735330"/>
            <a:ext cx="52754" cy="7173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9648537" y="4183666"/>
            <a:ext cx="733115" cy="31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9362520" y="3244603"/>
            <a:ext cx="1045658" cy="633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9440788" y="3767561"/>
            <a:ext cx="930538" cy="29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260200" y="3545591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Boundary cell</a:t>
            </a:r>
            <a:endParaRPr lang="ko-KR" altLang="en-US" dirty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2049085" y="1773261"/>
            <a:ext cx="514663" cy="1411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952388" y="1764846"/>
            <a:ext cx="514663" cy="1411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443979" y="1400174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interior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684399" y="1391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81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27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Daeseok</dc:creator>
  <cp:lastModifiedBy>Lee Daeseok</cp:lastModifiedBy>
  <cp:revision>7</cp:revision>
  <dcterms:created xsi:type="dcterms:W3CDTF">2019-01-25T12:07:41Z</dcterms:created>
  <dcterms:modified xsi:type="dcterms:W3CDTF">2019-01-27T02:08:39Z</dcterms:modified>
</cp:coreProperties>
</file>