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6" r:id="rId7"/>
    <p:sldId id="263" r:id="rId8"/>
    <p:sldId id="268" r:id="rId9"/>
    <p:sldId id="267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FF420-AC8D-4411-B04E-04060538344F}" v="1592" dt="2024-05-28T14:46:31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-101" y="-8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romi04@naver.com" userId="75bf7e7490b25905" providerId="LiveId" clId="{DFDFF420-AC8D-4411-B04E-04060538344F}"/>
    <pc:docChg chg="undo redo custSel addSld delSld modSld sldOrd">
      <pc:chgData name="ceromi04@naver.com" userId="75bf7e7490b25905" providerId="LiveId" clId="{DFDFF420-AC8D-4411-B04E-04060538344F}" dt="2024-05-28T14:46:31.008" v="9512" actId="1076"/>
      <pc:docMkLst>
        <pc:docMk/>
      </pc:docMkLst>
      <pc:sldChg chg="addSp delSp modSp mod">
        <pc:chgData name="ceromi04@naver.com" userId="75bf7e7490b25905" providerId="LiveId" clId="{DFDFF420-AC8D-4411-B04E-04060538344F}" dt="2024-05-23T15:22:02.747" v="4062" actId="2711"/>
        <pc:sldMkLst>
          <pc:docMk/>
          <pc:sldMk cId="0" sldId="256"/>
        </pc:sldMkLst>
        <pc:spChg chg="add mod">
          <ac:chgData name="ceromi04@naver.com" userId="75bf7e7490b25905" providerId="LiveId" clId="{DFDFF420-AC8D-4411-B04E-04060538344F}" dt="2024-05-23T15:22:02.747" v="4062" actId="2711"/>
          <ac:spMkLst>
            <pc:docMk/>
            <pc:sldMk cId="0" sldId="256"/>
            <ac:spMk id="2" creationId="{703A14B8-69AC-F6A5-63DD-F04ED12449AC}"/>
          </ac:spMkLst>
        </pc:spChg>
        <pc:spChg chg="del">
          <ac:chgData name="ceromi04@naver.com" userId="75bf7e7490b25905" providerId="LiveId" clId="{DFDFF420-AC8D-4411-B04E-04060538344F}" dt="2024-05-21T01:35:15.807" v="8" actId="478"/>
          <ac:spMkLst>
            <pc:docMk/>
            <pc:sldMk cId="0" sldId="256"/>
            <ac:spMk id="17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1T01:57:56.301" v="467" actId="2711"/>
          <ac:spMkLst>
            <pc:docMk/>
            <pc:sldMk cId="0" sldId="256"/>
            <ac:spMk id="18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1T01:57:56.301" v="467" actId="2711"/>
          <ac:spMkLst>
            <pc:docMk/>
            <pc:sldMk cId="0" sldId="256"/>
            <ac:spMk id="19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1T02:03:54.676" v="474" actId="2711"/>
          <ac:spMkLst>
            <pc:docMk/>
            <pc:sldMk cId="0" sldId="256"/>
            <ac:spMk id="20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1T02:04:06.471" v="475" actId="2711"/>
          <ac:spMkLst>
            <pc:docMk/>
            <pc:sldMk cId="0" sldId="256"/>
            <ac:spMk id="21" creationId="{00000000-0000-0000-0000-000000000000}"/>
          </ac:spMkLst>
        </pc:spChg>
      </pc:sldChg>
      <pc:sldChg chg="addSp delSp modSp mod">
        <pc:chgData name="ceromi04@naver.com" userId="75bf7e7490b25905" providerId="LiveId" clId="{DFDFF420-AC8D-4411-B04E-04060538344F}" dt="2024-05-27T10:37:40.688" v="8097" actId="20577"/>
        <pc:sldMkLst>
          <pc:docMk/>
          <pc:sldMk cId="0" sldId="257"/>
        </pc:sldMkLst>
        <pc:spChg chg="mod">
          <ac:chgData name="ceromi04@naver.com" userId="75bf7e7490b25905" providerId="LiveId" clId="{DFDFF420-AC8D-4411-B04E-04060538344F}" dt="2024-05-21T02:04:38.162" v="477" actId="2711"/>
          <ac:spMkLst>
            <pc:docMk/>
            <pc:sldMk cId="0" sldId="257"/>
            <ac:spMk id="19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27:36.798" v="553" actId="478"/>
          <ac:spMkLst>
            <pc:docMk/>
            <pc:sldMk cId="0" sldId="257"/>
            <ac:spMk id="20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22:12.867" v="545" actId="478"/>
          <ac:spMkLst>
            <pc:docMk/>
            <pc:sldMk cId="0" sldId="257"/>
            <ac:spMk id="21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1T02:05:09.567" v="480" actId="1076"/>
          <ac:spMkLst>
            <pc:docMk/>
            <pc:sldMk cId="0" sldId="257"/>
            <ac:spMk id="22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1T02:05:25.468" v="481" actId="2711"/>
          <ac:spMkLst>
            <pc:docMk/>
            <pc:sldMk cId="0" sldId="257"/>
            <ac:spMk id="27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27:21.507" v="546" actId="478"/>
          <ac:spMkLst>
            <pc:docMk/>
            <pc:sldMk cId="0" sldId="257"/>
            <ac:spMk id="29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1T02:05:09.567" v="480" actId="1076"/>
          <ac:spMkLst>
            <pc:docMk/>
            <pc:sldMk cId="0" sldId="257"/>
            <ac:spMk id="30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1T02:05:25.468" v="481" actId="2711"/>
          <ac:spMkLst>
            <pc:docMk/>
            <pc:sldMk cId="0" sldId="257"/>
            <ac:spMk id="35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27:27.012" v="549" actId="478"/>
          <ac:spMkLst>
            <pc:docMk/>
            <pc:sldMk cId="0" sldId="257"/>
            <ac:spMk id="37" creationId="{00000000-0000-0000-0000-000000000000}"/>
          </ac:spMkLst>
        </pc:spChg>
        <pc:spChg chg="add del mod">
          <ac:chgData name="ceromi04@naver.com" userId="75bf7e7490b25905" providerId="LiveId" clId="{DFDFF420-AC8D-4411-B04E-04060538344F}" dt="2024-05-21T05:27:24.411" v="548" actId="478"/>
          <ac:spMkLst>
            <pc:docMk/>
            <pc:sldMk cId="0" sldId="257"/>
            <ac:spMk id="38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1T02:05:25.468" v="481" actId="2711"/>
          <ac:spMkLst>
            <pc:docMk/>
            <pc:sldMk cId="0" sldId="257"/>
            <ac:spMk id="43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27:29.111" v="550" actId="478"/>
          <ac:spMkLst>
            <pc:docMk/>
            <pc:sldMk cId="0" sldId="257"/>
            <ac:spMk id="45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1T02:05:09.567" v="480" actId="1076"/>
          <ac:spMkLst>
            <pc:docMk/>
            <pc:sldMk cId="0" sldId="257"/>
            <ac:spMk id="46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1T02:05:25.468" v="481" actId="2711"/>
          <ac:spMkLst>
            <pc:docMk/>
            <pc:sldMk cId="0" sldId="257"/>
            <ac:spMk id="51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27:30.632" v="551" actId="478"/>
          <ac:spMkLst>
            <pc:docMk/>
            <pc:sldMk cId="0" sldId="257"/>
            <ac:spMk id="53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1T02:05:09.567" v="480" actId="1076"/>
          <ac:spMkLst>
            <pc:docMk/>
            <pc:sldMk cId="0" sldId="257"/>
            <ac:spMk id="54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1T02:05:25.468" v="481" actId="2711"/>
          <ac:spMkLst>
            <pc:docMk/>
            <pc:sldMk cId="0" sldId="257"/>
            <ac:spMk id="59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27:31.880" v="552" actId="478"/>
          <ac:spMkLst>
            <pc:docMk/>
            <pc:sldMk cId="0" sldId="257"/>
            <ac:spMk id="61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7T10:37:40.688" v="8097" actId="20577"/>
          <ac:spMkLst>
            <pc:docMk/>
            <pc:sldMk cId="0" sldId="257"/>
            <ac:spMk id="62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1T02:05:25.468" v="481" actId="2711"/>
          <ac:spMkLst>
            <pc:docMk/>
            <pc:sldMk cId="0" sldId="257"/>
            <ac:spMk id="67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1:38:43.227" v="182" actId="478"/>
          <ac:spMkLst>
            <pc:docMk/>
            <pc:sldMk cId="0" sldId="257"/>
            <ac:spMk id="69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1:42:54.704" v="411" actId="478"/>
          <ac:spMkLst>
            <pc:docMk/>
            <pc:sldMk cId="0" sldId="257"/>
            <ac:spMk id="70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1:38:41.729" v="181" actId="478"/>
          <ac:spMkLst>
            <pc:docMk/>
            <pc:sldMk cId="0" sldId="257"/>
            <ac:spMk id="71" creationId="{00000000-0000-0000-0000-000000000000}"/>
          </ac:spMkLst>
        </pc:spChg>
      </pc:sldChg>
      <pc:sldChg chg="addSp delSp modSp mod ord">
        <pc:chgData name="ceromi04@naver.com" userId="75bf7e7490b25905" providerId="LiveId" clId="{DFDFF420-AC8D-4411-B04E-04060538344F}" dt="2024-05-27T11:30:32.507" v="9177" actId="20577"/>
        <pc:sldMkLst>
          <pc:docMk/>
          <pc:sldMk cId="0" sldId="258"/>
        </pc:sldMkLst>
        <pc:spChg chg="mod">
          <ac:chgData name="ceromi04@naver.com" userId="75bf7e7490b25905" providerId="LiveId" clId="{DFDFF420-AC8D-4411-B04E-04060538344F}" dt="2024-05-27T00:20:34.962" v="4348" actId="1076"/>
          <ac:spMkLst>
            <pc:docMk/>
            <pc:sldMk cId="0" sldId="258"/>
            <ac:spMk id="4" creationId="{9B993FF3-7096-3755-74DF-61A6DAA3EC52}"/>
          </ac:spMkLst>
        </pc:spChg>
        <pc:spChg chg="add mod">
          <ac:chgData name="ceromi04@naver.com" userId="75bf7e7490b25905" providerId="LiveId" clId="{DFDFF420-AC8D-4411-B04E-04060538344F}" dt="2024-05-27T11:30:32.507" v="9177" actId="20577"/>
          <ac:spMkLst>
            <pc:docMk/>
            <pc:sldMk cId="0" sldId="258"/>
            <ac:spMk id="5" creationId="{CDFCD0A4-AD98-0973-6321-81E2C25A7A3F}"/>
          </ac:spMkLst>
        </pc:spChg>
        <pc:spChg chg="mod">
          <ac:chgData name="ceromi04@naver.com" userId="75bf7e7490b25905" providerId="LiveId" clId="{DFDFF420-AC8D-4411-B04E-04060538344F}" dt="2024-05-21T02:05:35.172" v="482" actId="2711"/>
          <ac:spMkLst>
            <pc:docMk/>
            <pc:sldMk cId="0" sldId="258"/>
            <ac:spMk id="8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1:43:40.014" v="414" actId="478"/>
          <ac:spMkLst>
            <pc:docMk/>
            <pc:sldMk cId="0" sldId="258"/>
            <ac:spMk id="40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1:43:41.281" v="415" actId="478"/>
          <ac:spMkLst>
            <pc:docMk/>
            <pc:sldMk cId="0" sldId="258"/>
            <ac:spMk id="41" creationId="{00000000-0000-0000-0000-000000000000}"/>
          </ac:spMkLst>
        </pc:spChg>
        <pc:grpChg chg="mod">
          <ac:chgData name="ceromi04@naver.com" userId="75bf7e7490b25905" providerId="LiveId" clId="{DFDFF420-AC8D-4411-B04E-04060538344F}" dt="2024-05-27T11:30:19.927" v="9175" actId="14100"/>
          <ac:grpSpMkLst>
            <pc:docMk/>
            <pc:sldMk cId="0" sldId="258"/>
            <ac:grpSpMk id="2" creationId="{EC0BFA1E-4B29-EE94-2F6E-30342A3A64C1}"/>
          </ac:grpSpMkLst>
        </pc:grpChg>
      </pc:sldChg>
      <pc:sldChg chg="addSp delSp modSp mod">
        <pc:chgData name="ceromi04@naver.com" userId="75bf7e7490b25905" providerId="LiveId" clId="{DFDFF420-AC8D-4411-B04E-04060538344F}" dt="2024-05-21T05:37:34.889" v="969" actId="113"/>
        <pc:sldMkLst>
          <pc:docMk/>
          <pc:sldMk cId="0" sldId="259"/>
        </pc:sldMkLst>
        <pc:spChg chg="mod">
          <ac:chgData name="ceromi04@naver.com" userId="75bf7e7490b25905" providerId="LiveId" clId="{DFDFF420-AC8D-4411-B04E-04060538344F}" dt="2024-05-21T05:31:21.538" v="733" actId="207"/>
          <ac:spMkLst>
            <pc:docMk/>
            <pc:sldMk cId="0" sldId="259"/>
            <ac:spMk id="5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31:31.422" v="736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31:29.489" v="735" actId="478"/>
          <ac:spMkLst>
            <pc:docMk/>
            <pc:sldMk cId="0" sldId="259"/>
            <ac:spMk id="10" creationId="{00000000-0000-0000-0000-000000000000}"/>
          </ac:spMkLst>
        </pc:spChg>
        <pc:spChg chg="del mod topLvl">
          <ac:chgData name="ceromi04@naver.com" userId="75bf7e7490b25905" providerId="LiveId" clId="{DFDFF420-AC8D-4411-B04E-04060538344F}" dt="2024-05-21T05:32:19.936" v="742" actId="478"/>
          <ac:spMkLst>
            <pc:docMk/>
            <pc:sldMk cId="0" sldId="259"/>
            <ac:spMk id="21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32:22.336" v="744" actId="478"/>
          <ac:spMkLst>
            <pc:docMk/>
            <pc:sldMk cId="0" sldId="259"/>
            <ac:spMk id="23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32:23.030" v="745" actId="478"/>
          <ac:spMkLst>
            <pc:docMk/>
            <pc:sldMk cId="0" sldId="259"/>
            <ac:spMk id="24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1T05:34:28.985" v="772" actId="1076"/>
          <ac:spMkLst>
            <pc:docMk/>
            <pc:sldMk cId="0" sldId="259"/>
            <ac:spMk id="37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1T05:34:15.963" v="770" actId="1076"/>
          <ac:spMkLst>
            <pc:docMk/>
            <pc:sldMk cId="0" sldId="259"/>
            <ac:spMk id="38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32:26.799" v="749" actId="478"/>
          <ac:spMkLst>
            <pc:docMk/>
            <pc:sldMk cId="0" sldId="259"/>
            <ac:spMk id="51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32:27.849" v="750" actId="478"/>
          <ac:spMkLst>
            <pc:docMk/>
            <pc:sldMk cId="0" sldId="259"/>
            <ac:spMk id="52" creationId="{00000000-0000-0000-0000-000000000000}"/>
          </ac:spMkLst>
        </pc:spChg>
        <pc:spChg chg="del mod topLvl">
          <ac:chgData name="ceromi04@naver.com" userId="75bf7e7490b25905" providerId="LiveId" clId="{DFDFF420-AC8D-4411-B04E-04060538344F}" dt="2024-05-21T05:36:08.272" v="954" actId="478"/>
          <ac:spMkLst>
            <pc:docMk/>
            <pc:sldMk cId="0" sldId="259"/>
            <ac:spMk id="63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1T05:37:34.889" v="969" actId="113"/>
          <ac:spMkLst>
            <pc:docMk/>
            <pc:sldMk cId="0" sldId="259"/>
            <ac:spMk id="65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35:07.448" v="776" actId="478"/>
          <ac:spMkLst>
            <pc:docMk/>
            <pc:sldMk cId="0" sldId="259"/>
            <ac:spMk id="66" creationId="{00000000-0000-0000-0000-000000000000}"/>
          </ac:spMkLst>
        </pc:spChg>
        <pc:spChg chg="del mod topLvl">
          <ac:chgData name="ceromi04@naver.com" userId="75bf7e7490b25905" providerId="LiveId" clId="{DFDFF420-AC8D-4411-B04E-04060538344F}" dt="2024-05-21T05:33:10.195" v="762" actId="478"/>
          <ac:spMkLst>
            <pc:docMk/>
            <pc:sldMk cId="0" sldId="259"/>
            <ac:spMk id="71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33:07.104" v="759" actId="478"/>
          <ac:spMkLst>
            <pc:docMk/>
            <pc:sldMk cId="0" sldId="259"/>
            <ac:spMk id="73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33:08.867" v="761" actId="478"/>
          <ac:spMkLst>
            <pc:docMk/>
            <pc:sldMk cId="0" sldId="259"/>
            <ac:spMk id="74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31:27.602" v="734" actId="478"/>
          <ac:spMkLst>
            <pc:docMk/>
            <pc:sldMk cId="0" sldId="259"/>
            <ac:spMk id="75" creationId="{00000000-0000-0000-0000-000000000000}"/>
          </ac:spMkLst>
        </pc:spChg>
        <pc:grpChg chg="add mod">
          <ac:chgData name="ceromi04@naver.com" userId="75bf7e7490b25905" providerId="LiveId" clId="{DFDFF420-AC8D-4411-B04E-04060538344F}" dt="2024-05-21T05:32:58.584" v="757" actId="164"/>
          <ac:grpSpMkLst>
            <pc:docMk/>
            <pc:sldMk cId="0" sldId="259"/>
            <ac:grpSpMk id="2" creationId="{CEEBEE71-302A-B55E-19C3-1B1D9684FF15}"/>
          </ac:grpSpMkLst>
        </pc:grpChg>
        <pc:grpChg chg="add mod">
          <ac:chgData name="ceromi04@naver.com" userId="75bf7e7490b25905" providerId="LiveId" clId="{DFDFF420-AC8D-4411-B04E-04060538344F}" dt="2024-05-21T05:33:59.812" v="767" actId="1076"/>
          <ac:grpSpMkLst>
            <pc:docMk/>
            <pc:sldMk cId="0" sldId="259"/>
            <ac:grpSpMk id="4" creationId="{466259B1-C552-F588-F63B-89A49652EACF}"/>
          </ac:grpSpMkLst>
        </pc:grpChg>
        <pc:grpChg chg="add del mod">
          <ac:chgData name="ceromi04@naver.com" userId="75bf7e7490b25905" providerId="LiveId" clId="{DFDFF420-AC8D-4411-B04E-04060538344F}" dt="2024-05-21T05:35:16.841" v="779" actId="165"/>
          <ac:grpSpMkLst>
            <pc:docMk/>
            <pc:sldMk cId="0" sldId="259"/>
            <ac:grpSpMk id="6" creationId="{93D543DD-F2B9-CEE8-B83F-FA41E5E0429D}"/>
          </ac:grpSpMkLst>
        </pc:grpChg>
        <pc:grpChg chg="add mod">
          <ac:chgData name="ceromi04@naver.com" userId="75bf7e7490b25905" providerId="LiveId" clId="{DFDFF420-AC8D-4411-B04E-04060538344F}" dt="2024-05-21T05:36:35.484" v="957" actId="164"/>
          <ac:grpSpMkLst>
            <pc:docMk/>
            <pc:sldMk cId="0" sldId="259"/>
            <ac:grpSpMk id="8" creationId="{DDE28208-56BC-4E92-6A15-4015E590F25F}"/>
          </ac:grpSpMkLst>
        </pc:grpChg>
        <pc:grpChg chg="del">
          <ac:chgData name="ceromi04@naver.com" userId="75bf7e7490b25905" providerId="LiveId" clId="{DFDFF420-AC8D-4411-B04E-04060538344F}" dt="2024-05-21T05:32:16.887" v="740" actId="478"/>
          <ac:grpSpMkLst>
            <pc:docMk/>
            <pc:sldMk cId="0" sldId="259"/>
            <ac:grpSpMk id="1003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1T05:32:23.813" v="746" actId="478"/>
          <ac:grpSpMkLst>
            <pc:docMk/>
            <pc:sldMk cId="0" sldId="259"/>
            <ac:grpSpMk id="1004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1T05:32:19.936" v="742" actId="478"/>
          <ac:grpSpMkLst>
            <pc:docMk/>
            <pc:sldMk cId="0" sldId="259"/>
            <ac:grpSpMk id="1005" creationId="{00000000-0000-0000-0000-000000000000}"/>
          </ac:grpSpMkLst>
        </pc:grpChg>
        <pc:grpChg chg="del topLvl">
          <ac:chgData name="ceromi04@naver.com" userId="75bf7e7490b25905" providerId="LiveId" clId="{DFDFF420-AC8D-4411-B04E-04060538344F}" dt="2024-05-21T05:32:20.940" v="743" actId="478"/>
          <ac:grpSpMkLst>
            <pc:docMk/>
            <pc:sldMk cId="0" sldId="259"/>
            <ac:grpSpMk id="1006" creationId="{00000000-0000-0000-0000-000000000000}"/>
          </ac:grpSpMkLst>
        </pc:grpChg>
        <pc:grpChg chg="mod">
          <ac:chgData name="ceromi04@naver.com" userId="75bf7e7490b25905" providerId="LiveId" clId="{DFDFF420-AC8D-4411-B04E-04060538344F}" dt="2024-05-21T05:34:11.064" v="769" actId="1076"/>
          <ac:grpSpMkLst>
            <pc:docMk/>
            <pc:sldMk cId="0" sldId="259"/>
            <ac:grpSpMk id="1007" creationId="{00000000-0000-0000-0000-000000000000}"/>
          </ac:grpSpMkLst>
        </pc:grpChg>
        <pc:grpChg chg="mod">
          <ac:chgData name="ceromi04@naver.com" userId="75bf7e7490b25905" providerId="LiveId" clId="{DFDFF420-AC8D-4411-B04E-04060538344F}" dt="2024-05-21T05:33:50.796" v="766" actId="164"/>
          <ac:grpSpMkLst>
            <pc:docMk/>
            <pc:sldMk cId="0" sldId="259"/>
            <ac:grpSpMk id="1008" creationId="{00000000-0000-0000-0000-000000000000}"/>
          </ac:grpSpMkLst>
        </pc:grpChg>
        <pc:grpChg chg="del mod">
          <ac:chgData name="ceromi04@naver.com" userId="75bf7e7490b25905" providerId="LiveId" clId="{DFDFF420-AC8D-4411-B04E-04060538344F}" dt="2024-05-21T05:33:03.128" v="758" actId="478"/>
          <ac:grpSpMkLst>
            <pc:docMk/>
            <pc:sldMk cId="0" sldId="259"/>
            <ac:grpSpMk id="1009" creationId="{00000000-0000-0000-0000-000000000000}"/>
          </ac:grpSpMkLst>
        </pc:grpChg>
        <pc:grpChg chg="del mod">
          <ac:chgData name="ceromi04@naver.com" userId="75bf7e7490b25905" providerId="LiveId" clId="{DFDFF420-AC8D-4411-B04E-04060538344F}" dt="2024-05-21T05:33:07.880" v="760" actId="478"/>
          <ac:grpSpMkLst>
            <pc:docMk/>
            <pc:sldMk cId="0" sldId="259"/>
            <ac:grpSpMk id="1010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1T05:32:25.721" v="748" actId="478"/>
          <ac:grpSpMkLst>
            <pc:docMk/>
            <pc:sldMk cId="0" sldId="259"/>
            <ac:grpSpMk id="1011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1T05:32:28.661" v="751" actId="478"/>
          <ac:grpSpMkLst>
            <pc:docMk/>
            <pc:sldMk cId="0" sldId="259"/>
            <ac:grpSpMk id="1012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1T05:32:24.617" v="747" actId="478"/>
          <ac:grpSpMkLst>
            <pc:docMk/>
            <pc:sldMk cId="0" sldId="259"/>
            <ac:grpSpMk id="1013" creationId="{00000000-0000-0000-0000-000000000000}"/>
          </ac:grpSpMkLst>
        </pc:grpChg>
        <pc:grpChg chg="mod topLvl">
          <ac:chgData name="ceromi04@naver.com" userId="75bf7e7490b25905" providerId="LiveId" clId="{DFDFF420-AC8D-4411-B04E-04060538344F}" dt="2024-05-21T05:36:35.484" v="957" actId="164"/>
          <ac:grpSpMkLst>
            <pc:docMk/>
            <pc:sldMk cId="0" sldId="259"/>
            <ac:grpSpMk id="1015" creationId="{00000000-0000-0000-0000-000000000000}"/>
          </ac:grpSpMkLst>
        </pc:grpChg>
        <pc:grpChg chg="mod topLvl">
          <ac:chgData name="ceromi04@naver.com" userId="75bf7e7490b25905" providerId="LiveId" clId="{DFDFF420-AC8D-4411-B04E-04060538344F}" dt="2024-05-21T05:35:16.841" v="779" actId="165"/>
          <ac:grpSpMkLst>
            <pc:docMk/>
            <pc:sldMk cId="0" sldId="259"/>
            <ac:grpSpMk id="1016" creationId="{00000000-0000-0000-0000-000000000000}"/>
          </ac:grpSpMkLst>
        </pc:grpChg>
        <pc:grpChg chg="del mod topLvl">
          <ac:chgData name="ceromi04@naver.com" userId="75bf7e7490b25905" providerId="LiveId" clId="{DFDFF420-AC8D-4411-B04E-04060538344F}" dt="2024-05-21T05:36:08.272" v="954" actId="478"/>
          <ac:grpSpMkLst>
            <pc:docMk/>
            <pc:sldMk cId="0" sldId="259"/>
            <ac:grpSpMk id="1017" creationId="{00000000-0000-0000-0000-000000000000}"/>
          </ac:grpSpMkLst>
        </pc:grpChg>
        <pc:grpChg chg="mod topLvl">
          <ac:chgData name="ceromi04@naver.com" userId="75bf7e7490b25905" providerId="LiveId" clId="{DFDFF420-AC8D-4411-B04E-04060538344F}" dt="2024-05-21T05:36:35.484" v="957" actId="164"/>
          <ac:grpSpMkLst>
            <pc:docMk/>
            <pc:sldMk cId="0" sldId="259"/>
            <ac:grpSpMk id="1018" creationId="{00000000-0000-0000-0000-000000000000}"/>
          </ac:grpSpMkLst>
        </pc:grpChg>
        <pc:grpChg chg="del mod">
          <ac:chgData name="ceromi04@naver.com" userId="75bf7e7490b25905" providerId="LiveId" clId="{DFDFF420-AC8D-4411-B04E-04060538344F}" dt="2024-05-21T05:33:10.195" v="762" actId="478"/>
          <ac:grpSpMkLst>
            <pc:docMk/>
            <pc:sldMk cId="0" sldId="259"/>
            <ac:grpSpMk id="1019" creationId="{00000000-0000-0000-0000-000000000000}"/>
          </ac:grpSpMkLst>
        </pc:grpChg>
        <pc:grpChg chg="del mod topLvl">
          <ac:chgData name="ceromi04@naver.com" userId="75bf7e7490b25905" providerId="LiveId" clId="{DFDFF420-AC8D-4411-B04E-04060538344F}" dt="2024-05-21T05:33:10.993" v="763" actId="478"/>
          <ac:grpSpMkLst>
            <pc:docMk/>
            <pc:sldMk cId="0" sldId="259"/>
            <ac:grpSpMk id="1020" creationId="{00000000-0000-0000-0000-000000000000}"/>
          </ac:grpSpMkLst>
        </pc:grpChg>
        <pc:picChg chg="mod">
          <ac:chgData name="ceromi04@naver.com" userId="75bf7e7490b25905" providerId="LiveId" clId="{DFDFF420-AC8D-4411-B04E-04060538344F}" dt="2024-05-21T05:32:58.584" v="757" actId="164"/>
          <ac:picMkLst>
            <pc:docMk/>
            <pc:sldMk cId="0" sldId="259"/>
            <ac:picMk id="26" creationId="{00000000-0000-0000-0000-000000000000}"/>
          </ac:picMkLst>
        </pc:picChg>
        <pc:picChg chg="mod">
          <ac:chgData name="ceromi04@naver.com" userId="75bf7e7490b25905" providerId="LiveId" clId="{DFDFF420-AC8D-4411-B04E-04060538344F}" dt="2024-05-21T05:34:22.460" v="771" actId="1076"/>
          <ac:picMkLst>
            <pc:docMk/>
            <pc:sldMk cId="0" sldId="259"/>
            <ac:picMk id="29" creationId="{00000000-0000-0000-0000-000000000000}"/>
          </ac:picMkLst>
        </pc:picChg>
        <pc:picChg chg="mod">
          <ac:chgData name="ceromi04@naver.com" userId="75bf7e7490b25905" providerId="LiveId" clId="{DFDFF420-AC8D-4411-B04E-04060538344F}" dt="2024-05-21T05:32:58.584" v="757" actId="164"/>
          <ac:picMkLst>
            <pc:docMk/>
            <pc:sldMk cId="0" sldId="259"/>
            <ac:picMk id="32" creationId="{00000000-0000-0000-0000-000000000000}"/>
          </ac:picMkLst>
        </pc:picChg>
        <pc:picChg chg="mod">
          <ac:chgData name="ceromi04@naver.com" userId="75bf7e7490b25905" providerId="LiveId" clId="{DFDFF420-AC8D-4411-B04E-04060538344F}" dt="2024-05-21T05:32:58.584" v="757" actId="164"/>
          <ac:picMkLst>
            <pc:docMk/>
            <pc:sldMk cId="0" sldId="259"/>
            <ac:picMk id="35" creationId="{00000000-0000-0000-0000-000000000000}"/>
          </ac:picMkLst>
        </pc:picChg>
        <pc:picChg chg="mod">
          <ac:chgData name="ceromi04@naver.com" userId="75bf7e7490b25905" providerId="LiveId" clId="{DFDFF420-AC8D-4411-B04E-04060538344F}" dt="2024-05-21T05:35:16.841" v="779" actId="165"/>
          <ac:picMkLst>
            <pc:docMk/>
            <pc:sldMk cId="0" sldId="259"/>
            <ac:picMk id="54" creationId="{00000000-0000-0000-0000-000000000000}"/>
          </ac:picMkLst>
        </pc:picChg>
        <pc:picChg chg="mod">
          <ac:chgData name="ceromi04@naver.com" userId="75bf7e7490b25905" providerId="LiveId" clId="{DFDFF420-AC8D-4411-B04E-04060538344F}" dt="2024-05-21T05:35:16.841" v="779" actId="165"/>
          <ac:picMkLst>
            <pc:docMk/>
            <pc:sldMk cId="0" sldId="259"/>
            <ac:picMk id="57" creationId="{00000000-0000-0000-0000-000000000000}"/>
          </ac:picMkLst>
        </pc:picChg>
        <pc:picChg chg="mod">
          <ac:chgData name="ceromi04@naver.com" userId="75bf7e7490b25905" providerId="LiveId" clId="{DFDFF420-AC8D-4411-B04E-04060538344F}" dt="2024-05-21T05:35:16.841" v="779" actId="165"/>
          <ac:picMkLst>
            <pc:docMk/>
            <pc:sldMk cId="0" sldId="259"/>
            <ac:picMk id="61" creationId="{00000000-0000-0000-0000-000000000000}"/>
          </ac:picMkLst>
        </pc:picChg>
        <pc:picChg chg="mod">
          <ac:chgData name="ceromi04@naver.com" userId="75bf7e7490b25905" providerId="LiveId" clId="{DFDFF420-AC8D-4411-B04E-04060538344F}" dt="2024-05-21T05:32:58.584" v="757" actId="164"/>
          <ac:picMkLst>
            <pc:docMk/>
            <pc:sldMk cId="0" sldId="259"/>
            <ac:picMk id="69" creationId="{00000000-0000-0000-0000-000000000000}"/>
          </ac:picMkLst>
        </pc:picChg>
      </pc:sldChg>
      <pc:sldChg chg="addSp delSp modSp mod">
        <pc:chgData name="ceromi04@naver.com" userId="75bf7e7490b25905" providerId="LiveId" clId="{DFDFF420-AC8D-4411-B04E-04060538344F}" dt="2024-05-27T00:55:37.925" v="5474" actId="478"/>
        <pc:sldMkLst>
          <pc:docMk/>
          <pc:sldMk cId="0" sldId="260"/>
        </pc:sldMkLst>
        <pc:spChg chg="add mod">
          <ac:chgData name="ceromi04@naver.com" userId="75bf7e7490b25905" providerId="LiveId" clId="{DFDFF420-AC8D-4411-B04E-04060538344F}" dt="2024-05-22T10:41:01.026" v="1445" actId="255"/>
          <ac:spMkLst>
            <pc:docMk/>
            <pc:sldMk cId="0" sldId="260"/>
            <ac:spMk id="4" creationId="{E3629200-10AC-29B0-2D31-821E473B8C41}"/>
          </ac:spMkLst>
        </pc:spChg>
        <pc:spChg chg="mod">
          <ac:chgData name="ceromi04@naver.com" userId="75bf7e7490b25905" providerId="LiveId" clId="{DFDFF420-AC8D-4411-B04E-04060538344F}" dt="2024-05-21T05:39:01.965" v="1005" actId="14100"/>
          <ac:spMkLst>
            <pc:docMk/>
            <pc:sldMk cId="0" sldId="260"/>
            <ac:spMk id="8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7T00:55:37.925" v="5474" actId="478"/>
          <ac:spMkLst>
            <pc:docMk/>
            <pc:sldMk cId="0" sldId="260"/>
            <ac:spMk id="18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41:20.703" v="1191" actId="478"/>
          <ac:spMkLst>
            <pc:docMk/>
            <pc:sldMk cId="0" sldId="260"/>
            <ac:spMk id="19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2T10:40:01.583" v="1384" actId="164"/>
          <ac:spMkLst>
            <pc:docMk/>
            <pc:sldMk cId="0" sldId="260"/>
            <ac:spMk id="23" creationId="{00000000-0000-0000-0000-000000000000}"/>
          </ac:spMkLst>
        </pc:spChg>
        <pc:spChg chg="del mod">
          <ac:chgData name="ceromi04@naver.com" userId="75bf7e7490b25905" providerId="LiveId" clId="{DFDFF420-AC8D-4411-B04E-04060538344F}" dt="2024-05-22T10:40:15.585" v="1388" actId="478"/>
          <ac:spMkLst>
            <pc:docMk/>
            <pc:sldMk cId="0" sldId="260"/>
            <ac:spMk id="33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2T10:40:24.808" v="1390" actId="122"/>
          <ac:spMkLst>
            <pc:docMk/>
            <pc:sldMk cId="0" sldId="260"/>
            <ac:spMk id="34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2T10:39:45.016" v="1377" actId="478"/>
          <ac:spMkLst>
            <pc:docMk/>
            <pc:sldMk cId="0" sldId="260"/>
            <ac:spMk id="47" creationId="{00000000-0000-0000-0000-000000000000}"/>
          </ac:spMkLst>
        </pc:spChg>
        <pc:spChg chg="del mod">
          <ac:chgData name="ceromi04@naver.com" userId="75bf7e7490b25905" providerId="LiveId" clId="{DFDFF420-AC8D-4411-B04E-04060538344F}" dt="2024-05-22T10:39:48.022" v="1381" actId="478"/>
          <ac:spMkLst>
            <pc:docMk/>
            <pc:sldMk cId="0" sldId="260"/>
            <ac:spMk id="48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2T10:39:48.645" v="1382" actId="478"/>
          <ac:spMkLst>
            <pc:docMk/>
            <pc:sldMk cId="0" sldId="260"/>
            <ac:spMk id="49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41:18.648" v="1190" actId="478"/>
          <ac:spMkLst>
            <pc:docMk/>
            <pc:sldMk cId="0" sldId="260"/>
            <ac:spMk id="50" creationId="{00000000-0000-0000-0000-000000000000}"/>
          </ac:spMkLst>
        </pc:spChg>
        <pc:grpChg chg="add mod">
          <ac:chgData name="ceromi04@naver.com" userId="75bf7e7490b25905" providerId="LiveId" clId="{DFDFF420-AC8D-4411-B04E-04060538344F}" dt="2024-05-22T10:40:20.121" v="1389" actId="1076"/>
          <ac:grpSpMkLst>
            <pc:docMk/>
            <pc:sldMk cId="0" sldId="260"/>
            <ac:grpSpMk id="2" creationId="{64C6C720-F6B2-93A9-487D-4A6B82C29D2D}"/>
          </ac:grpSpMkLst>
        </pc:grpChg>
        <pc:grpChg chg="mod">
          <ac:chgData name="ceromi04@naver.com" userId="75bf7e7490b25905" providerId="LiveId" clId="{DFDFF420-AC8D-4411-B04E-04060538344F}" dt="2024-05-22T10:40:01.583" v="1384" actId="164"/>
          <ac:grpSpMkLst>
            <pc:docMk/>
            <pc:sldMk cId="0" sldId="260"/>
            <ac:grpSpMk id="1006" creationId="{00000000-0000-0000-0000-000000000000}"/>
          </ac:grpSpMkLst>
        </pc:grpChg>
        <pc:grpChg chg="mod">
          <ac:chgData name="ceromi04@naver.com" userId="75bf7e7490b25905" providerId="LiveId" clId="{DFDFF420-AC8D-4411-B04E-04060538344F}" dt="2024-05-22T10:40:01.583" v="1384" actId="164"/>
          <ac:grpSpMkLst>
            <pc:docMk/>
            <pc:sldMk cId="0" sldId="260"/>
            <ac:grpSpMk id="1007" creationId="{00000000-0000-0000-0000-000000000000}"/>
          </ac:grpSpMkLst>
        </pc:grpChg>
        <pc:grpChg chg="mod">
          <ac:chgData name="ceromi04@naver.com" userId="75bf7e7490b25905" providerId="LiveId" clId="{DFDFF420-AC8D-4411-B04E-04060538344F}" dt="2024-05-22T10:40:01.583" v="1384" actId="164"/>
          <ac:grpSpMkLst>
            <pc:docMk/>
            <pc:sldMk cId="0" sldId="260"/>
            <ac:grpSpMk id="1008" creationId="{00000000-0000-0000-0000-000000000000}"/>
          </ac:grpSpMkLst>
        </pc:grpChg>
        <pc:grpChg chg="mod">
          <ac:chgData name="ceromi04@naver.com" userId="75bf7e7490b25905" providerId="LiveId" clId="{DFDFF420-AC8D-4411-B04E-04060538344F}" dt="2024-05-22T10:40:01.583" v="1384" actId="164"/>
          <ac:grpSpMkLst>
            <pc:docMk/>
            <pc:sldMk cId="0" sldId="260"/>
            <ac:grpSpMk id="1009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2T10:39:45.775" v="1378" actId="478"/>
          <ac:grpSpMkLst>
            <pc:docMk/>
            <pc:sldMk cId="0" sldId="260"/>
            <ac:grpSpMk id="1010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2T10:39:47.022" v="1380" actId="478"/>
          <ac:grpSpMkLst>
            <pc:docMk/>
            <pc:sldMk cId="0" sldId="260"/>
            <ac:grpSpMk id="1011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1T05:42:04.681" v="1195" actId="478"/>
          <ac:grpSpMkLst>
            <pc:docMk/>
            <pc:sldMk cId="0" sldId="260"/>
            <ac:grpSpMk id="1012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2T10:39:49.397" v="1383" actId="478"/>
          <ac:grpSpMkLst>
            <pc:docMk/>
            <pc:sldMk cId="0" sldId="260"/>
            <ac:grpSpMk id="1013" creationId="{00000000-0000-0000-0000-000000000000}"/>
          </ac:grpSpMkLst>
        </pc:grpChg>
      </pc:sldChg>
      <pc:sldChg chg="addSp delSp modSp mod">
        <pc:chgData name="ceromi04@naver.com" userId="75bf7e7490b25905" providerId="LiveId" clId="{DFDFF420-AC8D-4411-B04E-04060538344F}" dt="2024-05-27T00:55:40.394" v="5475" actId="478"/>
        <pc:sldMkLst>
          <pc:docMk/>
          <pc:sldMk cId="0" sldId="261"/>
        </pc:sldMkLst>
        <pc:spChg chg="add mod">
          <ac:chgData name="ceromi04@naver.com" userId="75bf7e7490b25905" providerId="LiveId" clId="{DFDFF420-AC8D-4411-B04E-04060538344F}" dt="2024-05-23T14:54:43.869" v="3922" actId="164"/>
          <ac:spMkLst>
            <pc:docMk/>
            <pc:sldMk cId="0" sldId="261"/>
            <ac:spMk id="2" creationId="{F27C2C3B-086A-597D-5429-44C5A23DA2F5}"/>
          </ac:spMkLst>
        </pc:spChg>
        <pc:spChg chg="add mod">
          <ac:chgData name="ceromi04@naver.com" userId="75bf7e7490b25905" providerId="LiveId" clId="{DFDFF420-AC8D-4411-B04E-04060538344F}" dt="2024-05-27T00:31:13.077" v="4970" actId="20577"/>
          <ac:spMkLst>
            <pc:docMk/>
            <pc:sldMk cId="0" sldId="261"/>
            <ac:spMk id="4" creationId="{B2710F71-C295-F020-273B-EBCCAC73F8F7}"/>
          </ac:spMkLst>
        </pc:spChg>
        <pc:spChg chg="add mod">
          <ac:chgData name="ceromi04@naver.com" userId="75bf7e7490b25905" providerId="LiveId" clId="{DFDFF420-AC8D-4411-B04E-04060538344F}" dt="2024-05-23T14:56:07.379" v="3950" actId="164"/>
          <ac:spMkLst>
            <pc:docMk/>
            <pc:sldMk cId="0" sldId="261"/>
            <ac:spMk id="7" creationId="{F9B532DB-6B6C-09EA-B760-4B4283E69CE9}"/>
          </ac:spMkLst>
        </pc:spChg>
        <pc:spChg chg="add del mod topLvl">
          <ac:chgData name="ceromi04@naver.com" userId="75bf7e7490b25905" providerId="LiveId" clId="{DFDFF420-AC8D-4411-B04E-04060538344F}" dt="2024-05-22T11:10:43.064" v="1788" actId="164"/>
          <ac:spMkLst>
            <pc:docMk/>
            <pc:sldMk cId="0" sldId="261"/>
            <ac:spMk id="8" creationId="{CBADAF0D-F34E-1411-2B78-33F1887DB331}"/>
          </ac:spMkLst>
        </pc:spChg>
        <pc:spChg chg="del">
          <ac:chgData name="ceromi04@naver.com" userId="75bf7e7490b25905" providerId="LiveId" clId="{DFDFF420-AC8D-4411-B04E-04060538344F}" dt="2024-05-27T00:55:40.394" v="5475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2T10:42:48.849" v="1465" actId="478"/>
          <ac:spMkLst>
            <pc:docMk/>
            <pc:sldMk cId="0" sldId="261"/>
            <ac:spMk id="12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3T14:55:46.208" v="3949" actId="1076"/>
          <ac:spMkLst>
            <pc:docMk/>
            <pc:sldMk cId="0" sldId="261"/>
            <ac:spMk id="13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2T10:42:36.680" v="1459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2T10:42:07.215" v="1452" actId="478"/>
          <ac:spMkLst>
            <pc:docMk/>
            <pc:sldMk cId="0" sldId="261"/>
            <ac:spMk id="30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2T10:42:05.560" v="1451" actId="478"/>
          <ac:spMkLst>
            <pc:docMk/>
            <pc:sldMk cId="0" sldId="261"/>
            <ac:spMk id="31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2T10:42:11.398" v="1457" actId="478"/>
          <ac:spMkLst>
            <pc:docMk/>
            <pc:sldMk cId="0" sldId="261"/>
            <ac:spMk id="38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2T10:42:09.165" v="1455" actId="478"/>
          <ac:spMkLst>
            <pc:docMk/>
            <pc:sldMk cId="0" sldId="261"/>
            <ac:spMk id="39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2T10:42:36.680" v="1459" actId="478"/>
          <ac:spMkLst>
            <pc:docMk/>
            <pc:sldMk cId="0" sldId="261"/>
            <ac:spMk id="55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2T10:42:36.680" v="1459" actId="478"/>
          <ac:spMkLst>
            <pc:docMk/>
            <pc:sldMk cId="0" sldId="261"/>
            <ac:spMk id="56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2T10:42:36.680" v="1459" actId="478"/>
          <ac:spMkLst>
            <pc:docMk/>
            <pc:sldMk cId="0" sldId="261"/>
            <ac:spMk id="63" creationId="{00000000-0000-0000-0000-000000000000}"/>
          </ac:spMkLst>
        </pc:spChg>
        <pc:spChg chg="del mod">
          <ac:chgData name="ceromi04@naver.com" userId="75bf7e7490b25905" providerId="LiveId" clId="{DFDFF420-AC8D-4411-B04E-04060538344F}" dt="2024-05-22T10:49:13.178" v="1620" actId="478"/>
          <ac:spMkLst>
            <pc:docMk/>
            <pc:sldMk cId="0" sldId="261"/>
            <ac:spMk id="64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2T10:42:02.531" v="1447" actId="478"/>
          <ac:spMkLst>
            <pc:docMk/>
            <pc:sldMk cId="0" sldId="261"/>
            <ac:spMk id="65" creationId="{00000000-0000-0000-0000-000000000000}"/>
          </ac:spMkLst>
        </pc:spChg>
        <pc:grpChg chg="add mod">
          <ac:chgData name="ceromi04@naver.com" userId="75bf7e7490b25905" providerId="LiveId" clId="{DFDFF420-AC8D-4411-B04E-04060538344F}" dt="2024-05-23T14:56:07.379" v="3950" actId="164"/>
          <ac:grpSpMkLst>
            <pc:docMk/>
            <pc:sldMk cId="0" sldId="261"/>
            <ac:grpSpMk id="5" creationId="{42C7EA3F-0252-1ED5-FB54-04B57308C8FC}"/>
          </ac:grpSpMkLst>
        </pc:grpChg>
        <pc:grpChg chg="add mod">
          <ac:chgData name="ceromi04@naver.com" userId="75bf7e7490b25905" providerId="LiveId" clId="{DFDFF420-AC8D-4411-B04E-04060538344F}" dt="2024-05-23T14:56:07.379" v="3950" actId="164"/>
          <ac:grpSpMkLst>
            <pc:docMk/>
            <pc:sldMk cId="0" sldId="261"/>
            <ac:grpSpMk id="10" creationId="{3F003C72-9936-19D2-1473-8280D3F3254B}"/>
          </ac:grpSpMkLst>
        </pc:grpChg>
        <pc:grpChg chg="add del mod">
          <ac:chgData name="ceromi04@naver.com" userId="75bf7e7490b25905" providerId="LiveId" clId="{DFDFF420-AC8D-4411-B04E-04060538344F}" dt="2024-05-22T11:08:38.718" v="1777" actId="165"/>
          <ac:grpSpMkLst>
            <pc:docMk/>
            <pc:sldMk cId="0" sldId="261"/>
            <ac:grpSpMk id="10" creationId="{A0D43230-126B-1ECE-68FA-2EED24F4B6D5}"/>
          </ac:grpSpMkLst>
        </pc:grpChg>
        <pc:grpChg chg="add mod">
          <ac:chgData name="ceromi04@naver.com" userId="75bf7e7490b25905" providerId="LiveId" clId="{DFDFF420-AC8D-4411-B04E-04060538344F}" dt="2024-05-22T11:10:43.064" v="1788" actId="164"/>
          <ac:grpSpMkLst>
            <pc:docMk/>
            <pc:sldMk cId="0" sldId="261"/>
            <ac:grpSpMk id="21" creationId="{C62A1500-A0E5-DF99-8087-1A020F13B619}"/>
          </ac:grpSpMkLst>
        </pc:grpChg>
        <pc:grpChg chg="add mod">
          <ac:chgData name="ceromi04@naver.com" userId="75bf7e7490b25905" providerId="LiveId" clId="{DFDFF420-AC8D-4411-B04E-04060538344F}" dt="2024-05-22T11:10:50.582" v="1789" actId="164"/>
          <ac:grpSpMkLst>
            <pc:docMk/>
            <pc:sldMk cId="0" sldId="261"/>
            <ac:grpSpMk id="23" creationId="{BA9BBE8A-DEBD-6B24-4C6D-3C86D2AB2503}"/>
          </ac:grpSpMkLst>
        </pc:grpChg>
        <pc:grpChg chg="mod">
          <ac:chgData name="ceromi04@naver.com" userId="75bf7e7490b25905" providerId="LiveId" clId="{DFDFF420-AC8D-4411-B04E-04060538344F}" dt="2024-05-22T11:03:35.970" v="1700" actId="14100"/>
          <ac:grpSpMkLst>
            <pc:docMk/>
            <pc:sldMk cId="0" sldId="261"/>
            <ac:grpSpMk id="1002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2T10:42:36.680" v="1459" actId="478"/>
          <ac:grpSpMkLst>
            <pc:docMk/>
            <pc:sldMk cId="0" sldId="261"/>
            <ac:grpSpMk id="1004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2T10:42:38.305" v="1460" actId="478"/>
          <ac:grpSpMkLst>
            <pc:docMk/>
            <pc:sldMk cId="0" sldId="261"/>
            <ac:grpSpMk id="1005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2T10:42:51.017" v="1466" actId="478"/>
          <ac:grpSpMkLst>
            <pc:docMk/>
            <pc:sldMk cId="0" sldId="261"/>
            <ac:grpSpMk id="1006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2T10:42:07.916" v="1453" actId="478"/>
          <ac:grpSpMkLst>
            <pc:docMk/>
            <pc:sldMk cId="0" sldId="261"/>
            <ac:grpSpMk id="1007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2T10:42:36.680" v="1459" actId="478"/>
          <ac:grpSpMkLst>
            <pc:docMk/>
            <pc:sldMk cId="0" sldId="261"/>
            <ac:grpSpMk id="1008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2T10:42:12.023" v="1458" actId="478"/>
          <ac:grpSpMkLst>
            <pc:docMk/>
            <pc:sldMk cId="0" sldId="261"/>
            <ac:grpSpMk id="1009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2T10:42:36.680" v="1459" actId="478"/>
          <ac:grpSpMkLst>
            <pc:docMk/>
            <pc:sldMk cId="0" sldId="261"/>
            <ac:grpSpMk id="1010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2T10:42:36.680" v="1459" actId="478"/>
          <ac:grpSpMkLst>
            <pc:docMk/>
            <pc:sldMk cId="0" sldId="261"/>
            <ac:grpSpMk id="1011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2T10:42:39.158" v="1461" actId="478"/>
          <ac:grpSpMkLst>
            <pc:docMk/>
            <pc:sldMk cId="0" sldId="261"/>
            <ac:grpSpMk id="1012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2T10:42:10.030" v="1456" actId="478"/>
          <ac:grpSpMkLst>
            <pc:docMk/>
            <pc:sldMk cId="0" sldId="261"/>
            <ac:grpSpMk id="1013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2T10:42:46.721" v="1464" actId="478"/>
          <ac:grpSpMkLst>
            <pc:docMk/>
            <pc:sldMk cId="0" sldId="261"/>
            <ac:grpSpMk id="1014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2T10:42:08.524" v="1454" actId="478"/>
          <ac:grpSpMkLst>
            <pc:docMk/>
            <pc:sldMk cId="0" sldId="261"/>
            <ac:grpSpMk id="1015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2T10:42:03.231" v="1448" actId="478"/>
          <ac:grpSpMkLst>
            <pc:docMk/>
            <pc:sldMk cId="0" sldId="261"/>
            <ac:grpSpMk id="1016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2T10:42:04.540" v="1450" actId="478"/>
          <ac:grpSpMkLst>
            <pc:docMk/>
            <pc:sldMk cId="0" sldId="261"/>
            <ac:grpSpMk id="1017" creationId="{00000000-0000-0000-0000-000000000000}"/>
          </ac:grpSpMkLst>
        </pc:grpChg>
        <pc:picChg chg="add del mod topLvl">
          <ac:chgData name="ceromi04@naver.com" userId="75bf7e7490b25905" providerId="LiveId" clId="{DFDFF420-AC8D-4411-B04E-04060538344F}" dt="2024-05-22T11:09:08.782" v="1780" actId="478"/>
          <ac:picMkLst>
            <pc:docMk/>
            <pc:sldMk cId="0" sldId="261"/>
            <ac:picMk id="7" creationId="{FA150682-370F-BDF0-81B8-985BF5B66BE4}"/>
          </ac:picMkLst>
        </pc:picChg>
        <pc:picChg chg="add mod">
          <ac:chgData name="ceromi04@naver.com" userId="75bf7e7490b25905" providerId="LiveId" clId="{DFDFF420-AC8D-4411-B04E-04060538344F}" dt="2024-05-27T00:30:55.421" v="4895" actId="1076"/>
          <ac:picMkLst>
            <pc:docMk/>
            <pc:sldMk cId="0" sldId="261"/>
            <ac:picMk id="17" creationId="{F8D18527-240C-0CA7-329E-AF8546551777}"/>
          </ac:picMkLst>
        </pc:picChg>
        <pc:picChg chg="add mod">
          <ac:chgData name="ceromi04@naver.com" userId="75bf7e7490b25905" providerId="LiveId" clId="{DFDFF420-AC8D-4411-B04E-04060538344F}" dt="2024-05-22T11:10:43.064" v="1788" actId="164"/>
          <ac:picMkLst>
            <pc:docMk/>
            <pc:sldMk cId="0" sldId="261"/>
            <ac:picMk id="20" creationId="{05CE5D70-F4A7-22E7-4A5A-D5CA46FEAD37}"/>
          </ac:picMkLst>
        </pc:picChg>
      </pc:sldChg>
      <pc:sldChg chg="addSp delSp modSp add mod">
        <pc:chgData name="ceromi04@naver.com" userId="75bf7e7490b25905" providerId="LiveId" clId="{DFDFF420-AC8D-4411-B04E-04060538344F}" dt="2024-05-23T15:00:06.148" v="4036" actId="478"/>
        <pc:sldMkLst>
          <pc:docMk/>
          <pc:sldMk cId="3073948721" sldId="264"/>
        </pc:sldMkLst>
        <pc:spChg chg="del">
          <ac:chgData name="ceromi04@naver.com" userId="75bf7e7490b25905" providerId="LiveId" clId="{DFDFF420-AC8D-4411-B04E-04060538344F}" dt="2024-05-21T05:18:42.716" v="507" actId="478"/>
          <ac:spMkLst>
            <pc:docMk/>
            <pc:sldMk cId="3073948721" sldId="264"/>
            <ac:spMk id="9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18:08.670" v="489" actId="478"/>
          <ac:spMkLst>
            <pc:docMk/>
            <pc:sldMk cId="3073948721" sldId="264"/>
            <ac:spMk id="10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18:44.819" v="509" actId="478"/>
          <ac:spMkLst>
            <pc:docMk/>
            <pc:sldMk cId="3073948721" sldId="264"/>
            <ac:spMk id="11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18:43.732" v="508" actId="478"/>
          <ac:spMkLst>
            <pc:docMk/>
            <pc:sldMk cId="3073948721" sldId="264"/>
            <ac:spMk id="12" creationId="{00000000-0000-0000-0000-000000000000}"/>
          </ac:spMkLst>
        </pc:spChg>
        <pc:spChg chg="add mod">
          <ac:chgData name="ceromi04@naver.com" userId="75bf7e7490b25905" providerId="LiveId" clId="{DFDFF420-AC8D-4411-B04E-04060538344F}" dt="2024-05-21T05:29:27.560" v="703" actId="1076"/>
          <ac:spMkLst>
            <pc:docMk/>
            <pc:sldMk cId="3073948721" sldId="264"/>
            <ac:spMk id="13" creationId="{F4469DB7-252D-B069-E7EC-F650DDDE595C}"/>
          </ac:spMkLst>
        </pc:spChg>
        <pc:spChg chg="del mod">
          <ac:chgData name="ceromi04@naver.com" userId="75bf7e7490b25905" providerId="LiveId" clId="{DFDFF420-AC8D-4411-B04E-04060538344F}" dt="2024-05-21T05:18:03.862" v="486" actId="478"/>
          <ac:spMkLst>
            <pc:docMk/>
            <pc:sldMk cId="3073948721" sldId="264"/>
            <ac:spMk id="19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18:02.142" v="484" actId="478"/>
          <ac:spMkLst>
            <pc:docMk/>
            <pc:sldMk cId="3073948721" sldId="264"/>
            <ac:spMk id="20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18:19.023" v="494" actId="478"/>
          <ac:spMkLst>
            <pc:docMk/>
            <pc:sldMk cId="3073948721" sldId="264"/>
            <ac:spMk id="21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18:16.262" v="492" actId="478"/>
          <ac:spMkLst>
            <pc:docMk/>
            <pc:sldMk cId="3073948721" sldId="264"/>
            <ac:spMk id="22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18:21.384" v="496" actId="478"/>
          <ac:spMkLst>
            <pc:docMk/>
            <pc:sldMk cId="3073948721" sldId="264"/>
            <ac:spMk id="26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18:17.943" v="493" actId="478"/>
          <ac:spMkLst>
            <pc:docMk/>
            <pc:sldMk cId="3073948721" sldId="264"/>
            <ac:spMk id="27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18:41.225" v="506" actId="478"/>
          <ac:spMkLst>
            <pc:docMk/>
            <pc:sldMk cId="3073948721" sldId="264"/>
            <ac:spMk id="31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1T05:18:38.489" v="504" actId="478"/>
          <ac:spMkLst>
            <pc:docMk/>
            <pc:sldMk cId="3073948721" sldId="264"/>
            <ac:spMk id="32" creationId="{00000000-0000-0000-0000-000000000000}"/>
          </ac:spMkLst>
        </pc:spChg>
        <pc:spChg chg="del">
          <ac:chgData name="ceromi04@naver.com" userId="75bf7e7490b25905" providerId="LiveId" clId="{DFDFF420-AC8D-4411-B04E-04060538344F}" dt="2024-05-23T15:00:06.148" v="4036" actId="478"/>
          <ac:spMkLst>
            <pc:docMk/>
            <pc:sldMk cId="3073948721" sldId="264"/>
            <ac:spMk id="39" creationId="{00000000-0000-0000-0000-000000000000}"/>
          </ac:spMkLst>
        </pc:spChg>
        <pc:grpChg chg="add del mod">
          <ac:chgData name="ceromi04@naver.com" userId="75bf7e7490b25905" providerId="LiveId" clId="{DFDFF420-AC8D-4411-B04E-04060538344F}" dt="2024-05-21T05:28:29.654" v="559" actId="1076"/>
          <ac:grpSpMkLst>
            <pc:docMk/>
            <pc:sldMk cId="3073948721" sldId="264"/>
            <ac:grpSpMk id="1002" creationId="{00000000-0000-0000-0000-000000000000}"/>
          </ac:grpSpMkLst>
        </pc:grpChg>
        <pc:grpChg chg="del mod">
          <ac:chgData name="ceromi04@naver.com" userId="75bf7e7490b25905" providerId="LiveId" clId="{DFDFF420-AC8D-4411-B04E-04060538344F}" dt="2024-05-21T05:18:28.882" v="498" actId="478"/>
          <ac:grpSpMkLst>
            <pc:docMk/>
            <pc:sldMk cId="3073948721" sldId="264"/>
            <ac:grpSpMk id="1003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1T05:18:36.687" v="503" actId="478"/>
          <ac:grpSpMkLst>
            <pc:docMk/>
            <pc:sldMk cId="3073948721" sldId="264"/>
            <ac:grpSpMk id="1004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1T05:18:19.993" v="495" actId="478"/>
          <ac:grpSpMkLst>
            <pc:docMk/>
            <pc:sldMk cId="3073948721" sldId="264"/>
            <ac:grpSpMk id="1005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1T05:18:39.362" v="505" actId="478"/>
          <ac:grpSpMkLst>
            <pc:docMk/>
            <pc:sldMk cId="3073948721" sldId="264"/>
            <ac:grpSpMk id="1006" creationId="{00000000-0000-0000-0000-000000000000}"/>
          </ac:grpSpMkLst>
        </pc:grpChg>
        <pc:picChg chg="add mod">
          <ac:chgData name="ceromi04@naver.com" userId="75bf7e7490b25905" providerId="LiveId" clId="{DFDFF420-AC8D-4411-B04E-04060538344F}" dt="2024-05-21T05:29:53.229" v="708" actId="1076"/>
          <ac:picMkLst>
            <pc:docMk/>
            <pc:sldMk cId="3073948721" sldId="264"/>
            <ac:picMk id="4" creationId="{CC598A4C-DE32-12EA-60A6-CBF91F7304EE}"/>
          </ac:picMkLst>
        </pc:picChg>
        <pc:picChg chg="add mod">
          <ac:chgData name="ceromi04@naver.com" userId="75bf7e7490b25905" providerId="LiveId" clId="{DFDFF420-AC8D-4411-B04E-04060538344F}" dt="2024-05-21T05:29:56.583" v="709" actId="1076"/>
          <ac:picMkLst>
            <pc:docMk/>
            <pc:sldMk cId="3073948721" sldId="264"/>
            <ac:picMk id="7" creationId="{13433A27-7727-6419-E870-CB84854EFB9D}"/>
          </ac:picMkLst>
        </pc:picChg>
        <pc:picChg chg="add del">
          <ac:chgData name="ceromi04@naver.com" userId="75bf7e7490b25905" providerId="LiveId" clId="{DFDFF420-AC8D-4411-B04E-04060538344F}" dt="2024-05-21T05:28:00.739" v="555" actId="478"/>
          <ac:picMkLst>
            <pc:docMk/>
            <pc:sldMk cId="3073948721" sldId="264"/>
            <ac:picMk id="15" creationId="{EC9AFD44-B8E0-EF43-9890-867D24E356F6}"/>
          </ac:picMkLst>
        </pc:picChg>
        <pc:picChg chg="add mod">
          <ac:chgData name="ceromi04@naver.com" userId="75bf7e7490b25905" providerId="LiveId" clId="{DFDFF420-AC8D-4411-B04E-04060538344F}" dt="2024-05-21T05:30:01.436" v="710" actId="1076"/>
          <ac:picMkLst>
            <pc:docMk/>
            <pc:sldMk cId="3073948721" sldId="264"/>
            <ac:picMk id="16" creationId="{2B68080B-1C3F-BFDB-91E6-6B7C96C68763}"/>
          </ac:picMkLst>
        </pc:picChg>
      </pc:sldChg>
      <pc:sldChg chg="add ord">
        <pc:chgData name="ceromi04@naver.com" userId="75bf7e7490b25905" providerId="LiveId" clId="{DFDFF420-AC8D-4411-B04E-04060538344F}" dt="2024-05-21T05:32:14.481" v="739"/>
        <pc:sldMkLst>
          <pc:docMk/>
          <pc:sldMk cId="3517520146" sldId="265"/>
        </pc:sldMkLst>
      </pc:sldChg>
      <pc:sldChg chg="add ord">
        <pc:chgData name="ceromi04@naver.com" userId="75bf7e7490b25905" providerId="LiveId" clId="{DFDFF420-AC8D-4411-B04E-04060538344F}" dt="2024-05-21T05:38:29.679" v="972"/>
        <pc:sldMkLst>
          <pc:docMk/>
          <pc:sldMk cId="4293348480" sldId="266"/>
        </pc:sldMkLst>
      </pc:sldChg>
      <pc:sldChg chg="add del">
        <pc:chgData name="ceromi04@naver.com" userId="75bf7e7490b25905" providerId="LiveId" clId="{DFDFF420-AC8D-4411-B04E-04060538344F}" dt="2024-05-26T23:24:41.718" v="4276" actId="2696"/>
        <pc:sldMkLst>
          <pc:docMk/>
          <pc:sldMk cId="552147012" sldId="267"/>
        </pc:sldMkLst>
      </pc:sldChg>
      <pc:sldChg chg="addSp delSp modSp add mod">
        <pc:chgData name="ceromi04@naver.com" userId="75bf7e7490b25905" providerId="LiveId" clId="{DFDFF420-AC8D-4411-B04E-04060538344F}" dt="2024-05-27T11:05:55.047" v="8656" actId="14100"/>
        <pc:sldMkLst>
          <pc:docMk/>
          <pc:sldMk cId="156145995" sldId="268"/>
        </pc:sldMkLst>
        <pc:spChg chg="add mod">
          <ac:chgData name="ceromi04@naver.com" userId="75bf7e7490b25905" providerId="LiveId" clId="{DFDFF420-AC8D-4411-B04E-04060538344F}" dt="2024-05-27T11:05:55.047" v="8656" actId="14100"/>
          <ac:spMkLst>
            <pc:docMk/>
            <pc:sldMk cId="156145995" sldId="268"/>
            <ac:spMk id="2" creationId="{C9F8A228-19E4-10BB-2F39-EA6B2275621B}"/>
          </ac:spMkLst>
        </pc:spChg>
        <pc:spChg chg="del mod">
          <ac:chgData name="ceromi04@naver.com" userId="75bf7e7490b25905" providerId="LiveId" clId="{DFDFF420-AC8D-4411-B04E-04060538344F}" dt="2024-05-23T14:56:13.099" v="3952" actId="478"/>
          <ac:spMkLst>
            <pc:docMk/>
            <pc:sldMk cId="156145995" sldId="268"/>
            <ac:spMk id="2" creationId="{F27C2C3B-086A-597D-5429-44C5A23DA2F5}"/>
          </ac:spMkLst>
        </pc:spChg>
        <pc:spChg chg="add mod">
          <ac:chgData name="ceromi04@naver.com" userId="75bf7e7490b25905" providerId="LiveId" clId="{DFDFF420-AC8D-4411-B04E-04060538344F}" dt="2024-05-22T11:25:35.410" v="2211" actId="14100"/>
          <ac:spMkLst>
            <pc:docMk/>
            <pc:sldMk cId="156145995" sldId="268"/>
            <ac:spMk id="8" creationId="{8908C60F-BF66-FECF-6938-4C5998EF2D03}"/>
          </ac:spMkLst>
        </pc:spChg>
        <pc:spChg chg="add mod">
          <ac:chgData name="ceromi04@naver.com" userId="75bf7e7490b25905" providerId="LiveId" clId="{DFDFF420-AC8D-4411-B04E-04060538344F}" dt="2024-05-22T11:26:26.799" v="2212" actId="2711"/>
          <ac:spMkLst>
            <pc:docMk/>
            <pc:sldMk cId="156145995" sldId="268"/>
            <ac:spMk id="10" creationId="{C4D39BD7-2E95-0515-5324-7352EC4052D4}"/>
          </ac:spMkLst>
        </pc:spChg>
        <pc:spChg chg="del mod">
          <ac:chgData name="ceromi04@naver.com" userId="75bf7e7490b25905" providerId="LiveId" clId="{DFDFF420-AC8D-4411-B04E-04060538344F}" dt="2024-05-23T14:56:11.908" v="3951" actId="478"/>
          <ac:spMkLst>
            <pc:docMk/>
            <pc:sldMk cId="156145995" sldId="268"/>
            <ac:spMk id="13" creationId="{00000000-0000-0000-0000-000000000000}"/>
          </ac:spMkLst>
        </pc:spChg>
        <pc:spChg chg="add mod ord">
          <ac:chgData name="ceromi04@naver.com" userId="75bf7e7490b25905" providerId="LiveId" clId="{DFDFF420-AC8D-4411-B04E-04060538344F}" dt="2024-05-27T00:28:32.322" v="4890" actId="164"/>
          <ac:spMkLst>
            <pc:docMk/>
            <pc:sldMk cId="156145995" sldId="268"/>
            <ac:spMk id="13" creationId="{CFEF01C7-49C7-09FD-B54A-AF731429AB5F}"/>
          </ac:spMkLst>
        </pc:spChg>
        <pc:spChg chg="mod">
          <ac:chgData name="ceromi04@naver.com" userId="75bf7e7490b25905" providerId="LiveId" clId="{DFDFF420-AC8D-4411-B04E-04060538344F}" dt="2024-05-23T14:56:36.768" v="3962"/>
          <ac:spMkLst>
            <pc:docMk/>
            <pc:sldMk cId="156145995" sldId="268"/>
            <ac:spMk id="14" creationId="{B2DEDC6A-D7EA-D82E-12CF-56534315B58C}"/>
          </ac:spMkLst>
        </pc:spChg>
        <pc:spChg chg="mod">
          <ac:chgData name="ceromi04@naver.com" userId="75bf7e7490b25905" providerId="LiveId" clId="{DFDFF420-AC8D-4411-B04E-04060538344F}" dt="2024-05-23T14:56:36.768" v="3962"/>
          <ac:spMkLst>
            <pc:docMk/>
            <pc:sldMk cId="156145995" sldId="268"/>
            <ac:spMk id="15" creationId="{B774A224-0762-15C4-7AA2-844352CA791A}"/>
          </ac:spMkLst>
        </pc:spChg>
        <pc:spChg chg="mod">
          <ac:chgData name="ceromi04@naver.com" userId="75bf7e7490b25905" providerId="LiveId" clId="{DFDFF420-AC8D-4411-B04E-04060538344F}" dt="2024-05-23T14:57:06.387" v="3970" actId="207"/>
          <ac:spMkLst>
            <pc:docMk/>
            <pc:sldMk cId="156145995" sldId="268"/>
            <ac:spMk id="16" creationId="{937E862D-67EF-8F94-7FD5-158C9B7996FA}"/>
          </ac:spMkLst>
        </pc:spChg>
        <pc:spChg chg="add mod">
          <ac:chgData name="ceromi04@naver.com" userId="75bf7e7490b25905" providerId="LiveId" clId="{DFDFF420-AC8D-4411-B04E-04060538344F}" dt="2024-05-27T00:28:32.322" v="4890" actId="164"/>
          <ac:spMkLst>
            <pc:docMk/>
            <pc:sldMk cId="156145995" sldId="268"/>
            <ac:spMk id="17" creationId="{1A7DF690-B53A-8BD2-89B5-00C73E7D5E8E}"/>
          </ac:spMkLst>
        </pc:spChg>
        <pc:grpChg chg="add mod">
          <ac:chgData name="ceromi04@naver.com" userId="75bf7e7490b25905" providerId="LiveId" clId="{DFDFF420-AC8D-4411-B04E-04060538344F}" dt="2024-05-22T11:11:41.114" v="1791"/>
          <ac:grpSpMkLst>
            <pc:docMk/>
            <pc:sldMk cId="156145995" sldId="268"/>
            <ac:grpSpMk id="4" creationId="{BF25E4BC-14F5-56CE-F937-C4054F19352A}"/>
          </ac:grpSpMkLst>
        </pc:grpChg>
        <pc:grpChg chg="add mod">
          <ac:chgData name="ceromi04@naver.com" userId="75bf7e7490b25905" providerId="LiveId" clId="{DFDFF420-AC8D-4411-B04E-04060538344F}" dt="2024-05-23T14:56:36.768" v="3962"/>
          <ac:grpSpMkLst>
            <pc:docMk/>
            <pc:sldMk cId="156145995" sldId="268"/>
            <ac:grpSpMk id="6" creationId="{373E8CEF-F103-6957-0307-08AA3672E540}"/>
          </ac:grpSpMkLst>
        </pc:grpChg>
        <pc:grpChg chg="mod">
          <ac:chgData name="ceromi04@naver.com" userId="75bf7e7490b25905" providerId="LiveId" clId="{DFDFF420-AC8D-4411-B04E-04060538344F}" dt="2024-05-23T14:56:36.768" v="3962"/>
          <ac:grpSpMkLst>
            <pc:docMk/>
            <pc:sldMk cId="156145995" sldId="268"/>
            <ac:grpSpMk id="7" creationId="{CCA5BC4C-BA0B-5B86-665D-52A842EE6DFE}"/>
          </ac:grpSpMkLst>
        </pc:grpChg>
        <pc:grpChg chg="add mod">
          <ac:chgData name="ceromi04@naver.com" userId="75bf7e7490b25905" providerId="LiveId" clId="{DFDFF420-AC8D-4411-B04E-04060538344F}" dt="2024-05-22T11:24:53.684" v="2166" actId="164"/>
          <ac:grpSpMkLst>
            <pc:docMk/>
            <pc:sldMk cId="156145995" sldId="268"/>
            <ac:grpSpMk id="12" creationId="{5F26B4CA-770C-3753-D7D7-5C255F556D94}"/>
          </ac:grpSpMkLst>
        </pc:grpChg>
        <pc:grpChg chg="add mod">
          <ac:chgData name="ceromi04@naver.com" userId="75bf7e7490b25905" providerId="LiveId" clId="{DFDFF420-AC8D-4411-B04E-04060538344F}" dt="2024-05-27T00:28:44.753" v="4891" actId="1076"/>
          <ac:grpSpMkLst>
            <pc:docMk/>
            <pc:sldMk cId="156145995" sldId="268"/>
            <ac:grpSpMk id="18" creationId="{1205E0A8-EE5B-62F3-8C4F-2606221D4F88}"/>
          </ac:grpSpMkLst>
        </pc:grpChg>
        <pc:grpChg chg="del">
          <ac:chgData name="ceromi04@naver.com" userId="75bf7e7490b25905" providerId="LiveId" clId="{DFDFF420-AC8D-4411-B04E-04060538344F}" dt="2024-05-22T11:11:40.690" v="1790" actId="478"/>
          <ac:grpSpMkLst>
            <pc:docMk/>
            <pc:sldMk cId="156145995" sldId="268"/>
            <ac:grpSpMk id="1002" creationId="{00000000-0000-0000-0000-000000000000}"/>
          </ac:grpSpMkLst>
        </pc:grpChg>
        <pc:picChg chg="mod">
          <ac:chgData name="ceromi04@naver.com" userId="75bf7e7490b25905" providerId="LiveId" clId="{DFDFF420-AC8D-4411-B04E-04060538344F}" dt="2024-05-22T11:11:41.114" v="1791"/>
          <ac:picMkLst>
            <pc:docMk/>
            <pc:sldMk cId="156145995" sldId="268"/>
            <ac:picMk id="5" creationId="{92D37348-47D5-AEBD-4E63-D2811FE5D671}"/>
          </ac:picMkLst>
        </pc:picChg>
      </pc:sldChg>
      <pc:sldChg chg="addSp delSp modSp add mod">
        <pc:chgData name="ceromi04@naver.com" userId="75bf7e7490b25905" providerId="LiveId" clId="{DFDFF420-AC8D-4411-B04E-04060538344F}" dt="2024-05-28T13:57:34.675" v="9341" actId="1076"/>
        <pc:sldMkLst>
          <pc:docMk/>
          <pc:sldMk cId="3449121691" sldId="269"/>
        </pc:sldMkLst>
        <pc:spChg chg="add mod topLvl">
          <ac:chgData name="ceromi04@naver.com" userId="75bf7e7490b25905" providerId="LiveId" clId="{DFDFF420-AC8D-4411-B04E-04060538344F}" dt="2024-05-28T13:42:46.175" v="9247" actId="165"/>
          <ac:spMkLst>
            <pc:docMk/>
            <pc:sldMk cId="3449121691" sldId="269"/>
            <ac:spMk id="2" creationId="{4352F9F8-FEBE-2300-E6F9-91D89A189AB8}"/>
          </ac:spMkLst>
        </pc:spChg>
        <pc:spChg chg="del mod">
          <ac:chgData name="ceromi04@naver.com" userId="75bf7e7490b25905" providerId="LiveId" clId="{DFDFF420-AC8D-4411-B04E-04060538344F}" dt="2024-05-23T14:56:17.094" v="3954" actId="478"/>
          <ac:spMkLst>
            <pc:docMk/>
            <pc:sldMk cId="3449121691" sldId="269"/>
            <ac:spMk id="2" creationId="{F27C2C3B-086A-597D-5429-44C5A23DA2F5}"/>
          </ac:spMkLst>
        </pc:spChg>
        <pc:spChg chg="add mod">
          <ac:chgData name="ceromi04@naver.com" userId="75bf7e7490b25905" providerId="LiveId" clId="{DFDFF420-AC8D-4411-B04E-04060538344F}" dt="2024-05-27T08:07:47.646" v="7628" actId="20577"/>
          <ac:spMkLst>
            <pc:docMk/>
            <pc:sldMk cId="3449121691" sldId="269"/>
            <ac:spMk id="7" creationId="{310CD9E4-37DA-40C8-B2A5-0AFD54A0E78C}"/>
          </ac:spMkLst>
        </pc:spChg>
        <pc:spChg chg="add del mod">
          <ac:chgData name="ceromi04@naver.com" userId="75bf7e7490b25905" providerId="LiveId" clId="{DFDFF420-AC8D-4411-B04E-04060538344F}" dt="2024-05-27T10:57:22.798" v="8414" actId="20577"/>
          <ac:spMkLst>
            <pc:docMk/>
            <pc:sldMk cId="3449121691" sldId="269"/>
            <ac:spMk id="10" creationId="{46918ECB-5F2A-2166-6CAA-615CDA55AD93}"/>
          </ac:spMkLst>
        </pc:spChg>
        <pc:spChg chg="del mod">
          <ac:chgData name="ceromi04@naver.com" userId="75bf7e7490b25905" providerId="LiveId" clId="{DFDFF420-AC8D-4411-B04E-04060538344F}" dt="2024-05-23T14:56:15.635" v="3953" actId="478"/>
          <ac:spMkLst>
            <pc:docMk/>
            <pc:sldMk cId="3449121691" sldId="269"/>
            <ac:spMk id="13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3T14:56:42.881" v="3963"/>
          <ac:spMkLst>
            <pc:docMk/>
            <pc:sldMk cId="3449121691" sldId="269"/>
            <ac:spMk id="14" creationId="{E5A08EED-B248-1A3F-CF26-64C9E1ECD8AB}"/>
          </ac:spMkLst>
        </pc:spChg>
        <pc:spChg chg="mod">
          <ac:chgData name="ceromi04@naver.com" userId="75bf7e7490b25905" providerId="LiveId" clId="{DFDFF420-AC8D-4411-B04E-04060538344F}" dt="2024-05-23T14:56:42.881" v="3963"/>
          <ac:spMkLst>
            <pc:docMk/>
            <pc:sldMk cId="3449121691" sldId="269"/>
            <ac:spMk id="15" creationId="{7B43415D-82EE-49CA-6883-3F22715A3EAE}"/>
          </ac:spMkLst>
        </pc:spChg>
        <pc:spChg chg="mod">
          <ac:chgData name="ceromi04@naver.com" userId="75bf7e7490b25905" providerId="LiveId" clId="{DFDFF420-AC8D-4411-B04E-04060538344F}" dt="2024-05-23T14:57:22.675" v="3972" actId="207"/>
          <ac:spMkLst>
            <pc:docMk/>
            <pc:sldMk cId="3449121691" sldId="269"/>
            <ac:spMk id="16" creationId="{2F26E436-BFC9-7CF6-43ED-365F6DBCEC2B}"/>
          </ac:spMkLst>
        </pc:spChg>
        <pc:spChg chg="add mod topLvl">
          <ac:chgData name="ceromi04@naver.com" userId="75bf7e7490b25905" providerId="LiveId" clId="{DFDFF420-AC8D-4411-B04E-04060538344F}" dt="2024-05-28T13:56:57.498" v="9334" actId="20577"/>
          <ac:spMkLst>
            <pc:docMk/>
            <pc:sldMk cId="3449121691" sldId="269"/>
            <ac:spMk id="19" creationId="{54FD38DA-5D35-C748-6863-79AEF40FDE6B}"/>
          </ac:spMkLst>
        </pc:spChg>
        <pc:spChg chg="add mod ord">
          <ac:chgData name="ceromi04@naver.com" userId="75bf7e7490b25905" providerId="LiveId" clId="{DFDFF420-AC8D-4411-B04E-04060538344F}" dt="2024-05-27T11:02:37.797" v="8639" actId="164"/>
          <ac:spMkLst>
            <pc:docMk/>
            <pc:sldMk cId="3449121691" sldId="269"/>
            <ac:spMk id="22" creationId="{C716101A-C524-F070-E867-4853551E95A8}"/>
          </ac:spMkLst>
        </pc:spChg>
        <pc:spChg chg="add mod">
          <ac:chgData name="ceromi04@naver.com" userId="75bf7e7490b25905" providerId="LiveId" clId="{DFDFF420-AC8D-4411-B04E-04060538344F}" dt="2024-05-28T13:57:22.318" v="9336" actId="1076"/>
          <ac:spMkLst>
            <pc:docMk/>
            <pc:sldMk cId="3449121691" sldId="269"/>
            <ac:spMk id="23" creationId="{6E65E421-4C46-F437-3B06-E6EF3C0EEBBB}"/>
          </ac:spMkLst>
        </pc:spChg>
        <pc:grpChg chg="add del mod">
          <ac:chgData name="ceromi04@naver.com" userId="75bf7e7490b25905" providerId="LiveId" clId="{DFDFF420-AC8D-4411-B04E-04060538344F}" dt="2024-05-28T13:40:58.795" v="9230" actId="165"/>
          <ac:grpSpMkLst>
            <pc:docMk/>
            <pc:sldMk cId="3449121691" sldId="269"/>
            <ac:grpSpMk id="4" creationId="{6B3DA27A-7782-B6B9-611D-F186F7C1E2E1}"/>
          </ac:grpSpMkLst>
        </pc:grpChg>
        <pc:grpChg chg="add mod">
          <ac:chgData name="ceromi04@naver.com" userId="75bf7e7490b25905" providerId="LiveId" clId="{DFDFF420-AC8D-4411-B04E-04060538344F}" dt="2024-05-23T14:56:42.881" v="3963"/>
          <ac:grpSpMkLst>
            <pc:docMk/>
            <pc:sldMk cId="3449121691" sldId="269"/>
            <ac:grpSpMk id="6" creationId="{38C46A1A-5110-6075-FD26-434832889C04}"/>
          </ac:grpSpMkLst>
        </pc:grpChg>
        <pc:grpChg chg="mod">
          <ac:chgData name="ceromi04@naver.com" userId="75bf7e7490b25905" providerId="LiveId" clId="{DFDFF420-AC8D-4411-B04E-04060538344F}" dt="2024-05-23T14:56:42.881" v="3963"/>
          <ac:grpSpMkLst>
            <pc:docMk/>
            <pc:sldMk cId="3449121691" sldId="269"/>
            <ac:grpSpMk id="12" creationId="{0473DAA5-E85B-A99A-92D6-560B2586B59A}"/>
          </ac:grpSpMkLst>
        </pc:grpChg>
        <pc:grpChg chg="add mod">
          <ac:chgData name="ceromi04@naver.com" userId="75bf7e7490b25905" providerId="LiveId" clId="{DFDFF420-AC8D-4411-B04E-04060538344F}" dt="2024-05-27T10:59:46.980" v="8549" actId="164"/>
          <ac:grpSpMkLst>
            <pc:docMk/>
            <pc:sldMk cId="3449121691" sldId="269"/>
            <ac:grpSpMk id="20" creationId="{168C7F68-9F9D-1E92-A77A-5922D2F42BFB}"/>
          </ac:grpSpMkLst>
        </pc:grpChg>
        <pc:grpChg chg="add del mod">
          <ac:chgData name="ceromi04@naver.com" userId="75bf7e7490b25905" providerId="LiveId" clId="{DFDFF420-AC8D-4411-B04E-04060538344F}" dt="2024-05-28T13:42:46.175" v="9247" actId="165"/>
          <ac:grpSpMkLst>
            <pc:docMk/>
            <pc:sldMk cId="3449121691" sldId="269"/>
            <ac:grpSpMk id="21" creationId="{16C4B0BC-0422-9FCF-06EF-283B778C21C6}"/>
          </ac:grpSpMkLst>
        </pc:grpChg>
        <pc:grpChg chg="add mod">
          <ac:chgData name="ceromi04@naver.com" userId="75bf7e7490b25905" providerId="LiveId" clId="{DFDFF420-AC8D-4411-B04E-04060538344F}" dt="2024-05-28T13:57:34.675" v="9341" actId="1076"/>
          <ac:grpSpMkLst>
            <pc:docMk/>
            <pc:sldMk cId="3449121691" sldId="269"/>
            <ac:grpSpMk id="24" creationId="{D36A6883-CD32-8CD3-941D-4ABAA5715906}"/>
          </ac:grpSpMkLst>
        </pc:grpChg>
        <pc:grpChg chg="add del mod">
          <ac:chgData name="ceromi04@naver.com" userId="75bf7e7490b25905" providerId="LiveId" clId="{DFDFF420-AC8D-4411-B04E-04060538344F}" dt="2024-05-28T13:55:53.841" v="9268" actId="165"/>
          <ac:grpSpMkLst>
            <pc:docMk/>
            <pc:sldMk cId="3449121691" sldId="269"/>
            <ac:grpSpMk id="28" creationId="{FC72694C-D68E-D15E-1B6A-C1A3931EC012}"/>
          </ac:grpSpMkLst>
        </pc:grpChg>
        <pc:grpChg chg="del">
          <ac:chgData name="ceromi04@naver.com" userId="75bf7e7490b25905" providerId="LiveId" clId="{DFDFF420-AC8D-4411-B04E-04060538344F}" dt="2024-05-22T11:11:45.651" v="1792" actId="478"/>
          <ac:grpSpMkLst>
            <pc:docMk/>
            <pc:sldMk cId="3449121691" sldId="269"/>
            <ac:grpSpMk id="1002" creationId="{00000000-0000-0000-0000-000000000000}"/>
          </ac:grpSpMkLst>
        </pc:grpChg>
        <pc:picChg chg="mod topLvl">
          <ac:chgData name="ceromi04@naver.com" userId="75bf7e7490b25905" providerId="LiveId" clId="{DFDFF420-AC8D-4411-B04E-04060538344F}" dt="2024-05-28T13:57:29.565" v="9340" actId="1076"/>
          <ac:picMkLst>
            <pc:docMk/>
            <pc:sldMk cId="3449121691" sldId="269"/>
            <ac:picMk id="5" creationId="{11AE0D83-231B-A200-ECBE-C67CACDC588E}"/>
          </ac:picMkLst>
        </pc:picChg>
        <pc:picChg chg="add del mod">
          <ac:chgData name="ceromi04@naver.com" userId="75bf7e7490b25905" providerId="LiveId" clId="{DFDFF420-AC8D-4411-B04E-04060538344F}" dt="2024-05-27T08:07:33.948" v="7550" actId="478"/>
          <ac:picMkLst>
            <pc:docMk/>
            <pc:sldMk cId="3449121691" sldId="269"/>
            <ac:picMk id="8" creationId="{32478C60-B9B6-D2F6-4FA3-5EF80C140D26}"/>
          </ac:picMkLst>
        </pc:picChg>
        <pc:picChg chg="add del mod topLvl">
          <ac:chgData name="ceromi04@naver.com" userId="75bf7e7490b25905" providerId="LiveId" clId="{DFDFF420-AC8D-4411-B04E-04060538344F}" dt="2024-05-28T13:55:57.967" v="9270" actId="478"/>
          <ac:picMkLst>
            <pc:docMk/>
            <pc:sldMk cId="3449121691" sldId="269"/>
            <ac:picMk id="13" creationId="{9F34AAAF-77BC-DB6A-281E-A49A4AD32336}"/>
          </ac:picMkLst>
        </pc:picChg>
        <pc:picChg chg="add mod">
          <ac:chgData name="ceromi04@naver.com" userId="75bf7e7490b25905" providerId="LiveId" clId="{DFDFF420-AC8D-4411-B04E-04060538344F}" dt="2024-05-28T11:26:44.810" v="9227" actId="1076"/>
          <ac:picMkLst>
            <pc:docMk/>
            <pc:sldMk cId="3449121691" sldId="269"/>
            <ac:picMk id="18" creationId="{26A53794-61A3-609A-7F28-26C0E31F4829}"/>
          </ac:picMkLst>
        </pc:picChg>
        <pc:picChg chg="add del mod topLvl">
          <ac:chgData name="ceromi04@naver.com" userId="75bf7e7490b25905" providerId="LiveId" clId="{DFDFF420-AC8D-4411-B04E-04060538344F}" dt="2024-05-28T13:56:01.231" v="9271" actId="478"/>
          <ac:picMkLst>
            <pc:docMk/>
            <pc:sldMk cId="3449121691" sldId="269"/>
            <ac:picMk id="27" creationId="{ED8C3838-7F19-E670-86A4-F5C28304328A}"/>
          </ac:picMkLst>
        </pc:picChg>
        <pc:picChg chg="add mod">
          <ac:chgData name="ceromi04@naver.com" userId="75bf7e7490b25905" providerId="LiveId" clId="{DFDFF420-AC8D-4411-B04E-04060538344F}" dt="2024-05-28T13:57:09.110" v="9335" actId="1076"/>
          <ac:picMkLst>
            <pc:docMk/>
            <pc:sldMk cId="3449121691" sldId="269"/>
            <ac:picMk id="32" creationId="{B5A23EBE-DF68-BA37-7667-EF8DF84F013A}"/>
          </ac:picMkLst>
        </pc:picChg>
        <pc:cxnChg chg="add del mod">
          <ac:chgData name="ceromi04@naver.com" userId="75bf7e7490b25905" providerId="LiveId" clId="{DFDFF420-AC8D-4411-B04E-04060538344F}" dt="2024-05-28T13:43:26.407" v="9253" actId="478"/>
          <ac:cxnSpMkLst>
            <pc:docMk/>
            <pc:sldMk cId="3449121691" sldId="269"/>
            <ac:cxnSpMk id="8" creationId="{3F22D852-68E6-73EA-7A48-D7899343FF33}"/>
          </ac:cxnSpMkLst>
        </pc:cxnChg>
        <pc:cxnChg chg="add mod topLvl">
          <ac:chgData name="ceromi04@naver.com" userId="75bf7e7490b25905" providerId="LiveId" clId="{DFDFF420-AC8D-4411-B04E-04060538344F}" dt="2024-05-28T13:44:20.196" v="9264" actId="1076"/>
          <ac:cxnSpMkLst>
            <pc:docMk/>
            <pc:sldMk cId="3449121691" sldId="269"/>
            <ac:cxnSpMk id="17" creationId="{19BFB4C2-9174-4426-A2AA-5F961A4D34D6}"/>
          </ac:cxnSpMkLst>
        </pc:cxnChg>
        <pc:cxnChg chg="add mod">
          <ac:chgData name="ceromi04@naver.com" userId="75bf7e7490b25905" providerId="LiveId" clId="{DFDFF420-AC8D-4411-B04E-04060538344F}" dt="2024-05-28T13:44:11.823" v="9259" actId="1076"/>
          <ac:cxnSpMkLst>
            <pc:docMk/>
            <pc:sldMk cId="3449121691" sldId="269"/>
            <ac:cxnSpMk id="30" creationId="{A532E2D6-C694-4609-F8B1-B577B74ACFE3}"/>
          </ac:cxnSpMkLst>
        </pc:cxnChg>
      </pc:sldChg>
      <pc:sldChg chg="addSp delSp modSp add mod">
        <pc:chgData name="ceromi04@naver.com" userId="75bf7e7490b25905" providerId="LiveId" clId="{DFDFF420-AC8D-4411-B04E-04060538344F}" dt="2024-05-23T14:57:33.466" v="3974" actId="207"/>
        <pc:sldMkLst>
          <pc:docMk/>
          <pc:sldMk cId="3365451706" sldId="270"/>
        </pc:sldMkLst>
        <pc:spChg chg="del">
          <ac:chgData name="ceromi04@naver.com" userId="75bf7e7490b25905" providerId="LiveId" clId="{DFDFF420-AC8D-4411-B04E-04060538344F}" dt="2024-05-23T14:56:21.237" v="3957" actId="478"/>
          <ac:spMkLst>
            <pc:docMk/>
            <pc:sldMk cId="3365451706" sldId="270"/>
            <ac:spMk id="2" creationId="{F27C2C3B-086A-597D-5429-44C5A23DA2F5}"/>
          </ac:spMkLst>
        </pc:spChg>
        <pc:spChg chg="add mod">
          <ac:chgData name="ceromi04@naver.com" userId="75bf7e7490b25905" providerId="LiveId" clId="{DFDFF420-AC8D-4411-B04E-04060538344F}" dt="2024-05-22T11:32:27.705" v="2383"/>
          <ac:spMkLst>
            <pc:docMk/>
            <pc:sldMk cId="3365451706" sldId="270"/>
            <ac:spMk id="6" creationId="{10CAC407-3EA6-20C4-B9D2-74D4961375A8}"/>
          </ac:spMkLst>
        </pc:spChg>
        <pc:spChg chg="add mod">
          <ac:chgData name="ceromi04@naver.com" userId="75bf7e7490b25905" providerId="LiveId" clId="{DFDFF420-AC8D-4411-B04E-04060538344F}" dt="2024-05-23T14:53:09.111" v="3917" actId="14100"/>
          <ac:spMkLst>
            <pc:docMk/>
            <pc:sldMk cId="3365451706" sldId="270"/>
            <ac:spMk id="8" creationId="{F8332647-2683-1C2E-92AE-3077D16CEA56}"/>
          </ac:spMkLst>
        </pc:spChg>
        <pc:spChg chg="del">
          <ac:chgData name="ceromi04@naver.com" userId="75bf7e7490b25905" providerId="LiveId" clId="{DFDFF420-AC8D-4411-B04E-04060538344F}" dt="2024-05-22T11:32:16.675" v="2382" actId="478"/>
          <ac:spMkLst>
            <pc:docMk/>
            <pc:sldMk cId="3365451706" sldId="270"/>
            <ac:spMk id="10" creationId="{46918ECB-5F2A-2166-6CAA-615CDA55AD93}"/>
          </ac:spMkLst>
        </pc:spChg>
        <pc:spChg chg="add mod">
          <ac:chgData name="ceromi04@naver.com" userId="75bf7e7490b25905" providerId="LiveId" clId="{DFDFF420-AC8D-4411-B04E-04060538344F}" dt="2024-05-23T14:52:49.631" v="3915" actId="2710"/>
          <ac:spMkLst>
            <pc:docMk/>
            <pc:sldMk cId="3365451706" sldId="270"/>
            <ac:spMk id="12" creationId="{7B692D57-6CF5-722C-818B-5B09FA052322}"/>
          </ac:spMkLst>
        </pc:spChg>
        <pc:spChg chg="del mod">
          <ac:chgData name="ceromi04@naver.com" userId="75bf7e7490b25905" providerId="LiveId" clId="{DFDFF420-AC8D-4411-B04E-04060538344F}" dt="2024-05-23T14:56:19.579" v="3956" actId="478"/>
          <ac:spMkLst>
            <pc:docMk/>
            <pc:sldMk cId="3365451706" sldId="270"/>
            <ac:spMk id="13" creationId="{00000000-0000-0000-0000-000000000000}"/>
          </ac:spMkLst>
        </pc:spChg>
        <pc:spChg chg="add mod">
          <ac:chgData name="ceromi04@naver.com" userId="75bf7e7490b25905" providerId="LiveId" clId="{DFDFF420-AC8D-4411-B04E-04060538344F}" dt="2024-05-23T14:52:49.631" v="3915" actId="2710"/>
          <ac:spMkLst>
            <pc:docMk/>
            <pc:sldMk cId="3365451706" sldId="270"/>
            <ac:spMk id="14" creationId="{6303044B-47E7-22B8-3D75-C57631768983}"/>
          </ac:spMkLst>
        </pc:spChg>
        <pc:spChg chg="add del mod">
          <ac:chgData name="ceromi04@naver.com" userId="75bf7e7490b25905" providerId="LiveId" clId="{DFDFF420-AC8D-4411-B04E-04060538344F}" dt="2024-05-22T11:51:03.500" v="3323" actId="478"/>
          <ac:spMkLst>
            <pc:docMk/>
            <pc:sldMk cId="3365451706" sldId="270"/>
            <ac:spMk id="16" creationId="{E37598CE-6D63-6E2C-AA0F-B2784AC49967}"/>
          </ac:spMkLst>
        </pc:spChg>
        <pc:spChg chg="mod">
          <ac:chgData name="ceromi04@naver.com" userId="75bf7e7490b25905" providerId="LiveId" clId="{DFDFF420-AC8D-4411-B04E-04060538344F}" dt="2024-05-23T14:56:44.135" v="3964"/>
          <ac:spMkLst>
            <pc:docMk/>
            <pc:sldMk cId="3365451706" sldId="270"/>
            <ac:spMk id="17" creationId="{3FAD5171-2260-5350-0BB4-6DAB53279F83}"/>
          </ac:spMkLst>
        </pc:spChg>
        <pc:spChg chg="mod">
          <ac:chgData name="ceromi04@naver.com" userId="75bf7e7490b25905" providerId="LiveId" clId="{DFDFF420-AC8D-4411-B04E-04060538344F}" dt="2024-05-23T14:56:44.135" v="3964"/>
          <ac:spMkLst>
            <pc:docMk/>
            <pc:sldMk cId="3365451706" sldId="270"/>
            <ac:spMk id="18" creationId="{25749231-7C39-A3F7-4657-A83983832FE1}"/>
          </ac:spMkLst>
        </pc:spChg>
        <pc:spChg chg="mod">
          <ac:chgData name="ceromi04@naver.com" userId="75bf7e7490b25905" providerId="LiveId" clId="{DFDFF420-AC8D-4411-B04E-04060538344F}" dt="2024-05-23T14:57:33.466" v="3974" actId="207"/>
          <ac:spMkLst>
            <pc:docMk/>
            <pc:sldMk cId="3365451706" sldId="270"/>
            <ac:spMk id="19" creationId="{53E4B537-AE3F-B125-5E79-738579994A9D}"/>
          </ac:spMkLst>
        </pc:spChg>
        <pc:grpChg chg="mod">
          <ac:chgData name="ceromi04@naver.com" userId="75bf7e7490b25905" providerId="LiveId" clId="{DFDFF420-AC8D-4411-B04E-04060538344F}" dt="2024-05-22T11:49:14.212" v="3318" actId="1076"/>
          <ac:grpSpMkLst>
            <pc:docMk/>
            <pc:sldMk cId="3365451706" sldId="270"/>
            <ac:grpSpMk id="4" creationId="{6B3DA27A-7782-B6B9-611D-F186F7C1E2E1}"/>
          </ac:grpSpMkLst>
        </pc:grpChg>
        <pc:grpChg chg="add mod">
          <ac:chgData name="ceromi04@naver.com" userId="75bf7e7490b25905" providerId="LiveId" clId="{DFDFF420-AC8D-4411-B04E-04060538344F}" dt="2024-05-23T14:56:44.135" v="3964"/>
          <ac:grpSpMkLst>
            <pc:docMk/>
            <pc:sldMk cId="3365451706" sldId="270"/>
            <ac:grpSpMk id="10" creationId="{245D4B47-1855-8C51-BF64-DE533F8DAA89}"/>
          </ac:grpSpMkLst>
        </pc:grpChg>
        <pc:grpChg chg="add mod ord">
          <ac:chgData name="ceromi04@naver.com" userId="75bf7e7490b25905" providerId="LiveId" clId="{DFDFF420-AC8D-4411-B04E-04060538344F}" dt="2024-05-23T14:53:24.949" v="3918" actId="1076"/>
          <ac:grpSpMkLst>
            <pc:docMk/>
            <pc:sldMk cId="3365451706" sldId="270"/>
            <ac:grpSpMk id="15" creationId="{04D9E64C-33A3-2097-9AF0-15DED507D2ED}"/>
          </ac:grpSpMkLst>
        </pc:grpChg>
        <pc:grpChg chg="mod">
          <ac:chgData name="ceromi04@naver.com" userId="75bf7e7490b25905" providerId="LiveId" clId="{DFDFF420-AC8D-4411-B04E-04060538344F}" dt="2024-05-23T14:56:44.135" v="3964"/>
          <ac:grpSpMkLst>
            <pc:docMk/>
            <pc:sldMk cId="3365451706" sldId="270"/>
            <ac:grpSpMk id="16" creationId="{6F926BC2-E60B-DA08-9954-2DADD817ACE8}"/>
          </ac:grpSpMkLst>
        </pc:grpChg>
        <pc:picChg chg="del">
          <ac:chgData name="ceromi04@naver.com" userId="75bf7e7490b25905" providerId="LiveId" clId="{DFDFF420-AC8D-4411-B04E-04060538344F}" dt="2024-05-22T11:32:14.140" v="2381" actId="478"/>
          <ac:picMkLst>
            <pc:docMk/>
            <pc:sldMk cId="3365451706" sldId="270"/>
            <ac:picMk id="8" creationId="{32478C60-B9B6-D2F6-4FA3-5EF80C140D26}"/>
          </ac:picMkLst>
        </pc:picChg>
      </pc:sldChg>
      <pc:sldChg chg="addSp delSp modSp add mod">
        <pc:chgData name="ceromi04@naver.com" userId="75bf7e7490b25905" providerId="LiveId" clId="{DFDFF420-AC8D-4411-B04E-04060538344F}" dt="2024-05-28T10:32:52.928" v="9212" actId="478"/>
        <pc:sldMkLst>
          <pc:docMk/>
          <pc:sldMk cId="1454917684" sldId="271"/>
        </pc:sldMkLst>
        <pc:spChg chg="del">
          <ac:chgData name="ceromi04@naver.com" userId="75bf7e7490b25905" providerId="LiveId" clId="{DFDFF420-AC8D-4411-B04E-04060538344F}" dt="2024-05-28T10:32:52.928" v="9212" actId="478"/>
          <ac:spMkLst>
            <pc:docMk/>
            <pc:sldMk cId="1454917684" sldId="271"/>
            <ac:spMk id="2" creationId="{5C48BD10-6991-78C8-C43A-3FFD48DAE75C}"/>
          </ac:spMkLst>
        </pc:spChg>
        <pc:spChg chg="del">
          <ac:chgData name="ceromi04@naver.com" userId="75bf7e7490b25905" providerId="LiveId" clId="{DFDFF420-AC8D-4411-B04E-04060538344F}" dt="2024-05-23T14:56:25.627" v="3959" actId="478"/>
          <ac:spMkLst>
            <pc:docMk/>
            <pc:sldMk cId="1454917684" sldId="271"/>
            <ac:spMk id="2" creationId="{F27C2C3B-086A-597D-5429-44C5A23DA2F5}"/>
          </ac:spMkLst>
        </pc:spChg>
        <pc:spChg chg="mod">
          <ac:chgData name="ceromi04@naver.com" userId="75bf7e7490b25905" providerId="LiveId" clId="{DFDFF420-AC8D-4411-B04E-04060538344F}" dt="2024-05-27T10:42:05.528" v="8167" actId="20577"/>
          <ac:spMkLst>
            <pc:docMk/>
            <pc:sldMk cId="1454917684" sldId="271"/>
            <ac:spMk id="6" creationId="{10CAC407-3EA6-20C4-B9D2-74D4961375A8}"/>
          </ac:spMkLst>
        </pc:spChg>
        <pc:spChg chg="add mod">
          <ac:chgData name="ceromi04@naver.com" userId="75bf7e7490b25905" providerId="LiveId" clId="{DFDFF420-AC8D-4411-B04E-04060538344F}" dt="2024-05-23T14:44:24.133" v="3560" actId="164"/>
          <ac:spMkLst>
            <pc:docMk/>
            <pc:sldMk cId="1454917684" sldId="271"/>
            <ac:spMk id="8" creationId="{F339EDDB-6641-6791-BC13-62CFA52553AA}"/>
          </ac:spMkLst>
        </pc:spChg>
        <pc:spChg chg="add mod">
          <ac:chgData name="ceromi04@naver.com" userId="75bf7e7490b25905" providerId="LiveId" clId="{DFDFF420-AC8D-4411-B04E-04060538344F}" dt="2024-05-23T14:44:24.133" v="3560" actId="164"/>
          <ac:spMkLst>
            <pc:docMk/>
            <pc:sldMk cId="1454917684" sldId="271"/>
            <ac:spMk id="10" creationId="{0CE10248-E6A2-89C1-5B4C-CAB2D760C62E}"/>
          </ac:spMkLst>
        </pc:spChg>
        <pc:spChg chg="del">
          <ac:chgData name="ceromi04@naver.com" userId="75bf7e7490b25905" providerId="LiveId" clId="{DFDFF420-AC8D-4411-B04E-04060538344F}" dt="2024-05-23T14:56:24.208" v="3958" actId="478"/>
          <ac:spMkLst>
            <pc:docMk/>
            <pc:sldMk cId="1454917684" sldId="271"/>
            <ac:spMk id="13" creationId="{00000000-0000-0000-0000-000000000000}"/>
          </ac:spMkLst>
        </pc:spChg>
        <pc:spChg chg="add mod">
          <ac:chgData name="ceromi04@naver.com" userId="75bf7e7490b25905" providerId="LiveId" clId="{DFDFF420-AC8D-4411-B04E-04060538344F}" dt="2024-05-23T14:53:33.484" v="3919" actId="207"/>
          <ac:spMkLst>
            <pc:docMk/>
            <pc:sldMk cId="1454917684" sldId="271"/>
            <ac:spMk id="17" creationId="{F2B15336-23AD-D93A-E5B7-3D0C10C0A50B}"/>
          </ac:spMkLst>
        </pc:spChg>
        <pc:spChg chg="mod">
          <ac:chgData name="ceromi04@naver.com" userId="75bf7e7490b25905" providerId="LiveId" clId="{DFDFF420-AC8D-4411-B04E-04060538344F}" dt="2024-05-23T14:56:45.362" v="3965"/>
          <ac:spMkLst>
            <pc:docMk/>
            <pc:sldMk cId="1454917684" sldId="271"/>
            <ac:spMk id="21" creationId="{6AEB283D-4B59-51BA-CA77-A5C47C4C60E0}"/>
          </ac:spMkLst>
        </pc:spChg>
        <pc:spChg chg="mod">
          <ac:chgData name="ceromi04@naver.com" userId="75bf7e7490b25905" providerId="LiveId" clId="{DFDFF420-AC8D-4411-B04E-04060538344F}" dt="2024-05-23T14:56:45.362" v="3965"/>
          <ac:spMkLst>
            <pc:docMk/>
            <pc:sldMk cId="1454917684" sldId="271"/>
            <ac:spMk id="22" creationId="{1FD0411A-B5F1-8CC1-E4A7-71E671251348}"/>
          </ac:spMkLst>
        </pc:spChg>
        <pc:spChg chg="mod">
          <ac:chgData name="ceromi04@naver.com" userId="75bf7e7490b25905" providerId="LiveId" clId="{DFDFF420-AC8D-4411-B04E-04060538344F}" dt="2024-05-23T14:57:47.717" v="3976" actId="207"/>
          <ac:spMkLst>
            <pc:docMk/>
            <pc:sldMk cId="1454917684" sldId="271"/>
            <ac:spMk id="23" creationId="{B1BDEBBF-34FB-B60C-CE0E-F50C8685EB1D}"/>
          </ac:spMkLst>
        </pc:spChg>
        <pc:grpChg chg="mod">
          <ac:chgData name="ceromi04@naver.com" userId="75bf7e7490b25905" providerId="LiveId" clId="{DFDFF420-AC8D-4411-B04E-04060538344F}" dt="2024-05-23T14:44:28.173" v="3562" actId="1076"/>
          <ac:grpSpMkLst>
            <pc:docMk/>
            <pc:sldMk cId="1454917684" sldId="271"/>
            <ac:grpSpMk id="4" creationId="{6B3DA27A-7782-B6B9-611D-F186F7C1E2E1}"/>
          </ac:grpSpMkLst>
        </pc:grpChg>
        <pc:grpChg chg="del">
          <ac:chgData name="ceromi04@naver.com" userId="75bf7e7490b25905" providerId="LiveId" clId="{DFDFF420-AC8D-4411-B04E-04060538344F}" dt="2024-05-23T14:41:18.566" v="3336" actId="478"/>
          <ac:grpSpMkLst>
            <pc:docMk/>
            <pc:sldMk cId="1454917684" sldId="271"/>
            <ac:grpSpMk id="15" creationId="{04D9E64C-33A3-2097-9AF0-15DED507D2ED}"/>
          </ac:grpSpMkLst>
        </pc:grpChg>
        <pc:grpChg chg="add mod">
          <ac:chgData name="ceromi04@naver.com" userId="75bf7e7490b25905" providerId="LiveId" clId="{DFDFF420-AC8D-4411-B04E-04060538344F}" dt="2024-05-23T14:47:10.710" v="3795" actId="164"/>
          <ac:grpSpMkLst>
            <pc:docMk/>
            <pc:sldMk cId="1454917684" sldId="271"/>
            <ac:grpSpMk id="16" creationId="{CED69DA3-52DA-640E-1819-A744ABCF10A0}"/>
          </ac:grpSpMkLst>
        </pc:grpChg>
        <pc:grpChg chg="add mod">
          <ac:chgData name="ceromi04@naver.com" userId="75bf7e7490b25905" providerId="LiveId" clId="{DFDFF420-AC8D-4411-B04E-04060538344F}" dt="2024-05-23T14:47:30.424" v="3796" actId="1076"/>
          <ac:grpSpMkLst>
            <pc:docMk/>
            <pc:sldMk cId="1454917684" sldId="271"/>
            <ac:grpSpMk id="18" creationId="{0BCE92E2-1671-4846-4A0C-E1228273BE87}"/>
          </ac:grpSpMkLst>
        </pc:grpChg>
        <pc:grpChg chg="add mod">
          <ac:chgData name="ceromi04@naver.com" userId="75bf7e7490b25905" providerId="LiveId" clId="{DFDFF420-AC8D-4411-B04E-04060538344F}" dt="2024-05-23T14:56:45.362" v="3965"/>
          <ac:grpSpMkLst>
            <pc:docMk/>
            <pc:sldMk cId="1454917684" sldId="271"/>
            <ac:grpSpMk id="19" creationId="{5105703B-026E-DD59-D08E-9EFFE5A0B0DF}"/>
          </ac:grpSpMkLst>
        </pc:grpChg>
        <pc:grpChg chg="mod">
          <ac:chgData name="ceromi04@naver.com" userId="75bf7e7490b25905" providerId="LiveId" clId="{DFDFF420-AC8D-4411-B04E-04060538344F}" dt="2024-05-23T14:56:45.362" v="3965"/>
          <ac:grpSpMkLst>
            <pc:docMk/>
            <pc:sldMk cId="1454917684" sldId="271"/>
            <ac:grpSpMk id="20" creationId="{57C4C1FA-859F-DA74-B566-7810484FDB1B}"/>
          </ac:grpSpMkLst>
        </pc:grpChg>
      </pc:sldChg>
      <pc:sldChg chg="addSp delSp modSp add mod">
        <pc:chgData name="ceromi04@naver.com" userId="75bf7e7490b25905" providerId="LiveId" clId="{DFDFF420-AC8D-4411-B04E-04060538344F}" dt="2024-05-23T14:57:57.098" v="3978"/>
        <pc:sldMkLst>
          <pc:docMk/>
          <pc:sldMk cId="1607600608" sldId="272"/>
        </pc:sldMkLst>
        <pc:spChg chg="del">
          <ac:chgData name="ceromi04@naver.com" userId="75bf7e7490b25905" providerId="LiveId" clId="{DFDFF420-AC8D-4411-B04E-04060538344F}" dt="2024-05-23T14:56:29.116" v="3960" actId="478"/>
          <ac:spMkLst>
            <pc:docMk/>
            <pc:sldMk cId="1607600608" sldId="272"/>
            <ac:spMk id="2" creationId="{F27C2C3B-086A-597D-5429-44C5A23DA2F5}"/>
          </ac:spMkLst>
        </pc:spChg>
        <pc:spChg chg="del">
          <ac:chgData name="ceromi04@naver.com" userId="75bf7e7490b25905" providerId="LiveId" clId="{DFDFF420-AC8D-4411-B04E-04060538344F}" dt="2024-05-23T14:48:19.576" v="3799" actId="478"/>
          <ac:spMkLst>
            <pc:docMk/>
            <pc:sldMk cId="1607600608" sldId="272"/>
            <ac:spMk id="6" creationId="{10CAC407-3EA6-20C4-B9D2-74D4961375A8}"/>
          </ac:spMkLst>
        </pc:spChg>
        <pc:spChg chg="del">
          <ac:chgData name="ceromi04@naver.com" userId="75bf7e7490b25905" providerId="LiveId" clId="{DFDFF420-AC8D-4411-B04E-04060538344F}" dt="2024-05-23T14:48:57.874" v="3806" actId="478"/>
          <ac:spMkLst>
            <pc:docMk/>
            <pc:sldMk cId="1607600608" sldId="272"/>
            <ac:spMk id="7" creationId="{310CD9E4-37DA-40C8-B2A5-0AFD54A0E78C}"/>
          </ac:spMkLst>
        </pc:spChg>
        <pc:spChg chg="add mod">
          <ac:chgData name="ceromi04@naver.com" userId="75bf7e7490b25905" providerId="LiveId" clId="{DFDFF420-AC8D-4411-B04E-04060538344F}" dt="2024-05-23T14:50:02.336" v="3897" actId="1076"/>
          <ac:spMkLst>
            <pc:docMk/>
            <pc:sldMk cId="1607600608" sldId="272"/>
            <ac:spMk id="12" creationId="{539FF7EF-410A-4554-3531-1C247934C4CB}"/>
          </ac:spMkLst>
        </pc:spChg>
        <pc:spChg chg="del">
          <ac:chgData name="ceromi04@naver.com" userId="75bf7e7490b25905" providerId="LiveId" clId="{DFDFF420-AC8D-4411-B04E-04060538344F}" dt="2024-05-23T14:56:30.615" v="3961" actId="478"/>
          <ac:spMkLst>
            <pc:docMk/>
            <pc:sldMk cId="1607600608" sldId="272"/>
            <ac:spMk id="13" creationId="{00000000-0000-0000-0000-000000000000}"/>
          </ac:spMkLst>
        </pc:spChg>
        <pc:spChg chg="mod">
          <ac:chgData name="ceromi04@naver.com" userId="75bf7e7490b25905" providerId="LiveId" clId="{DFDFF420-AC8D-4411-B04E-04060538344F}" dt="2024-05-23T14:56:46.550" v="3966"/>
          <ac:spMkLst>
            <pc:docMk/>
            <pc:sldMk cId="1607600608" sldId="272"/>
            <ac:spMk id="19" creationId="{94C870F1-CA06-61DA-BC2E-FCD243E23CDE}"/>
          </ac:spMkLst>
        </pc:spChg>
        <pc:spChg chg="mod">
          <ac:chgData name="ceromi04@naver.com" userId="75bf7e7490b25905" providerId="LiveId" clId="{DFDFF420-AC8D-4411-B04E-04060538344F}" dt="2024-05-23T14:56:46.550" v="3966"/>
          <ac:spMkLst>
            <pc:docMk/>
            <pc:sldMk cId="1607600608" sldId="272"/>
            <ac:spMk id="20" creationId="{43A207A6-433E-182A-1251-48B09DF01E6E}"/>
          </ac:spMkLst>
        </pc:spChg>
        <pc:spChg chg="mod">
          <ac:chgData name="ceromi04@naver.com" userId="75bf7e7490b25905" providerId="LiveId" clId="{DFDFF420-AC8D-4411-B04E-04060538344F}" dt="2024-05-23T14:56:46.550" v="3966"/>
          <ac:spMkLst>
            <pc:docMk/>
            <pc:sldMk cId="1607600608" sldId="272"/>
            <ac:spMk id="21" creationId="{FC6ED9C4-0AC2-DA8E-1ACF-C5332DB264ED}"/>
          </ac:spMkLst>
        </pc:spChg>
        <pc:spChg chg="mod">
          <ac:chgData name="ceromi04@naver.com" userId="75bf7e7490b25905" providerId="LiveId" clId="{DFDFF420-AC8D-4411-B04E-04060538344F}" dt="2024-05-23T14:57:57.098" v="3978"/>
          <ac:spMkLst>
            <pc:docMk/>
            <pc:sldMk cId="1607600608" sldId="272"/>
            <ac:spMk id="24" creationId="{06E11A61-2A32-FCEF-070A-488170615197}"/>
          </ac:spMkLst>
        </pc:spChg>
        <pc:spChg chg="mod">
          <ac:chgData name="ceromi04@naver.com" userId="75bf7e7490b25905" providerId="LiveId" clId="{DFDFF420-AC8D-4411-B04E-04060538344F}" dt="2024-05-23T14:57:57.098" v="3978"/>
          <ac:spMkLst>
            <pc:docMk/>
            <pc:sldMk cId="1607600608" sldId="272"/>
            <ac:spMk id="25" creationId="{933400A2-3F6A-3A89-B01C-664469F6347B}"/>
          </ac:spMkLst>
        </pc:spChg>
        <pc:spChg chg="mod">
          <ac:chgData name="ceromi04@naver.com" userId="75bf7e7490b25905" providerId="LiveId" clId="{DFDFF420-AC8D-4411-B04E-04060538344F}" dt="2024-05-23T14:57:57.098" v="3978"/>
          <ac:spMkLst>
            <pc:docMk/>
            <pc:sldMk cId="1607600608" sldId="272"/>
            <ac:spMk id="26" creationId="{3ACB28CD-B06A-B8AA-D929-B2DC3852FBA6}"/>
          </ac:spMkLst>
        </pc:spChg>
        <pc:grpChg chg="add del mod">
          <ac:chgData name="ceromi04@naver.com" userId="75bf7e7490b25905" providerId="LiveId" clId="{DFDFF420-AC8D-4411-B04E-04060538344F}" dt="2024-05-23T14:57:56.428" v="3977" actId="478"/>
          <ac:grpSpMkLst>
            <pc:docMk/>
            <pc:sldMk cId="1607600608" sldId="272"/>
            <ac:grpSpMk id="14" creationId="{74C56D2E-C60A-91F0-ADFC-7F5089A06530}"/>
          </ac:grpSpMkLst>
        </pc:grpChg>
        <pc:grpChg chg="mod">
          <ac:chgData name="ceromi04@naver.com" userId="75bf7e7490b25905" providerId="LiveId" clId="{DFDFF420-AC8D-4411-B04E-04060538344F}" dt="2024-05-23T14:56:46.550" v="3966"/>
          <ac:grpSpMkLst>
            <pc:docMk/>
            <pc:sldMk cId="1607600608" sldId="272"/>
            <ac:grpSpMk id="15" creationId="{EBF89FF3-EDA6-CAD0-9F1D-B18CD28304B7}"/>
          </ac:grpSpMkLst>
        </pc:grpChg>
        <pc:grpChg chg="del">
          <ac:chgData name="ceromi04@naver.com" userId="75bf7e7490b25905" providerId="LiveId" clId="{DFDFF420-AC8D-4411-B04E-04060538344F}" dt="2024-05-23T14:48:17.138" v="3798" actId="478"/>
          <ac:grpSpMkLst>
            <pc:docMk/>
            <pc:sldMk cId="1607600608" sldId="272"/>
            <ac:grpSpMk id="18" creationId="{0BCE92E2-1671-4846-4A0C-E1228273BE87}"/>
          </ac:grpSpMkLst>
        </pc:grpChg>
        <pc:grpChg chg="add mod">
          <ac:chgData name="ceromi04@naver.com" userId="75bf7e7490b25905" providerId="LiveId" clId="{DFDFF420-AC8D-4411-B04E-04060538344F}" dt="2024-05-23T14:57:57.098" v="3978"/>
          <ac:grpSpMkLst>
            <pc:docMk/>
            <pc:sldMk cId="1607600608" sldId="272"/>
            <ac:grpSpMk id="22" creationId="{D4E2BC10-F514-5D2A-E951-DE7D58FD7CA8}"/>
          </ac:grpSpMkLst>
        </pc:grpChg>
        <pc:grpChg chg="mod">
          <ac:chgData name="ceromi04@naver.com" userId="75bf7e7490b25905" providerId="LiveId" clId="{DFDFF420-AC8D-4411-B04E-04060538344F}" dt="2024-05-23T14:57:57.098" v="3978"/>
          <ac:grpSpMkLst>
            <pc:docMk/>
            <pc:sldMk cId="1607600608" sldId="272"/>
            <ac:grpSpMk id="23" creationId="{C598F154-12E9-A751-90CC-CF7556B552D6}"/>
          </ac:grpSpMkLst>
        </pc:grpChg>
        <pc:picChg chg="add mod">
          <ac:chgData name="ceromi04@naver.com" userId="75bf7e7490b25905" providerId="LiveId" clId="{DFDFF420-AC8D-4411-B04E-04060538344F}" dt="2024-05-23T14:49:50.699" v="3895" actId="14100"/>
          <ac:picMkLst>
            <pc:docMk/>
            <pc:sldMk cId="1607600608" sldId="272"/>
            <ac:picMk id="1026" creationId="{E7F595F5-11D2-D6B3-B309-D0D9E24EED81}"/>
          </ac:picMkLst>
        </pc:picChg>
      </pc:sldChg>
      <pc:sldChg chg="addSp delSp modSp add mod">
        <pc:chgData name="ceromi04@naver.com" userId="75bf7e7490b25905" providerId="LiveId" clId="{DFDFF420-AC8D-4411-B04E-04060538344F}" dt="2024-05-27T10:48:41.801" v="8347" actId="1076"/>
        <pc:sldMkLst>
          <pc:docMk/>
          <pc:sldMk cId="3444833246" sldId="273"/>
        </pc:sldMkLst>
        <pc:spChg chg="mod">
          <ac:chgData name="ceromi04@naver.com" userId="75bf7e7490b25905" providerId="LiveId" clId="{DFDFF420-AC8D-4411-B04E-04060538344F}" dt="2024-05-27T10:43:45.256" v="8171" actId="20577"/>
          <ac:spMkLst>
            <pc:docMk/>
            <pc:sldMk cId="3444833246" sldId="273"/>
            <ac:spMk id="2" creationId="{3B6F6666-1C2D-B87D-67CB-72C5E6FAFEE7}"/>
          </ac:spMkLst>
        </pc:spChg>
        <pc:spChg chg="add mod">
          <ac:chgData name="ceromi04@naver.com" userId="75bf7e7490b25905" providerId="LiveId" clId="{DFDFF420-AC8D-4411-B04E-04060538344F}" dt="2024-05-27T10:48:41.801" v="8347" actId="1076"/>
          <ac:spMkLst>
            <pc:docMk/>
            <pc:sldMk cId="3444833246" sldId="273"/>
            <ac:spMk id="7" creationId="{5D6A0BB7-C477-260E-95AC-5567269AA362}"/>
          </ac:spMkLst>
        </pc:spChg>
        <pc:spChg chg="del">
          <ac:chgData name="ceromi04@naver.com" userId="75bf7e7490b25905" providerId="LiveId" clId="{DFDFF420-AC8D-4411-B04E-04060538344F}" dt="2024-05-23T14:58:33.950" v="3981" actId="478"/>
          <ac:spMkLst>
            <pc:docMk/>
            <pc:sldMk cId="3444833246" sldId="273"/>
            <ac:spMk id="12" creationId="{539FF7EF-410A-4554-3531-1C247934C4CB}"/>
          </ac:spMkLst>
        </pc:spChg>
        <pc:spChg chg="mod">
          <ac:chgData name="ceromi04@naver.com" userId="75bf7e7490b25905" providerId="LiveId" clId="{DFDFF420-AC8D-4411-B04E-04060538344F}" dt="2024-05-23T14:58:47.577" v="3997" actId="20577"/>
          <ac:spMkLst>
            <pc:docMk/>
            <pc:sldMk cId="3444833246" sldId="273"/>
            <ac:spMk id="25" creationId="{933400A2-3F6A-3A89-B01C-664469F6347B}"/>
          </ac:spMkLst>
        </pc:spChg>
        <pc:spChg chg="mod">
          <ac:chgData name="ceromi04@naver.com" userId="75bf7e7490b25905" providerId="LiveId" clId="{DFDFF420-AC8D-4411-B04E-04060538344F}" dt="2024-05-23T14:59:46.956" v="4035" actId="5793"/>
          <ac:spMkLst>
            <pc:docMk/>
            <pc:sldMk cId="3444833246" sldId="273"/>
            <ac:spMk id="26" creationId="{3ACB28CD-B06A-B8AA-D929-B2DC3852FBA6}"/>
          </ac:spMkLst>
        </pc:spChg>
        <pc:graphicFrameChg chg="add del mod modGraphic">
          <ac:chgData name="ceromi04@naver.com" userId="75bf7e7490b25905" providerId="LiveId" clId="{DFDFF420-AC8D-4411-B04E-04060538344F}" dt="2024-05-27T10:44:40.173" v="8179" actId="478"/>
          <ac:graphicFrameMkLst>
            <pc:docMk/>
            <pc:sldMk cId="3444833246" sldId="273"/>
            <ac:graphicFrameMk id="8" creationId="{466EF687-1FA8-FACB-40B2-0C0AB9B0A113}"/>
          </ac:graphicFrameMkLst>
        </pc:graphicFrameChg>
        <pc:graphicFrameChg chg="add mod modGraphic">
          <ac:chgData name="ceromi04@naver.com" userId="75bf7e7490b25905" providerId="LiveId" clId="{DFDFF420-AC8D-4411-B04E-04060538344F}" dt="2024-05-27T10:48:29.509" v="8346" actId="1076"/>
          <ac:graphicFrameMkLst>
            <pc:docMk/>
            <pc:sldMk cId="3444833246" sldId="273"/>
            <ac:graphicFrameMk id="10" creationId="{A67450B4-6CAF-6583-5AB7-F943A002638D}"/>
          </ac:graphicFrameMkLst>
        </pc:graphicFrameChg>
        <pc:graphicFrameChg chg="add mod">
          <ac:chgData name="ceromi04@naver.com" userId="75bf7e7490b25905" providerId="LiveId" clId="{DFDFF420-AC8D-4411-B04E-04060538344F}" dt="2024-05-27T10:46:15.273" v="8196"/>
          <ac:graphicFrameMkLst>
            <pc:docMk/>
            <pc:sldMk cId="3444833246" sldId="273"/>
            <ac:graphicFrameMk id="12" creationId="{216784C1-46C6-22AF-1862-CF53ECC432E5}"/>
          </ac:graphicFrameMkLst>
        </pc:graphicFrameChg>
        <pc:picChg chg="del">
          <ac:chgData name="ceromi04@naver.com" userId="75bf7e7490b25905" providerId="LiveId" clId="{DFDFF420-AC8D-4411-B04E-04060538344F}" dt="2024-05-23T14:58:32.050" v="3980" actId="478"/>
          <ac:picMkLst>
            <pc:docMk/>
            <pc:sldMk cId="3444833246" sldId="273"/>
            <ac:picMk id="1026" creationId="{E7F595F5-11D2-D6B3-B309-D0D9E24EED81}"/>
          </ac:picMkLst>
        </pc:picChg>
      </pc:sldChg>
      <pc:sldChg chg="modSp mod">
        <pc:chgData name="ceromi04@naver.com" userId="75bf7e7490b25905" providerId="LiveId" clId="{DFDFF420-AC8D-4411-B04E-04060538344F}" dt="2024-05-27T10:49:18.343" v="8349" actId="1076"/>
        <pc:sldMkLst>
          <pc:docMk/>
          <pc:sldMk cId="1607132711" sldId="276"/>
        </pc:sldMkLst>
        <pc:picChg chg="mod">
          <ac:chgData name="ceromi04@naver.com" userId="75bf7e7490b25905" providerId="LiveId" clId="{DFDFF420-AC8D-4411-B04E-04060538344F}" dt="2024-05-27T10:49:18.343" v="8349" actId="1076"/>
          <ac:picMkLst>
            <pc:docMk/>
            <pc:sldMk cId="1607132711" sldId="276"/>
            <ac:picMk id="13" creationId="{00550E15-6507-DC93-3CDA-BB6CA1A807D5}"/>
          </ac:picMkLst>
        </pc:picChg>
      </pc:sldChg>
      <pc:sldChg chg="modSp mod">
        <pc:chgData name="ceromi04@naver.com" userId="75bf7e7490b25905" providerId="LiveId" clId="{DFDFF420-AC8D-4411-B04E-04060538344F}" dt="2024-05-27T10:49:04.147" v="8348" actId="14100"/>
        <pc:sldMkLst>
          <pc:docMk/>
          <pc:sldMk cId="680795795" sldId="277"/>
        </pc:sldMkLst>
        <pc:picChg chg="mod">
          <ac:chgData name="ceromi04@naver.com" userId="75bf7e7490b25905" providerId="LiveId" clId="{DFDFF420-AC8D-4411-B04E-04060538344F}" dt="2024-05-27T10:49:04.147" v="8348" actId="14100"/>
          <ac:picMkLst>
            <pc:docMk/>
            <pc:sldMk cId="680795795" sldId="277"/>
            <ac:picMk id="13" creationId="{4E9E34AE-8D2C-8050-1746-F0A7063AAB7A}"/>
          </ac:picMkLst>
        </pc:picChg>
      </pc:sldChg>
      <pc:sldChg chg="addSp delSp modSp mod">
        <pc:chgData name="ceromi04@naver.com" userId="75bf7e7490b25905" providerId="LiveId" clId="{DFDFF420-AC8D-4411-B04E-04060538344F}" dt="2024-05-27T10:50:40.640" v="8351" actId="113"/>
        <pc:sldMkLst>
          <pc:docMk/>
          <pc:sldMk cId="1758625206" sldId="278"/>
        </pc:sldMkLst>
        <pc:spChg chg="mod">
          <ac:chgData name="ceromi04@naver.com" userId="75bf7e7490b25905" providerId="LiveId" clId="{DFDFF420-AC8D-4411-B04E-04060538344F}" dt="2024-05-27T00:19:13.565" v="4322" actId="113"/>
          <ac:spMkLst>
            <pc:docMk/>
            <pc:sldMk cId="1758625206" sldId="278"/>
            <ac:spMk id="2" creationId="{5AB27B0B-1DC6-9314-376C-36562CFF5486}"/>
          </ac:spMkLst>
        </pc:spChg>
        <pc:spChg chg="add mod">
          <ac:chgData name="ceromi04@naver.com" userId="75bf7e7490b25905" providerId="LiveId" clId="{DFDFF420-AC8D-4411-B04E-04060538344F}" dt="2024-05-27T00:51:40.887" v="5473" actId="14100"/>
          <ac:spMkLst>
            <pc:docMk/>
            <pc:sldMk cId="1758625206" sldId="278"/>
            <ac:spMk id="8" creationId="{2B969C98-B75A-9A94-F9E3-2F3255538606}"/>
          </ac:spMkLst>
        </pc:spChg>
        <pc:spChg chg="add del mod">
          <ac:chgData name="ceromi04@naver.com" userId="75bf7e7490b25905" providerId="LiveId" clId="{DFDFF420-AC8D-4411-B04E-04060538344F}" dt="2024-05-27T05:46:29.649" v="5822" actId="478"/>
          <ac:spMkLst>
            <pc:docMk/>
            <pc:sldMk cId="1758625206" sldId="278"/>
            <ac:spMk id="13" creationId="{9FB54E75-13D5-4A7A-47B7-F99FF064F5E0}"/>
          </ac:spMkLst>
        </pc:spChg>
        <pc:spChg chg="mod">
          <ac:chgData name="ceromi04@naver.com" userId="75bf7e7490b25905" providerId="LiveId" clId="{DFDFF420-AC8D-4411-B04E-04060538344F}" dt="2024-05-27T10:50:40.640" v="8351" actId="113"/>
          <ac:spMkLst>
            <pc:docMk/>
            <pc:sldMk cId="1758625206" sldId="278"/>
            <ac:spMk id="26" creationId="{3ACB28CD-B06A-B8AA-D929-B2DC3852FBA6}"/>
          </ac:spMkLst>
        </pc:spChg>
        <pc:graphicFrameChg chg="add del mod modGraphic">
          <ac:chgData name="ceromi04@naver.com" userId="75bf7e7490b25905" providerId="LiveId" clId="{DFDFF420-AC8D-4411-B04E-04060538344F}" dt="2024-05-27T00:47:17.211" v="5317" actId="478"/>
          <ac:graphicFrameMkLst>
            <pc:docMk/>
            <pc:sldMk cId="1758625206" sldId="278"/>
            <ac:graphicFrameMk id="6" creationId="{ED82FA3E-38C9-B88E-4FF6-4A9778720BA3}"/>
          </ac:graphicFrameMkLst>
        </pc:graphicFrameChg>
        <pc:graphicFrameChg chg="add mod modGraphic">
          <ac:chgData name="ceromi04@naver.com" userId="75bf7e7490b25905" providerId="LiveId" clId="{DFDFF420-AC8D-4411-B04E-04060538344F}" dt="2024-05-27T00:51:02.110" v="5466" actId="20577"/>
          <ac:graphicFrameMkLst>
            <pc:docMk/>
            <pc:sldMk cId="1758625206" sldId="278"/>
            <ac:graphicFrameMk id="7" creationId="{A4BFEF05-F98A-0664-0BBD-9FBD8DD54538}"/>
          </ac:graphicFrameMkLst>
        </pc:graphicFrameChg>
        <pc:picChg chg="add mod">
          <ac:chgData name="ceromi04@naver.com" userId="75bf7e7490b25905" providerId="LiveId" clId="{DFDFF420-AC8D-4411-B04E-04060538344F}" dt="2024-05-27T05:47:17.735" v="5829" actId="1076"/>
          <ac:picMkLst>
            <pc:docMk/>
            <pc:sldMk cId="1758625206" sldId="278"/>
            <ac:picMk id="15" creationId="{7ACDD139-376D-50E8-370A-2FC17BC04858}"/>
          </ac:picMkLst>
        </pc:picChg>
        <pc:cxnChg chg="add mod">
          <ac:chgData name="ceromi04@naver.com" userId="75bf7e7490b25905" providerId="LiveId" clId="{DFDFF420-AC8D-4411-B04E-04060538344F}" dt="2024-05-27T05:46:12.315" v="5819" actId="1582"/>
          <ac:cxnSpMkLst>
            <pc:docMk/>
            <pc:sldMk cId="1758625206" sldId="278"/>
            <ac:cxnSpMk id="10" creationId="{0F961FCA-AF20-3D6A-6346-415EC3BE0756}"/>
          </ac:cxnSpMkLst>
        </pc:cxnChg>
      </pc:sldChg>
      <pc:sldChg chg="addSp delSp modSp mod">
        <pc:chgData name="ceromi04@naver.com" userId="75bf7e7490b25905" providerId="LiveId" clId="{DFDFF420-AC8D-4411-B04E-04060538344F}" dt="2024-05-27T11:07:05.244" v="8664" actId="1035"/>
        <pc:sldMkLst>
          <pc:docMk/>
          <pc:sldMk cId="1292479421" sldId="279"/>
        </pc:sldMkLst>
        <pc:spChg chg="mod">
          <ac:chgData name="ceromi04@naver.com" userId="75bf7e7490b25905" providerId="LiveId" clId="{DFDFF420-AC8D-4411-B04E-04060538344F}" dt="2024-05-27T06:02:17.349" v="6348" actId="1076"/>
          <ac:spMkLst>
            <pc:docMk/>
            <pc:sldMk cId="1292479421" sldId="279"/>
            <ac:spMk id="6" creationId="{7380B0E0-AD73-4377-87E8-59469E00B08D}"/>
          </ac:spMkLst>
        </pc:spChg>
        <pc:spChg chg="add del mod">
          <ac:chgData name="ceromi04@naver.com" userId="75bf7e7490b25905" providerId="LiveId" clId="{DFDFF420-AC8D-4411-B04E-04060538344F}" dt="2024-05-27T06:01:09.375" v="6319" actId="478"/>
          <ac:spMkLst>
            <pc:docMk/>
            <pc:sldMk cId="1292479421" sldId="279"/>
            <ac:spMk id="7" creationId="{09977556-825C-E0B7-8264-04763983E20B}"/>
          </ac:spMkLst>
        </pc:spChg>
        <pc:spChg chg="add mod">
          <ac:chgData name="ceromi04@naver.com" userId="75bf7e7490b25905" providerId="LiveId" clId="{DFDFF420-AC8D-4411-B04E-04060538344F}" dt="2024-05-27T06:58:37.293" v="6358" actId="14100"/>
          <ac:spMkLst>
            <pc:docMk/>
            <pc:sldMk cId="1292479421" sldId="279"/>
            <ac:spMk id="8" creationId="{5D49F4CC-2EAC-193E-E11E-B428B6AA196A}"/>
          </ac:spMkLst>
        </pc:spChg>
        <pc:spChg chg="add mod">
          <ac:chgData name="ceromi04@naver.com" userId="75bf7e7490b25905" providerId="LiveId" clId="{DFDFF420-AC8D-4411-B04E-04060538344F}" dt="2024-05-27T11:06:54.351" v="8662" actId="1076"/>
          <ac:spMkLst>
            <pc:docMk/>
            <pc:sldMk cId="1292479421" sldId="279"/>
            <ac:spMk id="10" creationId="{654D90D6-E8F2-2A15-1DF4-93E48A1ED341}"/>
          </ac:spMkLst>
        </pc:spChg>
        <pc:spChg chg="mod">
          <ac:chgData name="ceromi04@naver.com" userId="75bf7e7490b25905" providerId="LiveId" clId="{DFDFF420-AC8D-4411-B04E-04060538344F}" dt="2024-05-27T10:49:48.838" v="8350" actId="113"/>
          <ac:spMkLst>
            <pc:docMk/>
            <pc:sldMk cId="1292479421" sldId="279"/>
            <ac:spMk id="26" creationId="{3ACB28CD-B06A-B8AA-D929-B2DC3852FBA6}"/>
          </ac:spMkLst>
        </pc:spChg>
        <pc:grpChg chg="mod">
          <ac:chgData name="ceromi04@naver.com" userId="75bf7e7490b25905" providerId="LiveId" clId="{DFDFF420-AC8D-4411-B04E-04060538344F}" dt="2024-05-27T11:07:05.244" v="8664" actId="1035"/>
          <ac:grpSpMkLst>
            <pc:docMk/>
            <pc:sldMk cId="1292479421" sldId="279"/>
            <ac:grpSpMk id="4" creationId="{6B3DA27A-7782-B6B9-611D-F186F7C1E2E1}"/>
          </ac:grpSpMkLst>
        </pc:grpChg>
        <pc:graphicFrameChg chg="add mod modGraphic">
          <ac:chgData name="ceromi04@naver.com" userId="75bf7e7490b25905" providerId="LiveId" clId="{DFDFF420-AC8D-4411-B04E-04060538344F}" dt="2024-05-27T06:02:32.956" v="6352" actId="1076"/>
          <ac:graphicFrameMkLst>
            <pc:docMk/>
            <pc:sldMk cId="1292479421" sldId="279"/>
            <ac:graphicFrameMk id="2" creationId="{40D9663B-0952-FA0F-386E-5D7D2C3BF5CE}"/>
          </ac:graphicFrameMkLst>
        </pc:graphicFrameChg>
      </pc:sldChg>
      <pc:sldChg chg="modSp mod">
        <pc:chgData name="ceromi04@naver.com" userId="75bf7e7490b25905" providerId="LiveId" clId="{DFDFF420-AC8D-4411-B04E-04060538344F}" dt="2024-05-27T11:18:47.873" v="8717" actId="1076"/>
        <pc:sldMkLst>
          <pc:docMk/>
          <pc:sldMk cId="4269937870" sldId="280"/>
        </pc:sldMkLst>
        <pc:spChg chg="mod">
          <ac:chgData name="ceromi04@naver.com" userId="75bf7e7490b25905" providerId="LiveId" clId="{DFDFF420-AC8D-4411-B04E-04060538344F}" dt="2024-05-27T11:18:47.873" v="8717" actId="1076"/>
          <ac:spMkLst>
            <pc:docMk/>
            <pc:sldMk cId="4269937870" sldId="280"/>
            <ac:spMk id="7" creationId="{864F1F12-6A3C-1D4D-AE24-5CE780DFF350}"/>
          </ac:spMkLst>
        </pc:spChg>
        <pc:spChg chg="mod">
          <ac:chgData name="ceromi04@naver.com" userId="75bf7e7490b25905" providerId="LiveId" clId="{DFDFF420-AC8D-4411-B04E-04060538344F}" dt="2024-05-27T00:22:32.043" v="4569"/>
          <ac:spMkLst>
            <pc:docMk/>
            <pc:sldMk cId="4269937870" sldId="280"/>
            <ac:spMk id="12" creationId="{9E4F2565-C15F-48D5-0A5C-503348CF6202}"/>
          </ac:spMkLst>
        </pc:spChg>
        <pc:spChg chg="mod">
          <ac:chgData name="ceromi04@naver.com" userId="75bf7e7490b25905" providerId="LiveId" clId="{DFDFF420-AC8D-4411-B04E-04060538344F}" dt="2024-05-27T10:52:09.015" v="8391" actId="1076"/>
          <ac:spMkLst>
            <pc:docMk/>
            <pc:sldMk cId="4269937870" sldId="280"/>
            <ac:spMk id="24" creationId="{06E11A61-2A32-FCEF-070A-488170615197}"/>
          </ac:spMkLst>
        </pc:spChg>
      </pc:sldChg>
      <pc:sldChg chg="addSp delSp modSp mod">
        <pc:chgData name="ceromi04@naver.com" userId="75bf7e7490b25905" providerId="LiveId" clId="{DFDFF420-AC8D-4411-B04E-04060538344F}" dt="2024-05-28T10:31:02.454" v="9203" actId="1076"/>
        <pc:sldMkLst>
          <pc:docMk/>
          <pc:sldMk cId="337957902" sldId="281"/>
        </pc:sldMkLst>
        <pc:spChg chg="del mod">
          <ac:chgData name="ceromi04@naver.com" userId="75bf7e7490b25905" providerId="LiveId" clId="{DFDFF420-AC8D-4411-B04E-04060538344F}" dt="2024-05-28T10:30:55.893" v="9202" actId="478"/>
          <ac:spMkLst>
            <pc:docMk/>
            <pc:sldMk cId="337957902" sldId="281"/>
            <ac:spMk id="6" creationId="{A59055C5-B3A5-600B-178D-6A0C9B4CB595}"/>
          </ac:spMkLst>
        </pc:spChg>
        <pc:spChg chg="mod">
          <ac:chgData name="ceromi04@naver.com" userId="75bf7e7490b25905" providerId="LiveId" clId="{DFDFF420-AC8D-4411-B04E-04060538344F}" dt="2024-05-27T10:39:45.101" v="8100" actId="164"/>
          <ac:spMkLst>
            <pc:docMk/>
            <pc:sldMk cId="337957902" sldId="281"/>
            <ac:spMk id="7" creationId="{864F1F12-6A3C-1D4D-AE24-5CE780DFF350}"/>
          </ac:spMkLst>
        </pc:spChg>
        <pc:spChg chg="add mod">
          <ac:chgData name="ceromi04@naver.com" userId="75bf7e7490b25905" providerId="LiveId" clId="{DFDFF420-AC8D-4411-B04E-04060538344F}" dt="2024-05-27T10:39:27.404" v="8098" actId="164"/>
          <ac:spMkLst>
            <pc:docMk/>
            <pc:sldMk cId="337957902" sldId="281"/>
            <ac:spMk id="8" creationId="{10A24201-F21F-1751-23A5-B2A736B1C641}"/>
          </ac:spMkLst>
        </pc:spChg>
        <pc:spChg chg="add mod ord">
          <ac:chgData name="ceromi04@naver.com" userId="75bf7e7490b25905" providerId="LiveId" clId="{DFDFF420-AC8D-4411-B04E-04060538344F}" dt="2024-05-27T10:40:57.872" v="8108" actId="164"/>
          <ac:spMkLst>
            <pc:docMk/>
            <pc:sldMk cId="337957902" sldId="281"/>
            <ac:spMk id="12" creationId="{4CEAD6A7-CFC9-E1EE-9F19-5EAF3F9CE2EE}"/>
          </ac:spMkLst>
        </pc:spChg>
        <pc:spChg chg="add mod">
          <ac:chgData name="ceromi04@naver.com" userId="75bf7e7490b25905" providerId="LiveId" clId="{DFDFF420-AC8D-4411-B04E-04060538344F}" dt="2024-05-27T10:39:27.404" v="8098" actId="164"/>
          <ac:spMkLst>
            <pc:docMk/>
            <pc:sldMk cId="337957902" sldId="281"/>
            <ac:spMk id="13" creationId="{21CBF217-7838-6E9A-242B-BD6C84E24FB8}"/>
          </ac:spMkLst>
        </pc:spChg>
        <pc:spChg chg="add mod">
          <ac:chgData name="ceromi04@naver.com" userId="75bf7e7490b25905" providerId="LiveId" clId="{DFDFF420-AC8D-4411-B04E-04060538344F}" dt="2024-05-27T10:52:13.487" v="8392"/>
          <ac:spMkLst>
            <pc:docMk/>
            <pc:sldMk cId="337957902" sldId="281"/>
            <ac:spMk id="17" creationId="{713F2DAC-FBDF-D3C6-7519-6F2C1540CCB9}"/>
          </ac:spMkLst>
        </pc:spChg>
        <pc:spChg chg="add mod">
          <ac:chgData name="ceromi04@naver.com" userId="75bf7e7490b25905" providerId="LiveId" clId="{DFDFF420-AC8D-4411-B04E-04060538344F}" dt="2024-05-27T10:52:17.997" v="8394"/>
          <ac:spMkLst>
            <pc:docMk/>
            <pc:sldMk cId="337957902" sldId="281"/>
            <ac:spMk id="18" creationId="{9C6D9756-80C3-3297-4E5D-1FE51FB0D883}"/>
          </ac:spMkLst>
        </pc:spChg>
        <pc:spChg chg="del">
          <ac:chgData name="ceromi04@naver.com" userId="75bf7e7490b25905" providerId="LiveId" clId="{DFDFF420-AC8D-4411-B04E-04060538344F}" dt="2024-05-27T10:52:16.854" v="8393" actId="478"/>
          <ac:spMkLst>
            <pc:docMk/>
            <pc:sldMk cId="337957902" sldId="281"/>
            <ac:spMk id="24" creationId="{06E11A61-2A32-FCEF-070A-488170615197}"/>
          </ac:spMkLst>
        </pc:spChg>
        <pc:grpChg chg="mod">
          <ac:chgData name="ceromi04@naver.com" userId="75bf7e7490b25905" providerId="LiveId" clId="{DFDFF420-AC8D-4411-B04E-04060538344F}" dt="2024-05-27T10:40:41.122" v="8105" actId="1076"/>
          <ac:grpSpMkLst>
            <pc:docMk/>
            <pc:sldMk cId="337957902" sldId="281"/>
            <ac:grpSpMk id="4" creationId="{6B3DA27A-7782-B6B9-611D-F186F7C1E2E1}"/>
          </ac:grpSpMkLst>
        </pc:grpChg>
        <pc:grpChg chg="add mod">
          <ac:chgData name="ceromi04@naver.com" userId="75bf7e7490b25905" providerId="LiveId" clId="{DFDFF420-AC8D-4411-B04E-04060538344F}" dt="2024-05-27T10:39:45.101" v="8100" actId="164"/>
          <ac:grpSpMkLst>
            <pc:docMk/>
            <pc:sldMk cId="337957902" sldId="281"/>
            <ac:grpSpMk id="14" creationId="{A9EA891E-13BB-7FC4-EF8F-8D67E274C8F5}"/>
          </ac:grpSpMkLst>
        </pc:grpChg>
        <pc:grpChg chg="add mod">
          <ac:chgData name="ceromi04@naver.com" userId="75bf7e7490b25905" providerId="LiveId" clId="{DFDFF420-AC8D-4411-B04E-04060538344F}" dt="2024-05-27T10:40:57.872" v="8108" actId="164"/>
          <ac:grpSpMkLst>
            <pc:docMk/>
            <pc:sldMk cId="337957902" sldId="281"/>
            <ac:grpSpMk id="15" creationId="{E755C419-4CBA-0323-8C32-D38556F2314D}"/>
          </ac:grpSpMkLst>
        </pc:grpChg>
        <pc:grpChg chg="add mod">
          <ac:chgData name="ceromi04@naver.com" userId="75bf7e7490b25905" providerId="LiveId" clId="{DFDFF420-AC8D-4411-B04E-04060538344F}" dt="2024-05-28T10:31:02.454" v="9203" actId="1076"/>
          <ac:grpSpMkLst>
            <pc:docMk/>
            <pc:sldMk cId="337957902" sldId="281"/>
            <ac:grpSpMk id="16" creationId="{0A5B885C-EAB3-5BAB-72D8-7795B42CFBC0}"/>
          </ac:grpSpMkLst>
        </pc:grpChg>
      </pc:sldChg>
      <pc:sldChg chg="addSp delSp modSp mod">
        <pc:chgData name="ceromi04@naver.com" userId="75bf7e7490b25905" providerId="LiveId" clId="{DFDFF420-AC8D-4411-B04E-04060538344F}" dt="2024-05-27T10:35:02.179" v="8033" actId="1076"/>
        <pc:sldMkLst>
          <pc:docMk/>
          <pc:sldMk cId="1413985607" sldId="283"/>
        </pc:sldMkLst>
        <pc:spChg chg="add mod">
          <ac:chgData name="ceromi04@naver.com" userId="75bf7e7490b25905" providerId="LiveId" clId="{DFDFF420-AC8D-4411-B04E-04060538344F}" dt="2024-05-27T10:35:02.179" v="8033" actId="1076"/>
          <ac:spMkLst>
            <pc:docMk/>
            <pc:sldMk cId="1413985607" sldId="283"/>
            <ac:spMk id="2" creationId="{23EBE741-6056-0B99-A514-985BEB048391}"/>
          </ac:spMkLst>
        </pc:spChg>
        <pc:spChg chg="add mod">
          <ac:chgData name="ceromi04@naver.com" userId="75bf7e7490b25905" providerId="LiveId" clId="{DFDFF420-AC8D-4411-B04E-04060538344F}" dt="2024-05-27T08:04:38.831" v="7544" actId="164"/>
          <ac:spMkLst>
            <pc:docMk/>
            <pc:sldMk cId="1413985607" sldId="283"/>
            <ac:spMk id="6" creationId="{B5E4984D-5FC8-21CE-E1FE-14AA83DC3201}"/>
          </ac:spMkLst>
        </pc:spChg>
        <pc:spChg chg="add mod">
          <ac:chgData name="ceromi04@naver.com" userId="75bf7e7490b25905" providerId="LiveId" clId="{DFDFF420-AC8D-4411-B04E-04060538344F}" dt="2024-05-27T08:04:38.831" v="7544" actId="164"/>
          <ac:spMkLst>
            <pc:docMk/>
            <pc:sldMk cId="1413985607" sldId="283"/>
            <ac:spMk id="7" creationId="{3B1B730A-DA4D-8C14-B9C7-94112AFEA19E}"/>
          </ac:spMkLst>
        </pc:spChg>
        <pc:spChg chg="mod">
          <ac:chgData name="ceromi04@naver.com" userId="75bf7e7490b25905" providerId="LiveId" clId="{DFDFF420-AC8D-4411-B04E-04060538344F}" dt="2024-05-27T08:04:38.831" v="7544" actId="164"/>
          <ac:spMkLst>
            <pc:docMk/>
            <pc:sldMk cId="1413985607" sldId="283"/>
            <ac:spMk id="12" creationId="{BF3B2F71-A3D7-D055-2125-E85CBCC880CB}"/>
          </ac:spMkLst>
        </pc:spChg>
        <pc:spChg chg="mod">
          <ac:chgData name="ceromi04@naver.com" userId="75bf7e7490b25905" providerId="LiveId" clId="{DFDFF420-AC8D-4411-B04E-04060538344F}" dt="2024-05-27T08:04:38.831" v="7544" actId="164"/>
          <ac:spMkLst>
            <pc:docMk/>
            <pc:sldMk cId="1413985607" sldId="283"/>
            <ac:spMk id="13" creationId="{AA743984-C0D6-4782-E17F-9C06A252E784}"/>
          </ac:spMkLst>
        </pc:spChg>
        <pc:spChg chg="add del">
          <ac:chgData name="ceromi04@naver.com" userId="75bf7e7490b25905" providerId="LiveId" clId="{DFDFF420-AC8D-4411-B04E-04060538344F}" dt="2024-05-27T08:02:03.196" v="7519" actId="478"/>
          <ac:spMkLst>
            <pc:docMk/>
            <pc:sldMk cId="1413985607" sldId="283"/>
            <ac:spMk id="14" creationId="{D0636403-2DC7-D232-7F58-02D5E8BE1BAA}"/>
          </ac:spMkLst>
        </pc:spChg>
        <pc:spChg chg="add mod">
          <ac:chgData name="ceromi04@naver.com" userId="75bf7e7490b25905" providerId="LiveId" clId="{DFDFF420-AC8D-4411-B04E-04060538344F}" dt="2024-05-27T08:04:38.831" v="7544" actId="164"/>
          <ac:spMkLst>
            <pc:docMk/>
            <pc:sldMk cId="1413985607" sldId="283"/>
            <ac:spMk id="15" creationId="{861D6397-5263-EDB9-A6A9-1242729A91CF}"/>
          </ac:spMkLst>
        </pc:spChg>
        <pc:spChg chg="add mod">
          <ac:chgData name="ceromi04@naver.com" userId="75bf7e7490b25905" providerId="LiveId" clId="{DFDFF420-AC8D-4411-B04E-04060538344F}" dt="2024-05-27T08:04:45.967" v="7545" actId="164"/>
          <ac:spMkLst>
            <pc:docMk/>
            <pc:sldMk cId="1413985607" sldId="283"/>
            <ac:spMk id="17" creationId="{630EC1DA-D71C-8B6B-C69E-5C5C2A20E504}"/>
          </ac:spMkLst>
        </pc:spChg>
        <pc:grpChg chg="mod">
          <ac:chgData name="ceromi04@naver.com" userId="75bf7e7490b25905" providerId="LiveId" clId="{DFDFF420-AC8D-4411-B04E-04060538344F}" dt="2024-05-27T08:04:48.602" v="7547" actId="1076"/>
          <ac:grpSpMkLst>
            <pc:docMk/>
            <pc:sldMk cId="1413985607" sldId="283"/>
            <ac:grpSpMk id="4" creationId="{6B3DA27A-7782-B6B9-611D-F186F7C1E2E1}"/>
          </ac:grpSpMkLst>
        </pc:grpChg>
        <pc:grpChg chg="add mod">
          <ac:chgData name="ceromi04@naver.com" userId="75bf7e7490b25905" providerId="LiveId" clId="{DFDFF420-AC8D-4411-B04E-04060538344F}" dt="2024-05-27T08:04:38.831" v="7544" actId="164"/>
          <ac:grpSpMkLst>
            <pc:docMk/>
            <pc:sldMk cId="1413985607" sldId="283"/>
            <ac:grpSpMk id="8" creationId="{BBB80E91-62FF-5D03-E691-0BFEF52D19E6}"/>
          </ac:grpSpMkLst>
        </pc:grpChg>
        <pc:grpChg chg="add mod">
          <ac:chgData name="ceromi04@naver.com" userId="75bf7e7490b25905" providerId="LiveId" clId="{DFDFF420-AC8D-4411-B04E-04060538344F}" dt="2024-05-27T08:04:45.967" v="7545" actId="164"/>
          <ac:grpSpMkLst>
            <pc:docMk/>
            <pc:sldMk cId="1413985607" sldId="283"/>
            <ac:grpSpMk id="10" creationId="{7E4D708F-37AF-BA66-D643-164BF20D2B94}"/>
          </ac:grpSpMkLst>
        </pc:grpChg>
        <pc:grpChg chg="add mod">
          <ac:chgData name="ceromi04@naver.com" userId="75bf7e7490b25905" providerId="LiveId" clId="{DFDFF420-AC8D-4411-B04E-04060538344F}" dt="2024-05-27T08:04:45.967" v="7545" actId="164"/>
          <ac:grpSpMkLst>
            <pc:docMk/>
            <pc:sldMk cId="1413985607" sldId="283"/>
            <ac:grpSpMk id="16" creationId="{E9AAC4A2-053D-45F1-44C0-00F63DED4089}"/>
          </ac:grpSpMkLst>
        </pc:grpChg>
        <pc:grpChg chg="add mod">
          <ac:chgData name="ceromi04@naver.com" userId="75bf7e7490b25905" providerId="LiveId" clId="{DFDFF420-AC8D-4411-B04E-04060538344F}" dt="2024-05-27T08:04:38.831" v="7544" actId="164"/>
          <ac:grpSpMkLst>
            <pc:docMk/>
            <pc:sldMk cId="1413985607" sldId="283"/>
            <ac:grpSpMk id="18" creationId="{17ACC701-09DA-8728-1FEF-74FDB9791E55}"/>
          </ac:grpSpMkLst>
        </pc:grpChg>
        <pc:grpChg chg="add mod">
          <ac:chgData name="ceromi04@naver.com" userId="75bf7e7490b25905" providerId="LiveId" clId="{DFDFF420-AC8D-4411-B04E-04060538344F}" dt="2024-05-27T08:04:55.999" v="7548" actId="1076"/>
          <ac:grpSpMkLst>
            <pc:docMk/>
            <pc:sldMk cId="1413985607" sldId="283"/>
            <ac:grpSpMk id="19" creationId="{030B019A-EA00-7319-0CE1-35F47EAD3574}"/>
          </ac:grpSpMkLst>
        </pc:grpChg>
        <pc:picChg chg="mod">
          <ac:chgData name="ceromi04@naver.com" userId="75bf7e7490b25905" providerId="LiveId" clId="{DFDFF420-AC8D-4411-B04E-04060538344F}" dt="2024-05-27T08:04:38.831" v="7544" actId="164"/>
          <ac:picMkLst>
            <pc:docMk/>
            <pc:sldMk cId="1413985607" sldId="283"/>
            <ac:picMk id="5" creationId="{11AE0D83-231B-A200-ECBE-C67CACDC588E}"/>
          </ac:picMkLst>
        </pc:picChg>
      </pc:sldChg>
      <pc:sldChg chg="addSp delSp modSp add mod">
        <pc:chgData name="ceromi04@naver.com" userId="75bf7e7490b25905" providerId="LiveId" clId="{DFDFF420-AC8D-4411-B04E-04060538344F}" dt="2024-05-28T10:31:41.634" v="9206" actId="113"/>
        <pc:sldMkLst>
          <pc:docMk/>
          <pc:sldMk cId="4016903741" sldId="284"/>
        </pc:sldMkLst>
        <pc:spChg chg="add mod">
          <ac:chgData name="ceromi04@naver.com" userId="75bf7e7490b25905" providerId="LiveId" clId="{DFDFF420-AC8D-4411-B04E-04060538344F}" dt="2024-05-28T10:31:41.634" v="9206" actId="113"/>
          <ac:spMkLst>
            <pc:docMk/>
            <pc:sldMk cId="4016903741" sldId="284"/>
            <ac:spMk id="7" creationId="{8A798A99-2117-9F87-DCF3-161A2D2C426F}"/>
          </ac:spMkLst>
        </pc:spChg>
        <pc:spChg chg="mod">
          <ac:chgData name="ceromi04@naver.com" userId="75bf7e7490b25905" providerId="LiveId" clId="{DFDFF420-AC8D-4411-B04E-04060538344F}" dt="2024-05-27T10:50:46.839" v="8352" actId="113"/>
          <ac:spMkLst>
            <pc:docMk/>
            <pc:sldMk cId="4016903741" sldId="284"/>
            <ac:spMk id="26" creationId="{3ACB28CD-B06A-B8AA-D929-B2DC3852FBA6}"/>
          </ac:spMkLst>
        </pc:spChg>
        <pc:graphicFrameChg chg="del">
          <ac:chgData name="ceromi04@naver.com" userId="75bf7e7490b25905" providerId="LiveId" clId="{DFDFF420-AC8D-4411-B04E-04060538344F}" dt="2024-05-27T06:55:42.652" v="6354" actId="478"/>
          <ac:graphicFrameMkLst>
            <pc:docMk/>
            <pc:sldMk cId="4016903741" sldId="284"/>
            <ac:graphicFrameMk id="2" creationId="{40D9663B-0952-FA0F-386E-5D7D2C3BF5CE}"/>
          </ac:graphicFrameMkLst>
        </pc:graphicFrameChg>
      </pc:sldChg>
      <pc:sldChg chg="add">
        <pc:chgData name="ceromi04@naver.com" userId="75bf7e7490b25905" providerId="LiveId" clId="{DFDFF420-AC8D-4411-B04E-04060538344F}" dt="2024-05-27T08:07:29.617" v="7549" actId="2890"/>
        <pc:sldMkLst>
          <pc:docMk/>
          <pc:sldMk cId="4108430948" sldId="285"/>
        </pc:sldMkLst>
      </pc:sldChg>
      <pc:sldChg chg="addSp delSp modSp add mod">
        <pc:chgData name="ceromi04@naver.com" userId="75bf7e7490b25905" providerId="LiveId" clId="{DFDFF420-AC8D-4411-B04E-04060538344F}" dt="2024-05-27T11:04:48.230" v="8647" actId="27918"/>
        <pc:sldMkLst>
          <pc:docMk/>
          <pc:sldMk cId="943399242" sldId="286"/>
        </pc:sldMkLst>
        <pc:spChg chg="del">
          <ac:chgData name="ceromi04@naver.com" userId="75bf7e7490b25905" providerId="LiveId" clId="{DFDFF420-AC8D-4411-B04E-04060538344F}" dt="2024-05-27T10:13:32.232" v="7774" actId="478"/>
          <ac:spMkLst>
            <pc:docMk/>
            <pc:sldMk cId="943399242" sldId="286"/>
            <ac:spMk id="13" creationId="{F4469DB7-252D-B069-E7EC-F650DDDE595C}"/>
          </ac:spMkLst>
        </pc:spChg>
        <pc:spChg chg="add mod">
          <ac:chgData name="ceromi04@naver.com" userId="75bf7e7490b25905" providerId="LiveId" clId="{DFDFF420-AC8D-4411-B04E-04060538344F}" dt="2024-05-27T10:32:24.401" v="7978" actId="1076"/>
          <ac:spMkLst>
            <pc:docMk/>
            <pc:sldMk cId="943399242" sldId="286"/>
            <ac:spMk id="25" creationId="{278EEE50-1AA0-19B3-18B0-B4F2EDD375D5}"/>
          </ac:spMkLst>
        </pc:spChg>
        <pc:grpChg chg="del">
          <ac:chgData name="ceromi04@naver.com" userId="75bf7e7490b25905" providerId="LiveId" clId="{DFDFF420-AC8D-4411-B04E-04060538344F}" dt="2024-05-27T10:13:28.401" v="7770" actId="478"/>
          <ac:grpSpMkLst>
            <pc:docMk/>
            <pc:sldMk cId="943399242" sldId="286"/>
            <ac:grpSpMk id="1002" creationId="{00000000-0000-0000-0000-000000000000}"/>
          </ac:grpSpMkLst>
        </pc:grpChg>
        <pc:grpChg chg="del">
          <ac:chgData name="ceromi04@naver.com" userId="75bf7e7490b25905" providerId="LiveId" clId="{DFDFF420-AC8D-4411-B04E-04060538344F}" dt="2024-05-27T10:13:33.470" v="7775" actId="478"/>
          <ac:grpSpMkLst>
            <pc:docMk/>
            <pc:sldMk cId="943399242" sldId="286"/>
            <ac:grpSpMk id="1008" creationId="{00000000-0000-0000-0000-000000000000}"/>
          </ac:grpSpMkLst>
        </pc:grpChg>
        <pc:graphicFrameChg chg="add mod">
          <ac:chgData name="ceromi04@naver.com" userId="75bf7e7490b25905" providerId="LiveId" clId="{DFDFF420-AC8D-4411-B04E-04060538344F}" dt="2024-05-27T11:04:40.609" v="8645"/>
          <ac:graphicFrameMkLst>
            <pc:docMk/>
            <pc:sldMk cId="943399242" sldId="286"/>
            <ac:graphicFrameMk id="11" creationId="{F0028A71-6C99-5E32-8CB7-A325451E6544}"/>
          </ac:graphicFrameMkLst>
        </pc:graphicFrameChg>
        <pc:graphicFrameChg chg="add del mod">
          <ac:chgData name="ceromi04@naver.com" userId="75bf7e7490b25905" providerId="LiveId" clId="{DFDFF420-AC8D-4411-B04E-04060538344F}" dt="2024-05-27T10:24:16.768" v="7835" actId="478"/>
          <ac:graphicFrameMkLst>
            <pc:docMk/>
            <pc:sldMk cId="943399242" sldId="286"/>
            <ac:graphicFrameMk id="15" creationId="{C74E691F-9DC3-44EA-0BAA-1EB6333533A7}"/>
          </ac:graphicFrameMkLst>
        </pc:graphicFrameChg>
        <pc:graphicFrameChg chg="add del mod">
          <ac:chgData name="ceromi04@naver.com" userId="75bf7e7490b25905" providerId="LiveId" clId="{DFDFF420-AC8D-4411-B04E-04060538344F}" dt="2024-05-27T10:24:51.766" v="7842" actId="478"/>
          <ac:graphicFrameMkLst>
            <pc:docMk/>
            <pc:sldMk cId="943399242" sldId="286"/>
            <ac:graphicFrameMk id="19" creationId="{861B38D3-3F0B-1F1E-35CA-AB1D7E300630}"/>
          </ac:graphicFrameMkLst>
        </pc:graphicFrameChg>
        <pc:graphicFrameChg chg="add mod">
          <ac:chgData name="ceromi04@naver.com" userId="75bf7e7490b25905" providerId="LiveId" clId="{DFDFF420-AC8D-4411-B04E-04060538344F}" dt="2024-05-27T10:34:30.270" v="8032"/>
          <ac:graphicFrameMkLst>
            <pc:docMk/>
            <pc:sldMk cId="943399242" sldId="286"/>
            <ac:graphicFrameMk id="22" creationId="{5681F31E-9687-CF2C-4420-CA69D79C1EE9}"/>
          </ac:graphicFrameMkLst>
        </pc:graphicFrameChg>
        <pc:graphicFrameChg chg="add mod">
          <ac:chgData name="ceromi04@naver.com" userId="75bf7e7490b25905" providerId="LiveId" clId="{DFDFF420-AC8D-4411-B04E-04060538344F}" dt="2024-05-27T10:30:19.869" v="7947"/>
          <ac:graphicFrameMkLst>
            <pc:docMk/>
            <pc:sldMk cId="943399242" sldId="286"/>
            <ac:graphicFrameMk id="23" creationId="{BF6C5C66-0237-A6B5-611B-CDE5A4B04868}"/>
          </ac:graphicFrameMkLst>
        </pc:graphicFrameChg>
        <pc:graphicFrameChg chg="add del mod">
          <ac:chgData name="ceromi04@naver.com" userId="75bf7e7490b25905" providerId="LiveId" clId="{DFDFF420-AC8D-4411-B04E-04060538344F}" dt="2024-05-27T10:30:37.043" v="7952" actId="478"/>
          <ac:graphicFrameMkLst>
            <pc:docMk/>
            <pc:sldMk cId="943399242" sldId="286"/>
            <ac:graphicFrameMk id="24" creationId="{A07CF709-184A-4463-5013-DD8D7ACA632A}"/>
          </ac:graphicFrameMkLst>
        </pc:graphicFrameChg>
        <pc:picChg chg="del">
          <ac:chgData name="ceromi04@naver.com" userId="75bf7e7490b25905" providerId="LiveId" clId="{DFDFF420-AC8D-4411-B04E-04060538344F}" dt="2024-05-27T10:13:30.831" v="7773" actId="478"/>
          <ac:picMkLst>
            <pc:docMk/>
            <pc:sldMk cId="943399242" sldId="286"/>
            <ac:picMk id="4" creationId="{CC598A4C-DE32-12EA-60A6-CBF91F7304EE}"/>
          </ac:picMkLst>
        </pc:picChg>
        <pc:picChg chg="del">
          <ac:chgData name="ceromi04@naver.com" userId="75bf7e7490b25905" providerId="LiveId" clId="{DFDFF420-AC8D-4411-B04E-04060538344F}" dt="2024-05-27T10:13:30.188" v="7772" actId="478"/>
          <ac:picMkLst>
            <pc:docMk/>
            <pc:sldMk cId="943399242" sldId="286"/>
            <ac:picMk id="7" creationId="{13433A27-7727-6419-E870-CB84854EFB9D}"/>
          </ac:picMkLst>
        </pc:picChg>
        <pc:picChg chg="del">
          <ac:chgData name="ceromi04@naver.com" userId="75bf7e7490b25905" providerId="LiveId" clId="{DFDFF420-AC8D-4411-B04E-04060538344F}" dt="2024-05-27T10:13:29.651" v="7771" actId="478"/>
          <ac:picMkLst>
            <pc:docMk/>
            <pc:sldMk cId="943399242" sldId="286"/>
            <ac:picMk id="16" creationId="{2B68080B-1C3F-BFDB-91E6-6B7C96C68763}"/>
          </ac:picMkLst>
        </pc:picChg>
      </pc:sldChg>
      <pc:sldChg chg="modSp add mod ord">
        <pc:chgData name="ceromi04@naver.com" userId="75bf7e7490b25905" providerId="LiveId" clId="{DFDFF420-AC8D-4411-B04E-04060538344F}" dt="2024-05-28T10:30:16.775" v="9198" actId="14100"/>
        <pc:sldMkLst>
          <pc:docMk/>
          <pc:sldMk cId="1972140445" sldId="287"/>
        </pc:sldMkLst>
        <pc:spChg chg="mod">
          <ac:chgData name="ceromi04@naver.com" userId="75bf7e7490b25905" providerId="LiveId" clId="{DFDFF420-AC8D-4411-B04E-04060538344F}" dt="2024-05-28T10:30:16.775" v="9198" actId="14100"/>
          <ac:spMkLst>
            <pc:docMk/>
            <pc:sldMk cId="1972140445" sldId="287"/>
            <ac:spMk id="7" creationId="{8A798A99-2117-9F87-DCF3-161A2D2C426F}"/>
          </ac:spMkLst>
        </pc:spChg>
      </pc:sldChg>
      <pc:sldChg chg="delSp modSp add mod">
        <pc:chgData name="ceromi04@naver.com" userId="75bf7e7490b25905" providerId="LiveId" clId="{DFDFF420-AC8D-4411-B04E-04060538344F}" dt="2024-05-28T10:31:12.776" v="9204" actId="1076"/>
        <pc:sldMkLst>
          <pc:docMk/>
          <pc:sldMk cId="174258332" sldId="288"/>
        </pc:sldMkLst>
        <pc:spChg chg="mod">
          <ac:chgData name="ceromi04@naver.com" userId="75bf7e7490b25905" providerId="LiveId" clId="{DFDFF420-AC8D-4411-B04E-04060538344F}" dt="2024-05-28T10:31:12.776" v="9204" actId="1076"/>
          <ac:spMkLst>
            <pc:docMk/>
            <pc:sldMk cId="174258332" sldId="288"/>
            <ac:spMk id="6" creationId="{A59055C5-B3A5-600B-178D-6A0C9B4CB595}"/>
          </ac:spMkLst>
        </pc:spChg>
        <pc:grpChg chg="del">
          <ac:chgData name="ceromi04@naver.com" userId="75bf7e7490b25905" providerId="LiveId" clId="{DFDFF420-AC8D-4411-B04E-04060538344F}" dt="2024-05-28T10:30:41.214" v="9200" actId="478"/>
          <ac:grpSpMkLst>
            <pc:docMk/>
            <pc:sldMk cId="174258332" sldId="288"/>
            <ac:grpSpMk id="16" creationId="{0A5B885C-EAB3-5BAB-72D8-7795B42CFBC0}"/>
          </ac:grpSpMkLst>
        </pc:grpChg>
      </pc:sldChg>
      <pc:sldChg chg="addSp delSp modSp add mod ord">
        <pc:chgData name="ceromi04@naver.com" userId="75bf7e7490b25905" providerId="LiveId" clId="{DFDFF420-AC8D-4411-B04E-04060538344F}" dt="2024-05-28T14:34:48.540" v="9505"/>
        <pc:sldMkLst>
          <pc:docMk/>
          <pc:sldMk cId="1140196277" sldId="289"/>
        </pc:sldMkLst>
        <pc:spChg chg="mod">
          <ac:chgData name="ceromi04@naver.com" userId="75bf7e7490b25905" providerId="LiveId" clId="{DFDFF420-AC8D-4411-B04E-04060538344F}" dt="2024-05-28T10:32:48.506" v="9211" actId="1076"/>
          <ac:spMkLst>
            <pc:docMk/>
            <pc:sldMk cId="1140196277" sldId="289"/>
            <ac:spMk id="2" creationId="{5C48BD10-6991-78C8-C43A-3FFD48DAE75C}"/>
          </ac:spMkLst>
        </pc:spChg>
        <pc:spChg chg="del">
          <ac:chgData name="ceromi04@naver.com" userId="75bf7e7490b25905" providerId="LiveId" clId="{DFDFF420-AC8D-4411-B04E-04060538344F}" dt="2024-05-28T10:32:44.637" v="9210" actId="478"/>
          <ac:spMkLst>
            <pc:docMk/>
            <pc:sldMk cId="1140196277" sldId="289"/>
            <ac:spMk id="6" creationId="{10CAC407-3EA6-20C4-B9D2-74D4961375A8}"/>
          </ac:spMkLst>
        </pc:spChg>
        <pc:spChg chg="del topLvl">
          <ac:chgData name="ceromi04@naver.com" userId="75bf7e7490b25905" providerId="LiveId" clId="{DFDFF420-AC8D-4411-B04E-04060538344F}" dt="2024-05-28T10:32:38.212" v="9208" actId="478"/>
          <ac:spMkLst>
            <pc:docMk/>
            <pc:sldMk cId="1140196277" sldId="289"/>
            <ac:spMk id="12" creationId="{92216BDC-DD51-B6FE-B055-D4E29C833267}"/>
          </ac:spMkLst>
        </pc:spChg>
        <pc:grpChg chg="del">
          <ac:chgData name="ceromi04@naver.com" userId="75bf7e7490b25905" providerId="LiveId" clId="{DFDFF420-AC8D-4411-B04E-04060538344F}" dt="2024-05-28T10:32:38.212" v="9208" actId="478"/>
          <ac:grpSpMkLst>
            <pc:docMk/>
            <pc:sldMk cId="1140196277" sldId="289"/>
            <ac:grpSpMk id="13" creationId="{48BA73E1-5CF3-FFA1-8D46-5161E3F95326}"/>
          </ac:grpSpMkLst>
        </pc:grpChg>
        <pc:grpChg chg="del topLvl">
          <ac:chgData name="ceromi04@naver.com" userId="75bf7e7490b25905" providerId="LiveId" clId="{DFDFF420-AC8D-4411-B04E-04060538344F}" dt="2024-05-28T10:32:40.311" v="9209" actId="478"/>
          <ac:grpSpMkLst>
            <pc:docMk/>
            <pc:sldMk cId="1140196277" sldId="289"/>
            <ac:grpSpMk id="18" creationId="{0BCE92E2-1671-4846-4A0C-E1228273BE87}"/>
          </ac:grpSpMkLst>
        </pc:grpChg>
        <pc:picChg chg="add del mod">
          <ac:chgData name="ceromi04@naver.com" userId="75bf7e7490b25905" providerId="LiveId" clId="{DFDFF420-AC8D-4411-B04E-04060538344F}" dt="2024-05-28T11:21:54.612" v="9216" actId="478"/>
          <ac:picMkLst>
            <pc:docMk/>
            <pc:sldMk cId="1140196277" sldId="289"/>
            <ac:picMk id="15" creationId="{EA8B5291-1266-6973-864C-B648E672362F}"/>
          </ac:picMkLst>
        </pc:picChg>
        <pc:picChg chg="add mod">
          <ac:chgData name="ceromi04@naver.com" userId="75bf7e7490b25905" providerId="LiveId" clId="{DFDFF420-AC8D-4411-B04E-04060538344F}" dt="2024-05-28T11:24:44.156" v="9221" actId="1076"/>
          <ac:picMkLst>
            <pc:docMk/>
            <pc:sldMk cId="1140196277" sldId="289"/>
            <ac:picMk id="25" creationId="{99CC0448-F979-A079-80D8-44517A97B8CF}"/>
          </ac:picMkLst>
        </pc:picChg>
      </pc:sldChg>
      <pc:sldChg chg="addSp delSp modSp add mod">
        <pc:chgData name="ceromi04@naver.com" userId="75bf7e7490b25905" providerId="LiveId" clId="{DFDFF420-AC8D-4411-B04E-04060538344F}" dt="2024-05-28T14:46:31.008" v="9512" actId="1076"/>
        <pc:sldMkLst>
          <pc:docMk/>
          <pc:sldMk cId="585109514" sldId="290"/>
        </pc:sldMkLst>
        <pc:spChg chg="del">
          <ac:chgData name="ceromi04@naver.com" userId="75bf7e7490b25905" providerId="LiveId" clId="{DFDFF420-AC8D-4411-B04E-04060538344F}" dt="2024-05-28T13:46:31.111" v="9266" actId="478"/>
          <ac:spMkLst>
            <pc:docMk/>
            <pc:sldMk cId="585109514" sldId="290"/>
            <ac:spMk id="8" creationId="{F8332647-2683-1C2E-92AE-3077D16CEA56}"/>
          </ac:spMkLst>
        </pc:spChg>
        <pc:grpChg chg="mod">
          <ac:chgData name="ceromi04@naver.com" userId="75bf7e7490b25905" providerId="LiveId" clId="{DFDFF420-AC8D-4411-B04E-04060538344F}" dt="2024-05-28T14:46:02.804" v="9509" actId="1076"/>
          <ac:grpSpMkLst>
            <pc:docMk/>
            <pc:sldMk cId="585109514" sldId="290"/>
            <ac:grpSpMk id="4" creationId="{6B3DA27A-7782-B6B9-611D-F186F7C1E2E1}"/>
          </ac:grpSpMkLst>
        </pc:grpChg>
        <pc:grpChg chg="del">
          <ac:chgData name="ceromi04@naver.com" userId="75bf7e7490b25905" providerId="LiveId" clId="{DFDFF420-AC8D-4411-B04E-04060538344F}" dt="2024-05-28T13:46:33.201" v="9267" actId="478"/>
          <ac:grpSpMkLst>
            <pc:docMk/>
            <pc:sldMk cId="585109514" sldId="290"/>
            <ac:grpSpMk id="15" creationId="{04D9E64C-33A3-2097-9AF0-15DED507D2ED}"/>
          </ac:grpSpMkLst>
        </pc:grpChg>
        <pc:picChg chg="add del mod">
          <ac:chgData name="ceromi04@naver.com" userId="75bf7e7490b25905" providerId="LiveId" clId="{DFDFF420-AC8D-4411-B04E-04060538344F}" dt="2024-05-28T14:45:56.495" v="9506" actId="478"/>
          <ac:picMkLst>
            <pc:docMk/>
            <pc:sldMk cId="585109514" sldId="290"/>
            <ac:picMk id="2" creationId="{BBC854C7-7290-CE03-B07D-3926A3ED52C6}"/>
          </ac:picMkLst>
        </pc:picChg>
        <pc:picChg chg="mod">
          <ac:chgData name="ceromi04@naver.com" userId="75bf7e7490b25905" providerId="LiveId" clId="{DFDFF420-AC8D-4411-B04E-04060538344F}" dt="2024-05-28T14:46:02.804" v="9509" actId="1076"/>
          <ac:picMkLst>
            <pc:docMk/>
            <pc:sldMk cId="585109514" sldId="290"/>
            <ac:picMk id="5" creationId="{11AE0D83-231B-A200-ECBE-C67CACDC588E}"/>
          </ac:picMkLst>
        </pc:picChg>
        <pc:picChg chg="add mod">
          <ac:chgData name="ceromi04@naver.com" userId="75bf7e7490b25905" providerId="LiveId" clId="{DFDFF420-AC8D-4411-B04E-04060538344F}" dt="2024-05-28T14:46:31.008" v="9512" actId="1076"/>
          <ac:picMkLst>
            <pc:docMk/>
            <pc:sldMk cId="585109514" sldId="290"/>
            <ac:picMk id="1026" creationId="{2F8546AB-B4F8-5DB5-53CB-5A436222AE5C}"/>
          </ac:picMkLst>
        </pc:picChg>
      </pc:sldChg>
      <pc:sldChg chg="addSp delSp modSp add mod">
        <pc:chgData name="ceromi04@naver.com" userId="75bf7e7490b25905" providerId="LiveId" clId="{DFDFF420-AC8D-4411-B04E-04060538344F}" dt="2024-05-28T14:26:46.822" v="9501" actId="1076"/>
        <pc:sldMkLst>
          <pc:docMk/>
          <pc:sldMk cId="984430585" sldId="291"/>
        </pc:sldMkLst>
        <pc:spChg chg="del">
          <ac:chgData name="ceromi04@naver.com" userId="75bf7e7490b25905" providerId="LiveId" clId="{DFDFF420-AC8D-4411-B04E-04060538344F}" dt="2024-05-28T14:20:05.347" v="9350" actId="478"/>
          <ac:spMkLst>
            <pc:docMk/>
            <pc:sldMk cId="984430585" sldId="291"/>
            <ac:spMk id="2" creationId="{C9F8A228-19E4-10BB-2F39-EA6B2275621B}"/>
          </ac:spMkLst>
        </pc:spChg>
        <pc:spChg chg="add mod">
          <ac:chgData name="ceromi04@naver.com" userId="75bf7e7490b25905" providerId="LiveId" clId="{DFDFF420-AC8D-4411-B04E-04060538344F}" dt="2024-05-28T14:26:46.822" v="9501" actId="1076"/>
          <ac:spMkLst>
            <pc:docMk/>
            <pc:sldMk cId="984430585" sldId="291"/>
            <ac:spMk id="24" creationId="{86CFBCFD-DCD2-3474-3398-DD584A68C7D4}"/>
          </ac:spMkLst>
        </pc:spChg>
        <pc:grpChg chg="del">
          <ac:chgData name="ceromi04@naver.com" userId="75bf7e7490b25905" providerId="LiveId" clId="{DFDFF420-AC8D-4411-B04E-04060538344F}" dt="2024-05-28T14:20:10.278" v="9352" actId="478"/>
          <ac:grpSpMkLst>
            <pc:docMk/>
            <pc:sldMk cId="984430585" sldId="291"/>
            <ac:grpSpMk id="12" creationId="{5F26B4CA-770C-3753-D7D7-5C255F556D94}"/>
          </ac:grpSpMkLst>
        </pc:grpChg>
        <pc:grpChg chg="del">
          <ac:chgData name="ceromi04@naver.com" userId="75bf7e7490b25905" providerId="LiveId" clId="{DFDFF420-AC8D-4411-B04E-04060538344F}" dt="2024-05-28T14:20:06.458" v="9351" actId="478"/>
          <ac:grpSpMkLst>
            <pc:docMk/>
            <pc:sldMk cId="984430585" sldId="291"/>
            <ac:grpSpMk id="18" creationId="{1205E0A8-EE5B-62F3-8C4F-2606221D4F88}"/>
          </ac:grpSpMkLst>
        </pc:grpChg>
        <pc:picChg chg="add del mod">
          <ac:chgData name="ceromi04@naver.com" userId="75bf7e7490b25905" providerId="LiveId" clId="{DFDFF420-AC8D-4411-B04E-04060538344F}" dt="2024-05-28T14:24:53.129" v="9357" actId="478"/>
          <ac:picMkLst>
            <pc:docMk/>
            <pc:sldMk cId="984430585" sldId="291"/>
            <ac:picMk id="20" creationId="{3AF02C2B-CB5F-A101-F587-B4A6FC289D13}"/>
          </ac:picMkLst>
        </pc:picChg>
        <pc:picChg chg="add mod">
          <ac:chgData name="ceromi04@naver.com" userId="75bf7e7490b25905" providerId="LiveId" clId="{DFDFF420-AC8D-4411-B04E-04060538344F}" dt="2024-05-28T14:25:49.936" v="9370" actId="1076"/>
          <ac:picMkLst>
            <pc:docMk/>
            <pc:sldMk cId="984430585" sldId="291"/>
            <ac:picMk id="22" creationId="{88C9384F-F995-B2CA-D877-510211FA969F}"/>
          </ac:picMkLst>
        </pc:picChg>
      </pc:sldChg>
    </pc:docChg>
  </pc:docChgLst>
  <pc:docChgLst>
    <pc:chgData name="게스트 사용자" providerId="Windows Live" clId="Web-{C2AB9A17-1F23-4E5C-AE66-3F76A92E69A9}"/>
    <pc:docChg chg="modSld">
      <pc:chgData name="게스트 사용자" userId="" providerId="Windows Live" clId="Web-{C2AB9A17-1F23-4E5C-AE66-3F76A92E69A9}" dt="2024-05-27T01:35:21.489" v="9" actId="14100"/>
      <pc:docMkLst>
        <pc:docMk/>
      </pc:docMkLst>
      <pc:sldChg chg="modSp">
        <pc:chgData name="게스트 사용자" userId="" providerId="Windows Live" clId="Web-{C2AB9A17-1F23-4E5C-AE66-3F76A92E69A9}" dt="2024-05-27T01:35:21.489" v="9" actId="14100"/>
        <pc:sldMkLst>
          <pc:docMk/>
          <pc:sldMk cId="337957902" sldId="281"/>
        </pc:sldMkLst>
        <pc:spChg chg="mod">
          <ac:chgData name="게스트 사용자" userId="" providerId="Windows Live" clId="Web-{C2AB9A17-1F23-4E5C-AE66-3F76A92E69A9}" dt="2024-05-27T01:35:21.489" v="9" actId="14100"/>
          <ac:spMkLst>
            <pc:docMk/>
            <pc:sldMk cId="337957902" sldId="281"/>
            <ac:spMk id="7" creationId="{864F1F12-6A3C-1D4D-AE24-5CE780DFF350}"/>
          </ac:spMkLst>
        </pc:spChg>
        <pc:spChg chg="mod">
          <ac:chgData name="게스트 사용자" userId="" providerId="Windows Live" clId="Web-{C2AB9A17-1F23-4E5C-AE66-3F76A92E69A9}" dt="2024-05-27T01:34:00.439" v="7" actId="1076"/>
          <ac:spMkLst>
            <pc:docMk/>
            <pc:sldMk cId="337957902" sldId="281"/>
            <ac:spMk id="8" creationId="{10A24201-F21F-1751-23A5-B2A736B1C641}"/>
          </ac:spMkLst>
        </pc:spChg>
        <pc:spChg chg="mod">
          <ac:chgData name="게스트 사용자" userId="" providerId="Windows Live" clId="Web-{C2AB9A17-1F23-4E5C-AE66-3F76A92E69A9}" dt="2024-05-27T01:34:03.471" v="8" actId="1076"/>
          <ac:spMkLst>
            <pc:docMk/>
            <pc:sldMk cId="337957902" sldId="281"/>
            <ac:spMk id="12" creationId="{4CEAD6A7-CFC9-E1EE-9F19-5EAF3F9CE2EE}"/>
          </ac:spMkLst>
        </pc:spChg>
      </pc:sldChg>
    </pc:docChg>
  </pc:docChgLst>
  <pc:docChgLst>
    <pc:chgData name="게스트 사용자" providerId="Windows Live" clId="Web-{7CD8E312-D07E-4960-B3E1-4A6B6D6B8D9F}"/>
    <pc:docChg chg="modSld">
      <pc:chgData name="게스트 사용자" userId="" providerId="Windows Live" clId="Web-{7CD8E312-D07E-4960-B3E1-4A6B6D6B8D9F}" dt="2024-05-21T01:29:49.043" v="84"/>
      <pc:docMkLst>
        <pc:docMk/>
      </pc:docMkLst>
      <pc:sldChg chg="delSp modSp">
        <pc:chgData name="게스트 사용자" userId="" providerId="Windows Live" clId="Web-{7CD8E312-D07E-4960-B3E1-4A6B6D6B8D9F}" dt="2024-05-21T01:29:49.043" v="84"/>
        <pc:sldMkLst>
          <pc:docMk/>
          <pc:sldMk cId="0" sldId="256"/>
        </pc:sldMkLst>
        <pc:spChg chg="del">
          <ac:chgData name="게스트 사용자" userId="" providerId="Windows Live" clId="Web-{7CD8E312-D07E-4960-B3E1-4A6B6D6B8D9F}" dt="2024-05-21T01:27:00.053" v="0"/>
          <ac:spMkLst>
            <pc:docMk/>
            <pc:sldMk cId="0" sldId="256"/>
            <ac:spMk id="16" creationId="{00000000-0000-0000-0000-000000000000}"/>
          </ac:spMkLst>
        </pc:spChg>
        <pc:spChg chg="mod">
          <ac:chgData name="게스트 사용자" userId="" providerId="Windows Live" clId="Web-{7CD8E312-D07E-4960-B3E1-4A6B6D6B8D9F}" dt="2024-05-21T01:27:16.850" v="7" actId="20577"/>
          <ac:spMkLst>
            <pc:docMk/>
            <pc:sldMk cId="0" sldId="256"/>
            <ac:spMk id="18" creationId="{00000000-0000-0000-0000-000000000000}"/>
          </ac:spMkLst>
        </pc:spChg>
        <pc:spChg chg="mod">
          <ac:chgData name="게스트 사용자" userId="" providerId="Windows Live" clId="Web-{7CD8E312-D07E-4960-B3E1-4A6B6D6B8D9F}" dt="2024-05-21T01:27:16.381" v="3" actId="20577"/>
          <ac:spMkLst>
            <pc:docMk/>
            <pc:sldMk cId="0" sldId="256"/>
            <ac:spMk id="19" creationId="{00000000-0000-0000-0000-000000000000}"/>
          </ac:spMkLst>
        </pc:spChg>
        <pc:spChg chg="mod">
          <ac:chgData name="게스트 사용자" userId="" providerId="Windows Live" clId="Web-{7CD8E312-D07E-4960-B3E1-4A6B6D6B8D9F}" dt="2024-05-21T01:29:49.043" v="84"/>
          <ac:spMkLst>
            <pc:docMk/>
            <pc:sldMk cId="0" sldId="256"/>
            <ac:spMk id="20" creationId="{00000000-0000-0000-0000-000000000000}"/>
          </ac:spMkLst>
        </pc:spChg>
        <pc:spChg chg="mod">
          <ac:chgData name="게스트 사용자" userId="" providerId="Windows Live" clId="Web-{7CD8E312-D07E-4960-B3E1-4A6B6D6B8D9F}" dt="2024-05-21T01:29:19.558" v="77" actId="20577"/>
          <ac:spMkLst>
            <pc:docMk/>
            <pc:sldMk cId="0" sldId="256"/>
            <ac:spMk id="2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27510" y="6510474"/>
            <a:ext cx="10457559" cy="8866033"/>
            <a:chOff x="-3027510" y="6510474"/>
            <a:chExt cx="10457559" cy="88660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8256290" y="2895860"/>
              <a:ext cx="20915118" cy="1773206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3027510" y="6510474"/>
              <a:ext cx="10457559" cy="88660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64916" y="1666160"/>
            <a:ext cx="16534519" cy="17241680"/>
            <a:chOff x="2064917" y="1664874"/>
            <a:chExt cx="16534519" cy="172416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6202342" y="-6192834"/>
              <a:ext cx="33069037" cy="3448336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2064917" y="1664874"/>
              <a:ext cx="16534519" cy="172416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9048" y="4989"/>
            <a:ext cx="18315193" cy="190476"/>
            <a:chOff x="-19048" y="4989"/>
            <a:chExt cx="18315193" cy="1904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9048" y="4989"/>
              <a:ext cx="18315193" cy="19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102075" y="8720000"/>
            <a:ext cx="183639" cy="946018"/>
            <a:chOff x="18102075" y="8720000"/>
            <a:chExt cx="183639" cy="9460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2075" y="8720000"/>
              <a:ext cx="183639" cy="94601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127296" y="491168"/>
            <a:ext cx="453937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sz="20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PASSIONPAY</a:t>
            </a:r>
            <a:endParaRPr lang="en-US" sz="2000" dirty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 rot="16200000">
            <a:off x="-524572" y="1698942"/>
            <a:ext cx="235399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sz="160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SEOULTECH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24000" y="3589566"/>
            <a:ext cx="15509864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sz="8800" dirty="0" smtClean="0">
                <a:solidFill>
                  <a:srgbClr val="17346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금융데이터 </a:t>
            </a:r>
            <a:r>
              <a:rPr lang="en-US" altLang="ko-KR" sz="8800" dirty="0" smtClean="0">
                <a:solidFill>
                  <a:srgbClr val="17346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ML </a:t>
            </a:r>
            <a:r>
              <a:rPr lang="ko-KR" altLang="en-US" sz="8800" dirty="0" smtClean="0">
                <a:solidFill>
                  <a:srgbClr val="17346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실습</a:t>
            </a:r>
            <a:endParaRPr lang="en-US" sz="8800" dirty="0">
              <a:solidFill>
                <a:srgbClr val="173460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11336" y="5407445"/>
            <a:ext cx="5562964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2300" dirty="0" err="1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산업정보시스템</a:t>
            </a:r>
            <a:r>
              <a:rPr lang="en-US" altLang="ko-KR" sz="23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300" dirty="0" err="1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한다은</a:t>
            </a:r>
            <a:endParaRPr lang="en-US" altLang="ko-KR" sz="2300" dirty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ko-KR" altLang="en-US" sz="23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산업정보시스템 </a:t>
            </a:r>
            <a:r>
              <a:rPr lang="ko-KR" altLang="en-US" sz="23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최도한</a:t>
            </a:r>
            <a:endParaRPr lang="en-US" altLang="ko-KR" sz="2300" dirty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ko-KR" altLang="en-US" sz="23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산업정보시스템 </a:t>
            </a:r>
            <a:r>
              <a:rPr lang="ko-KR" altLang="en-US" sz="23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황수은</a:t>
            </a:r>
            <a:endParaRPr lang="ko-KR" altLang="en-US" sz="2300" dirty="0">
              <a:solidFill>
                <a:srgbClr val="17346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endParaRPr lang="ko-KR" altLang="en-US" sz="2300" dirty="0">
              <a:solidFill>
                <a:srgbClr val="17346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5926" y="7441936"/>
            <a:ext cx="8065036" cy="7149418"/>
            <a:chOff x="-475926" y="7441936"/>
            <a:chExt cx="8065036" cy="71494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508444" y="4527173"/>
              <a:ext cx="16130071" cy="1429883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75926" y="7441936"/>
              <a:ext cx="8065036" cy="7149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9051" y="-1437384"/>
            <a:ext cx="17339317" cy="18080898"/>
            <a:chOff x="879051" y="-1437384"/>
            <a:chExt cx="17339317" cy="180808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5060000">
              <a:off x="-7790607" y="-9677557"/>
              <a:ext cx="34678634" cy="361617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5060000">
              <a:off x="879051" y="-1437384"/>
              <a:ext cx="17339317" cy="180808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9048" y="4989"/>
            <a:ext cx="18315193" cy="190476"/>
            <a:chOff x="-19048" y="4989"/>
            <a:chExt cx="18315193" cy="1904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9048" y="4989"/>
              <a:ext cx="18315193" cy="19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39456" y="194739"/>
            <a:ext cx="11455782" cy="10104308"/>
            <a:chOff x="6839456" y="194739"/>
            <a:chExt cx="11455782" cy="101043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39456" y="194739"/>
              <a:ext cx="11455782" cy="101043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151709" y="9801545"/>
            <a:ext cx="142857" cy="479351"/>
            <a:chOff x="18151709" y="9801545"/>
            <a:chExt cx="142857" cy="4793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151709" y="9801545"/>
              <a:ext cx="142857" cy="47935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12994" y="1292224"/>
            <a:ext cx="424174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>
                <a:solidFill>
                  <a:srgbClr val="17346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Contents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693869" y="3864911"/>
            <a:ext cx="10714631" cy="2116287"/>
            <a:chOff x="8576773" y="1246074"/>
            <a:chExt cx="10714631" cy="2116287"/>
          </a:xfrm>
        </p:grpSpPr>
        <p:sp>
          <p:nvSpPr>
            <p:cNvPr id="22" name="Object 22"/>
            <p:cNvSpPr txBox="1"/>
            <p:nvPr/>
          </p:nvSpPr>
          <p:spPr>
            <a:xfrm>
              <a:off x="9839360" y="1252049"/>
              <a:ext cx="4207084" cy="6309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3500" dirty="0" smtClean="0">
                  <a:solidFill>
                    <a:srgbClr val="173460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클론코딩</a:t>
              </a:r>
              <a:endParaRPr lang="en-US" sz="3500" dirty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1006" name="그룹 1006"/>
            <p:cNvGrpSpPr/>
            <p:nvPr/>
          </p:nvGrpSpPr>
          <p:grpSpPr>
            <a:xfrm>
              <a:off x="8576773" y="1246074"/>
              <a:ext cx="1113511" cy="621609"/>
              <a:chOff x="8576773" y="1246074"/>
              <a:chExt cx="1113511" cy="62160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8752834" y="1246074"/>
                <a:ext cx="769098" cy="621609"/>
                <a:chOff x="8752834" y="1246074"/>
                <a:chExt cx="769098" cy="621609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752834" y="1246074"/>
                  <a:ext cx="769098" cy="621609"/>
                </a:xfrm>
                <a:prstGeom prst="rect">
                  <a:avLst/>
                </a:prstGeom>
              </p:spPr>
            </p:pic>
          </p:grpSp>
          <p:sp>
            <p:nvSpPr>
              <p:cNvPr id="27" name="Object 27"/>
              <p:cNvSpPr txBox="1"/>
              <p:nvPr/>
            </p:nvSpPr>
            <p:spPr>
              <a:xfrm>
                <a:off x="8576773" y="1315241"/>
                <a:ext cx="111351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kern="0" spc="-100">
                    <a:solidFill>
                      <a:srgbClr val="EEF2FC"/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01</a:t>
                </a:r>
                <a:endParaRPr lang="en-US" sz="240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</p:grpSp>
        <p:sp>
          <p:nvSpPr>
            <p:cNvPr id="30" name="Object 30"/>
            <p:cNvSpPr txBox="1"/>
            <p:nvPr/>
          </p:nvSpPr>
          <p:spPr>
            <a:xfrm>
              <a:off x="9846979" y="2731419"/>
              <a:ext cx="9444425" cy="6309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500" dirty="0" smtClean="0">
                  <a:solidFill>
                    <a:srgbClr val="173460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DACON </a:t>
              </a:r>
              <a:r>
                <a:rPr lang="ko-KR" altLang="en-US" sz="3500" dirty="0" smtClean="0">
                  <a:solidFill>
                    <a:srgbClr val="173460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실습</a:t>
              </a:r>
              <a:endParaRPr 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1008" name="그룹 1008"/>
            <p:cNvGrpSpPr/>
            <p:nvPr/>
          </p:nvGrpSpPr>
          <p:grpSpPr>
            <a:xfrm>
              <a:off x="8584392" y="2691788"/>
              <a:ext cx="1113511" cy="621609"/>
              <a:chOff x="8584392" y="2691788"/>
              <a:chExt cx="1113511" cy="621609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8760454" y="2691788"/>
                <a:ext cx="769098" cy="621609"/>
                <a:chOff x="8760454" y="2691788"/>
                <a:chExt cx="769098" cy="621609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760454" y="2691788"/>
                  <a:ext cx="769098" cy="621609"/>
                </a:xfrm>
                <a:prstGeom prst="rect">
                  <a:avLst/>
                </a:prstGeom>
              </p:spPr>
            </p:pic>
          </p:grpSp>
          <p:sp>
            <p:nvSpPr>
              <p:cNvPr id="35" name="Object 35"/>
              <p:cNvSpPr txBox="1"/>
              <p:nvPr/>
            </p:nvSpPr>
            <p:spPr>
              <a:xfrm>
                <a:off x="8584392" y="2760955"/>
                <a:ext cx="111351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kern="0" spc="-100" dirty="0">
                    <a:solidFill>
                      <a:srgbClr val="EEF2FC"/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02</a:t>
                </a:r>
                <a:endParaRPr lang="en-US" sz="24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4989"/>
            <a:ext cx="18315193" cy="190476"/>
            <a:chOff x="-19048" y="4989"/>
            <a:chExt cx="18315193" cy="1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8" y="4989"/>
              <a:ext cx="18315193" cy="1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6401" y="205170"/>
            <a:ext cx="12808838" cy="10104308"/>
            <a:chOff x="6769143" y="205170"/>
            <a:chExt cx="11526095" cy="101043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9143" y="205170"/>
              <a:ext cx="11526095" cy="101043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151709" y="9801545"/>
            <a:ext cx="142857" cy="479351"/>
            <a:chOff x="18151709" y="9801545"/>
            <a:chExt cx="142857" cy="4793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51709" y="9801545"/>
              <a:ext cx="142857" cy="479351"/>
            </a:xfrm>
            <a:prstGeom prst="rect">
              <a:avLst/>
            </a:prstGeom>
          </p:spPr>
        </p:pic>
      </p:grpSp>
      <p:sp>
        <p:nvSpPr>
          <p:cNvPr id="7" name="Object 8">
            <a:extLst>
              <a:ext uri="{FF2B5EF4-FFF2-40B4-BE49-F238E27FC236}">
                <a16:creationId xmlns="" xmlns:a16="http://schemas.microsoft.com/office/drawing/2014/main" id="{F9B532DB-6B6C-09EA-B760-4B4283E69CE9}"/>
              </a:ext>
            </a:extLst>
          </p:cNvPr>
          <p:cNvSpPr txBox="1"/>
          <p:nvPr/>
        </p:nvSpPr>
        <p:spPr>
          <a:xfrm>
            <a:off x="570699" y="835471"/>
            <a:ext cx="293049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dirty="0" smtClean="0">
                <a:solidFill>
                  <a:srgbClr val="17346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클론코딩</a:t>
            </a:r>
            <a:endParaRPr lang="en-US" sz="5400" dirty="0">
              <a:solidFill>
                <a:srgbClr val="173460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0CD9E4-37DA-40C8-B2A5-0AFD54A0E78C}"/>
              </a:ext>
            </a:extLst>
          </p:cNvPr>
          <p:cNvSpPr txBox="1"/>
          <p:nvPr/>
        </p:nvSpPr>
        <p:spPr>
          <a:xfrm>
            <a:off x="6166748" y="1321445"/>
            <a:ext cx="9254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4000" b="1" dirty="0" err="1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Kaggle</a:t>
            </a:r>
            <a:r>
              <a:rPr lang="ko-KR" altLang="en-US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</a:t>
            </a:r>
            <a:r>
              <a:rPr lang="en-US" altLang="ko-KR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Credit Card Fraud Detection</a:t>
            </a:r>
            <a:endParaRPr lang="en-US" altLang="ko-KR" sz="4000" b="1" dirty="0">
              <a:solidFill>
                <a:srgbClr val="17346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0CAC407-3EA6-20C4-B9D2-74D4961375A8}"/>
              </a:ext>
            </a:extLst>
          </p:cNvPr>
          <p:cNvSpPr txBox="1"/>
          <p:nvPr/>
        </p:nvSpPr>
        <p:spPr>
          <a:xfrm>
            <a:off x="6248399" y="2397636"/>
            <a:ext cx="107172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약 </a:t>
            </a:r>
            <a:r>
              <a:rPr lang="en-US" altLang="ko-KR" sz="28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</a:t>
            </a:r>
            <a:r>
              <a:rPr lang="ko-KR" altLang="en-US" sz="28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주간 진행</a:t>
            </a:r>
            <a:endParaRPr lang="en-US" altLang="ko-KR" sz="2800" dirty="0" smtClean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공유된 코드 중 </a:t>
            </a:r>
            <a:r>
              <a:rPr lang="en-US" altLang="ko-KR" sz="28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most votes </a:t>
            </a:r>
            <a:r>
              <a:rPr lang="ko-KR" altLang="en-US" sz="28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기준으로 정렬하여 상위 코드 클론코딩 </a:t>
            </a:r>
            <a:endParaRPr lang="en-US" altLang="ko-KR" sz="2800" dirty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690971" y="4391611"/>
            <a:ext cx="12399689" cy="2840618"/>
            <a:chOff x="5690973" y="3378738"/>
            <a:chExt cx="12399689" cy="2840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973" y="3378738"/>
              <a:ext cx="12399689" cy="2403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5914872" y="5850024"/>
              <a:ext cx="90467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https://www.kaggle.com/code/janiobachmann/credit-fraud-dealing-with-imbalanced-datasets</a:t>
              </a:r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0CAC407-3EA6-20C4-B9D2-74D4961375A8}"/>
              </a:ext>
            </a:extLst>
          </p:cNvPr>
          <p:cNvSpPr txBox="1"/>
          <p:nvPr/>
        </p:nvSpPr>
        <p:spPr>
          <a:xfrm>
            <a:off x="5914870" y="8430331"/>
            <a:ext cx="110507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(+) </a:t>
            </a:r>
            <a:r>
              <a:rPr lang="en-US" altLang="ko-KR" sz="2000" b="1" dirty="0" err="1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velog</a:t>
            </a:r>
            <a:r>
              <a:rPr lang="en-US" altLang="ko-KR" sz="20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정리</a:t>
            </a:r>
            <a:endParaRPr lang="en-US" altLang="ko-KR" sz="2000" dirty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just"/>
            <a:r>
              <a:rPr lang="en-US" altLang="ko-KR" sz="20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1. https</a:t>
            </a:r>
            <a:r>
              <a:rPr lang="en-US" altLang="ko-KR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://velog.io/@ceromi04/FDS</a:t>
            </a:r>
            <a:r>
              <a:rPr lang="ko-KR" altLang="en-US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이상거래탐지</a:t>
            </a:r>
            <a:r>
              <a:rPr lang="en-US" altLang="ko-KR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lang="en-US" altLang="ko-KR" sz="2000" dirty="0" err="1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kaggle</a:t>
            </a:r>
            <a:r>
              <a:rPr lang="en-US" altLang="ko-KR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lang="ko-KR" altLang="en-US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클론코딩</a:t>
            </a:r>
            <a:r>
              <a:rPr lang="en-US" altLang="ko-KR" sz="20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01</a:t>
            </a:r>
          </a:p>
          <a:p>
            <a:pPr algn="just"/>
            <a:r>
              <a:rPr lang="en-US" altLang="ko-KR" sz="20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2. https</a:t>
            </a:r>
            <a:r>
              <a:rPr lang="en-US" altLang="ko-KR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://velog.io/@ceromi04/</a:t>
            </a:r>
            <a:r>
              <a:rPr lang="ko-KR" altLang="en-US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클론코딩</a:t>
            </a:r>
            <a:endParaRPr lang="en-US" altLang="ko-KR" sz="2000" dirty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4989"/>
            <a:ext cx="18315193" cy="190476"/>
            <a:chOff x="-19048" y="4989"/>
            <a:chExt cx="18315193" cy="1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8" y="4989"/>
              <a:ext cx="18315193" cy="1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6401" y="205170"/>
            <a:ext cx="12808838" cy="10104308"/>
            <a:chOff x="6769143" y="205170"/>
            <a:chExt cx="11526095" cy="101043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9143" y="205170"/>
              <a:ext cx="11526095" cy="101043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151709" y="9801545"/>
            <a:ext cx="142857" cy="479351"/>
            <a:chOff x="18151709" y="9801545"/>
            <a:chExt cx="142857" cy="4793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51709" y="9801545"/>
              <a:ext cx="142857" cy="479351"/>
            </a:xfrm>
            <a:prstGeom prst="rect">
              <a:avLst/>
            </a:prstGeom>
          </p:spPr>
        </p:pic>
      </p:grpSp>
      <p:sp>
        <p:nvSpPr>
          <p:cNvPr id="7" name="Object 8">
            <a:extLst>
              <a:ext uri="{FF2B5EF4-FFF2-40B4-BE49-F238E27FC236}">
                <a16:creationId xmlns="" xmlns:a16="http://schemas.microsoft.com/office/drawing/2014/main" id="{F9B532DB-6B6C-09EA-B760-4B4283E69CE9}"/>
              </a:ext>
            </a:extLst>
          </p:cNvPr>
          <p:cNvSpPr txBox="1"/>
          <p:nvPr/>
        </p:nvSpPr>
        <p:spPr>
          <a:xfrm>
            <a:off x="570699" y="798225"/>
            <a:ext cx="293049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 smtClean="0">
                <a:solidFill>
                  <a:srgbClr val="17346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DACON </a:t>
            </a:r>
            <a:r>
              <a:rPr lang="ko-KR" altLang="en-US" sz="5400" dirty="0" smtClean="0">
                <a:solidFill>
                  <a:srgbClr val="17346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실습</a:t>
            </a:r>
            <a:endParaRPr lang="en-US" sz="5400" dirty="0">
              <a:solidFill>
                <a:srgbClr val="173460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0CD9E4-37DA-40C8-B2A5-0AFD54A0E78C}"/>
              </a:ext>
            </a:extLst>
          </p:cNvPr>
          <p:cNvSpPr txBox="1"/>
          <p:nvPr/>
        </p:nvSpPr>
        <p:spPr>
          <a:xfrm>
            <a:off x="6166747" y="1321445"/>
            <a:ext cx="107988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DACON</a:t>
            </a:r>
            <a:r>
              <a:rPr lang="ko-KR" altLang="en-US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신용카드 사기 거래 탐지 </a:t>
            </a:r>
            <a:r>
              <a:rPr lang="en-US" altLang="ko-KR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AI </a:t>
            </a:r>
            <a:r>
              <a:rPr lang="ko-KR" altLang="en-US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경진대회 </a:t>
            </a:r>
            <a:endParaRPr lang="en-US" altLang="ko-KR" sz="4000" b="1" dirty="0" smtClean="0">
              <a:solidFill>
                <a:srgbClr val="17346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algn="just"/>
            <a:r>
              <a:rPr lang="ko-KR" altLang="en-US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월간 </a:t>
            </a:r>
            <a:r>
              <a:rPr lang="ko-KR" altLang="en-US" sz="4000" b="1" dirty="0" err="1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데이콘</a:t>
            </a:r>
            <a:endParaRPr lang="en-US" altLang="ko-KR" sz="4000" b="1" dirty="0">
              <a:solidFill>
                <a:srgbClr val="17346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0CAC407-3EA6-20C4-B9D2-74D4961375A8}"/>
              </a:ext>
            </a:extLst>
          </p:cNvPr>
          <p:cNvSpPr txBox="1"/>
          <p:nvPr/>
        </p:nvSpPr>
        <p:spPr>
          <a:xfrm>
            <a:off x="6166747" y="3090133"/>
            <a:ext cx="107172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4</a:t>
            </a:r>
            <a:r>
              <a:rPr lang="ko-KR" altLang="en-US" sz="28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주차</a:t>
            </a:r>
            <a:r>
              <a:rPr lang="en-US" altLang="ko-KR" sz="28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~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매주 정해진 단계까지 분석 진행해온 다음 모여서 코드 </a:t>
            </a:r>
            <a:r>
              <a:rPr lang="ko-KR" altLang="en-US" sz="28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공유</a:t>
            </a:r>
            <a:r>
              <a:rPr lang="en-US" altLang="ko-KR" sz="28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lang="ko-KR" altLang="en-US" sz="28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800" dirty="0" err="1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피드백하는</a:t>
            </a:r>
            <a:r>
              <a:rPr lang="ko-KR" altLang="en-US" sz="2800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방식으로 진행</a:t>
            </a:r>
            <a:endParaRPr lang="en-US" altLang="ko-KR" sz="2800" dirty="0" smtClean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67" y="5478791"/>
            <a:ext cx="11117906" cy="364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3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4989"/>
            <a:ext cx="18315193" cy="190476"/>
            <a:chOff x="-19048" y="4989"/>
            <a:chExt cx="18315193" cy="1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8" y="4989"/>
              <a:ext cx="18315193" cy="1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6401" y="205170"/>
            <a:ext cx="12808838" cy="10104308"/>
            <a:chOff x="6769143" y="205170"/>
            <a:chExt cx="11526095" cy="101043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9143" y="205170"/>
              <a:ext cx="11526095" cy="101043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151709" y="9801545"/>
            <a:ext cx="142857" cy="479351"/>
            <a:chOff x="18151709" y="9801545"/>
            <a:chExt cx="142857" cy="4793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51709" y="9801545"/>
              <a:ext cx="142857" cy="479351"/>
            </a:xfrm>
            <a:prstGeom prst="rect">
              <a:avLst/>
            </a:prstGeom>
          </p:spPr>
        </p:pic>
      </p:grpSp>
      <p:sp>
        <p:nvSpPr>
          <p:cNvPr id="7" name="Object 8">
            <a:extLst>
              <a:ext uri="{FF2B5EF4-FFF2-40B4-BE49-F238E27FC236}">
                <a16:creationId xmlns="" xmlns:a16="http://schemas.microsoft.com/office/drawing/2014/main" id="{F9B532DB-6B6C-09EA-B760-4B4283E69CE9}"/>
              </a:ext>
            </a:extLst>
          </p:cNvPr>
          <p:cNvSpPr txBox="1"/>
          <p:nvPr/>
        </p:nvSpPr>
        <p:spPr>
          <a:xfrm>
            <a:off x="570699" y="798225"/>
            <a:ext cx="293049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 smtClean="0">
                <a:solidFill>
                  <a:srgbClr val="17346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DACON </a:t>
            </a:r>
            <a:r>
              <a:rPr lang="ko-KR" altLang="en-US" sz="5400" dirty="0" smtClean="0">
                <a:solidFill>
                  <a:srgbClr val="17346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실습</a:t>
            </a:r>
            <a:endParaRPr lang="en-US" sz="5400" dirty="0">
              <a:solidFill>
                <a:srgbClr val="173460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0CD9E4-37DA-40C8-B2A5-0AFD54A0E78C}"/>
              </a:ext>
            </a:extLst>
          </p:cNvPr>
          <p:cNvSpPr txBox="1"/>
          <p:nvPr/>
        </p:nvSpPr>
        <p:spPr>
          <a:xfrm>
            <a:off x="6166747" y="1208903"/>
            <a:ext cx="10798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대회 소개</a:t>
            </a:r>
            <a:endParaRPr lang="en-US" altLang="ko-KR" sz="4000" b="1" dirty="0">
              <a:solidFill>
                <a:srgbClr val="17346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0CAC407-3EA6-20C4-B9D2-74D4961375A8}"/>
              </a:ext>
            </a:extLst>
          </p:cNvPr>
          <p:cNvSpPr txBox="1"/>
          <p:nvPr/>
        </p:nvSpPr>
        <p:spPr>
          <a:xfrm>
            <a:off x="6248399" y="2924902"/>
            <a:ext cx="10717237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3200" b="1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데이터</a:t>
            </a:r>
            <a:r>
              <a:rPr lang="en-US" altLang="ko-KR" sz="3200" b="1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train.csv(113842</a:t>
            </a:r>
            <a:r>
              <a:rPr lang="en-US" altLang="ko-KR" sz="2800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30)</a:t>
            </a:r>
          </a:p>
          <a:p>
            <a:r>
              <a:rPr lang="ko-KR" altLang="en-US" sz="28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정상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사기 거래의 여부를 알 수 없는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(Unlabeled)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신용 카드 </a:t>
            </a:r>
            <a:r>
              <a:rPr lang="ko-KR" altLang="en-US" sz="28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데이터</a:t>
            </a:r>
            <a:endParaRPr lang="en-US" altLang="ko-KR" sz="2800" dirty="0" smtClean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ko-KR" altLang="en-US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val.csv(28462, 31)</a:t>
            </a:r>
          </a:p>
          <a:p>
            <a:r>
              <a:rPr lang="ko-KR" altLang="en-US" sz="28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정상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사기 거래의 여부가 포함된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(labeled)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신용 카드 </a:t>
            </a:r>
            <a:r>
              <a:rPr lang="ko-KR" altLang="en-US" sz="28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데이터</a:t>
            </a:r>
            <a:endParaRPr lang="en-US" altLang="ko-KR" sz="2800" dirty="0" smtClean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ko-KR" altLang="en-US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test.csv(142503, 30)</a:t>
            </a:r>
          </a:p>
          <a:p>
            <a:r>
              <a:rPr lang="ko-KR" altLang="en-US" sz="28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정상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사기 거래의 여부를 알 수 없는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(Unlabeled)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신용 카드 </a:t>
            </a:r>
            <a:r>
              <a:rPr lang="ko-KR" altLang="en-US" sz="28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데이터</a:t>
            </a:r>
            <a:endParaRPr lang="ko-KR" altLang="en-US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62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4989"/>
            <a:ext cx="18315193" cy="190476"/>
            <a:chOff x="-19048" y="4989"/>
            <a:chExt cx="18315193" cy="1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8" y="4989"/>
              <a:ext cx="18315193" cy="1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6401" y="205170"/>
            <a:ext cx="12808838" cy="10104308"/>
            <a:chOff x="6769143" y="205170"/>
            <a:chExt cx="11526095" cy="101043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9143" y="205170"/>
              <a:ext cx="11526095" cy="101043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151709" y="9801545"/>
            <a:ext cx="142857" cy="479351"/>
            <a:chOff x="18151709" y="9801545"/>
            <a:chExt cx="142857" cy="4793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51709" y="9801545"/>
              <a:ext cx="142857" cy="479351"/>
            </a:xfrm>
            <a:prstGeom prst="rect">
              <a:avLst/>
            </a:prstGeom>
          </p:spPr>
        </p:pic>
      </p:grpSp>
      <p:sp>
        <p:nvSpPr>
          <p:cNvPr id="7" name="Object 8">
            <a:extLst>
              <a:ext uri="{FF2B5EF4-FFF2-40B4-BE49-F238E27FC236}">
                <a16:creationId xmlns="" xmlns:a16="http://schemas.microsoft.com/office/drawing/2014/main" id="{F9B532DB-6B6C-09EA-B760-4B4283E69CE9}"/>
              </a:ext>
            </a:extLst>
          </p:cNvPr>
          <p:cNvSpPr txBox="1"/>
          <p:nvPr/>
        </p:nvSpPr>
        <p:spPr>
          <a:xfrm>
            <a:off x="570699" y="798225"/>
            <a:ext cx="293049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 smtClean="0">
                <a:solidFill>
                  <a:srgbClr val="17346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DACON </a:t>
            </a:r>
            <a:r>
              <a:rPr lang="ko-KR" altLang="en-US" sz="5400" dirty="0" smtClean="0">
                <a:solidFill>
                  <a:srgbClr val="17346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실습</a:t>
            </a:r>
            <a:endParaRPr lang="en-US" sz="5400" dirty="0">
              <a:solidFill>
                <a:srgbClr val="173460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0CD9E4-37DA-40C8-B2A5-0AFD54A0E78C}"/>
              </a:ext>
            </a:extLst>
          </p:cNvPr>
          <p:cNvSpPr txBox="1"/>
          <p:nvPr/>
        </p:nvSpPr>
        <p:spPr>
          <a:xfrm>
            <a:off x="6166747" y="1208903"/>
            <a:ext cx="10798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대회 소개</a:t>
            </a:r>
            <a:endParaRPr lang="en-US" altLang="ko-KR" sz="4000" b="1" dirty="0">
              <a:solidFill>
                <a:srgbClr val="17346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66747" y="2884212"/>
            <a:ext cx="1130195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[</a:t>
            </a:r>
            <a:r>
              <a:rPr lang="ko-KR" altLang="en-US" sz="3200" b="1" dirty="0" smtClean="0"/>
              <a:t>규칙</a:t>
            </a:r>
            <a:r>
              <a:rPr lang="en-US" altLang="ko-KR" sz="3200" b="1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심사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기준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macro </a:t>
            </a:r>
            <a:r>
              <a:rPr lang="en-US" altLang="ko-KR" sz="28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차 평가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(public score):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테스트 데이터 중 랜덤 </a:t>
            </a:r>
            <a:r>
              <a:rPr lang="ko-KR" altLang="en-US" sz="2800" dirty="0" err="1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샘플링된</a:t>
            </a:r>
            <a:r>
              <a:rPr lang="ko-KR" altLang="en-US" sz="28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30%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</a:t>
            </a:r>
            <a:r>
              <a:rPr lang="ko-KR" altLang="en-US" sz="28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채점</a:t>
            </a:r>
            <a:endParaRPr lang="en-US" altLang="ko-KR" sz="2800" dirty="0" smtClean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차 평가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(private score):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테스트 데이터 중 나머지 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70%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</a:t>
            </a:r>
            <a:r>
              <a:rPr lang="ko-KR" altLang="en-US" sz="28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채점</a:t>
            </a:r>
            <a:endParaRPr lang="en-US" altLang="ko-KR" sz="2800" dirty="0" smtClean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labeled data(validation set)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모델 학습에 사용은 불가능하지만 데이터 통계 정보와 모델 평가에는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49021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4989"/>
            <a:ext cx="18315193" cy="190476"/>
            <a:chOff x="-19048" y="4989"/>
            <a:chExt cx="18315193" cy="1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8" y="4989"/>
              <a:ext cx="18315193" cy="1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6401" y="205170"/>
            <a:ext cx="12808838" cy="10104308"/>
            <a:chOff x="6769143" y="205170"/>
            <a:chExt cx="11526095" cy="101043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9143" y="205170"/>
              <a:ext cx="11526095" cy="101043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151709" y="9801545"/>
            <a:ext cx="142857" cy="479351"/>
            <a:chOff x="18151709" y="9801545"/>
            <a:chExt cx="142857" cy="4793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51709" y="9801545"/>
              <a:ext cx="142857" cy="479351"/>
            </a:xfrm>
            <a:prstGeom prst="rect">
              <a:avLst/>
            </a:prstGeom>
          </p:spPr>
        </p:pic>
      </p:grpSp>
      <p:sp>
        <p:nvSpPr>
          <p:cNvPr id="7" name="Object 8">
            <a:extLst>
              <a:ext uri="{FF2B5EF4-FFF2-40B4-BE49-F238E27FC236}">
                <a16:creationId xmlns="" xmlns:a16="http://schemas.microsoft.com/office/drawing/2014/main" id="{F9B532DB-6B6C-09EA-B760-4B4283E69CE9}"/>
              </a:ext>
            </a:extLst>
          </p:cNvPr>
          <p:cNvSpPr txBox="1"/>
          <p:nvPr/>
        </p:nvSpPr>
        <p:spPr>
          <a:xfrm>
            <a:off x="570699" y="798225"/>
            <a:ext cx="293049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 smtClean="0">
                <a:solidFill>
                  <a:srgbClr val="17346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DACON </a:t>
            </a:r>
            <a:r>
              <a:rPr lang="ko-KR" altLang="en-US" sz="5400" dirty="0" smtClean="0">
                <a:solidFill>
                  <a:srgbClr val="17346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실습</a:t>
            </a:r>
            <a:endParaRPr lang="en-US" sz="5400" dirty="0">
              <a:solidFill>
                <a:srgbClr val="173460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0CD9E4-37DA-40C8-B2A5-0AFD54A0E78C}"/>
              </a:ext>
            </a:extLst>
          </p:cNvPr>
          <p:cNvSpPr txBox="1"/>
          <p:nvPr/>
        </p:nvSpPr>
        <p:spPr>
          <a:xfrm>
            <a:off x="6166747" y="1321445"/>
            <a:ext cx="10798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분석 </a:t>
            </a:r>
            <a:r>
              <a:rPr lang="ko-KR" altLang="en-US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방법 </a:t>
            </a:r>
            <a:r>
              <a:rPr lang="en-US" altLang="ko-KR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- 1</a:t>
            </a:r>
            <a:endParaRPr lang="en-US" altLang="ko-KR" sz="4000" b="1" dirty="0">
              <a:solidFill>
                <a:srgbClr val="17346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66747" y="5815875"/>
            <a:ext cx="9409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https://velog.io/@ceromi04/DACON</a:t>
            </a:r>
            <a:r>
              <a:rPr lang="ko-KR" altLang="en-US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신용카드</a:t>
            </a:r>
            <a:r>
              <a:rPr lang="en-US" altLang="ko-KR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lang="ko-KR" altLang="en-US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사기</a:t>
            </a:r>
            <a:r>
              <a:rPr lang="en-US" altLang="ko-KR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lang="ko-KR" altLang="en-US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거래</a:t>
            </a:r>
            <a:r>
              <a:rPr lang="en-US" altLang="ko-KR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lang="ko-KR" altLang="en-US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탐지</a:t>
            </a:r>
            <a:r>
              <a:rPr lang="en-US" altLang="ko-KR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-AI-</a:t>
            </a:r>
            <a:r>
              <a:rPr lang="ko-KR" altLang="en-US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경진대회</a:t>
            </a:r>
            <a:r>
              <a:rPr lang="en-US" altLang="ko-KR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lang="ko-KR" altLang="en-US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월간</a:t>
            </a:r>
            <a:r>
              <a:rPr lang="en-US" altLang="ko-KR" sz="2000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lang="ko-KR" altLang="en-US" sz="2000" dirty="0" err="1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데이콘</a:t>
            </a:r>
            <a:endParaRPr lang="ko-KR" altLang="en-US" sz="2000" dirty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24544" y="2381394"/>
            <a:ext cx="1111233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Labeled data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</a:t>
            </a:r>
            <a:r>
              <a:rPr lang="en-US" altLang="ko-KR" sz="2800" b="1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valid dataset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과 </a:t>
            </a:r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unlabeled data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 </a:t>
            </a:r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train dataset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합쳐서</a:t>
            </a:r>
            <a:endParaRPr lang="en-US" altLang="ko-KR" sz="2800" b="1" dirty="0" smtClean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하나의 </a:t>
            </a:r>
            <a:r>
              <a:rPr lang="ko-KR" altLang="en-US" sz="2800" b="1" dirty="0" err="1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데이터셋으로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만듦</a:t>
            </a:r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</a:p>
          <a:p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이후 </a:t>
            </a:r>
            <a:r>
              <a:rPr lang="en-US" altLang="ko-KR" sz="2800" b="1" dirty="0" err="1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Fancyimputer</a:t>
            </a:r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사용하여 </a:t>
            </a:r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train 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데이터에 라벨 생성 후 </a:t>
            </a:r>
            <a:r>
              <a:rPr lang="en-US" altLang="ko-KR" sz="2800" b="1" dirty="0" err="1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XGBoost</a:t>
            </a:r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모델 적용</a:t>
            </a:r>
            <a:endParaRPr lang="ko-KR" altLang="en-US" sz="2800" b="1" dirty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66747" y="4303217"/>
            <a:ext cx="23984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Public: 0.925</a:t>
            </a:r>
          </a:p>
          <a:p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Private: 0.909</a:t>
            </a:r>
            <a:endParaRPr lang="ko-KR" altLang="en-US" sz="2800" b="1" dirty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00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4989"/>
            <a:ext cx="18315193" cy="190476"/>
            <a:chOff x="-19048" y="4989"/>
            <a:chExt cx="18315193" cy="1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8" y="4989"/>
              <a:ext cx="18315193" cy="1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6401" y="205170"/>
            <a:ext cx="12808838" cy="10104308"/>
            <a:chOff x="6769143" y="205170"/>
            <a:chExt cx="11526095" cy="101043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9143" y="205170"/>
              <a:ext cx="11526095" cy="101043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151709" y="9801545"/>
            <a:ext cx="142857" cy="479351"/>
            <a:chOff x="18151709" y="9801545"/>
            <a:chExt cx="142857" cy="4793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51709" y="9801545"/>
              <a:ext cx="142857" cy="479351"/>
            </a:xfrm>
            <a:prstGeom prst="rect">
              <a:avLst/>
            </a:prstGeom>
          </p:spPr>
        </p:pic>
      </p:grpSp>
      <p:sp>
        <p:nvSpPr>
          <p:cNvPr id="7" name="Object 8">
            <a:extLst>
              <a:ext uri="{FF2B5EF4-FFF2-40B4-BE49-F238E27FC236}">
                <a16:creationId xmlns="" xmlns:a16="http://schemas.microsoft.com/office/drawing/2014/main" id="{F9B532DB-6B6C-09EA-B760-4B4283E69CE9}"/>
              </a:ext>
            </a:extLst>
          </p:cNvPr>
          <p:cNvSpPr txBox="1"/>
          <p:nvPr/>
        </p:nvSpPr>
        <p:spPr>
          <a:xfrm>
            <a:off x="570699" y="798225"/>
            <a:ext cx="293049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 smtClean="0">
                <a:solidFill>
                  <a:srgbClr val="17346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DACON </a:t>
            </a:r>
            <a:r>
              <a:rPr lang="ko-KR" altLang="en-US" sz="5400" dirty="0" smtClean="0">
                <a:solidFill>
                  <a:srgbClr val="17346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실습</a:t>
            </a:r>
            <a:endParaRPr lang="en-US" sz="5400" dirty="0">
              <a:solidFill>
                <a:srgbClr val="173460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0CD9E4-37DA-40C8-B2A5-0AFD54A0E78C}"/>
              </a:ext>
            </a:extLst>
          </p:cNvPr>
          <p:cNvSpPr txBox="1"/>
          <p:nvPr/>
        </p:nvSpPr>
        <p:spPr>
          <a:xfrm>
            <a:off x="6166747" y="1321445"/>
            <a:ext cx="10798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분석 </a:t>
            </a:r>
            <a:r>
              <a:rPr lang="ko-KR" altLang="en-US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방법 </a:t>
            </a:r>
            <a:r>
              <a:rPr lang="en-US" altLang="ko-KR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- 2</a:t>
            </a:r>
            <a:endParaRPr lang="en-US" altLang="ko-KR" sz="4000" b="1" dirty="0">
              <a:solidFill>
                <a:srgbClr val="17346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66747" y="5950416"/>
            <a:ext cx="766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https://velog.io/@ehgks904/</a:t>
            </a:r>
            <a:r>
              <a:rPr lang="ko-KR" altLang="en-US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금융데이터</a:t>
            </a:r>
            <a:r>
              <a:rPr lang="en-US" altLang="ko-KR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ML-1-</a:t>
            </a:r>
            <a:r>
              <a:rPr lang="ko-KR" altLang="en-US" dirty="0" err="1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데이콘</a:t>
            </a:r>
            <a:r>
              <a:rPr lang="en-US" altLang="ko-KR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lang="ko-KR" altLang="en-US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신용카드</a:t>
            </a:r>
            <a:r>
              <a:rPr lang="en-US" altLang="ko-KR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lang="ko-KR" altLang="en-US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사기</a:t>
            </a:r>
            <a:r>
              <a:rPr lang="en-US" altLang="ko-KR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lang="ko-KR" altLang="en-US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거래</a:t>
            </a:r>
            <a:r>
              <a:rPr lang="en-US" altLang="ko-KR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lang="ko-KR" altLang="en-US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탐지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66747" y="2399416"/>
            <a:ext cx="117038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군집 알고리즘을 사용해 이상치를 탐색하고 그걸</a:t>
            </a:r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기반으로 </a:t>
            </a:r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train 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데이터에 레이블을 </a:t>
            </a:r>
            <a:endParaRPr lang="en-US" altLang="ko-KR" sz="2800" b="1" dirty="0" smtClean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부여</a:t>
            </a:r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2800" b="1" dirty="0" err="1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로지스틱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회귀</a:t>
            </a:r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트리 모델</a:t>
            </a:r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SVM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</a:t>
            </a:r>
            <a:r>
              <a:rPr lang="ko-KR" altLang="en-US" sz="2800" b="1" dirty="0" err="1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앙상블한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모델을 사용</a:t>
            </a:r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  <a:endParaRPr lang="ko-KR" altLang="en-US" sz="2800" b="1" dirty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66747" y="4303217"/>
            <a:ext cx="238558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Public: 0.686</a:t>
            </a:r>
          </a:p>
          <a:p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Private: 0.687</a:t>
            </a:r>
            <a:endParaRPr lang="ko-KR" altLang="en-US" sz="2800" b="1" dirty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43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4989"/>
            <a:ext cx="18315193" cy="190476"/>
            <a:chOff x="-19048" y="4989"/>
            <a:chExt cx="18315193" cy="1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8" y="4989"/>
              <a:ext cx="18315193" cy="1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6401" y="205170"/>
            <a:ext cx="12808838" cy="10104308"/>
            <a:chOff x="6769143" y="205170"/>
            <a:chExt cx="11526095" cy="101043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9143" y="205170"/>
              <a:ext cx="11526095" cy="101043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151709" y="9801545"/>
            <a:ext cx="142857" cy="479351"/>
            <a:chOff x="18151709" y="9801545"/>
            <a:chExt cx="142857" cy="4793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51709" y="9801545"/>
              <a:ext cx="142857" cy="479351"/>
            </a:xfrm>
            <a:prstGeom prst="rect">
              <a:avLst/>
            </a:prstGeom>
          </p:spPr>
        </p:pic>
      </p:grpSp>
      <p:sp>
        <p:nvSpPr>
          <p:cNvPr id="7" name="Object 8">
            <a:extLst>
              <a:ext uri="{FF2B5EF4-FFF2-40B4-BE49-F238E27FC236}">
                <a16:creationId xmlns="" xmlns:a16="http://schemas.microsoft.com/office/drawing/2014/main" id="{F9B532DB-6B6C-09EA-B760-4B4283E69CE9}"/>
              </a:ext>
            </a:extLst>
          </p:cNvPr>
          <p:cNvSpPr txBox="1"/>
          <p:nvPr/>
        </p:nvSpPr>
        <p:spPr>
          <a:xfrm>
            <a:off x="570699" y="798225"/>
            <a:ext cx="293049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 smtClean="0">
                <a:solidFill>
                  <a:srgbClr val="17346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DACON </a:t>
            </a:r>
            <a:r>
              <a:rPr lang="ko-KR" altLang="en-US" sz="5400" dirty="0" smtClean="0">
                <a:solidFill>
                  <a:srgbClr val="17346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실습</a:t>
            </a:r>
            <a:endParaRPr lang="en-US" sz="5400" dirty="0">
              <a:solidFill>
                <a:srgbClr val="173460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0CD9E4-37DA-40C8-B2A5-0AFD54A0E78C}"/>
              </a:ext>
            </a:extLst>
          </p:cNvPr>
          <p:cNvSpPr txBox="1"/>
          <p:nvPr/>
        </p:nvSpPr>
        <p:spPr>
          <a:xfrm>
            <a:off x="6166747" y="1321445"/>
            <a:ext cx="10798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분석 </a:t>
            </a:r>
            <a:r>
              <a:rPr lang="ko-KR" altLang="en-US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방법 </a:t>
            </a:r>
            <a:r>
              <a:rPr lang="en-US" altLang="ko-KR" sz="4000" b="1" dirty="0" smtClean="0">
                <a:solidFill>
                  <a:srgbClr val="17346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- 3</a:t>
            </a:r>
            <a:endParaRPr lang="en-US" altLang="ko-KR" sz="4000" b="1" dirty="0">
              <a:solidFill>
                <a:srgbClr val="17346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66747" y="5642448"/>
            <a:ext cx="4859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https://velog.io/@hgs/ppstudyfrauddetection1</a:t>
            </a:r>
            <a:endParaRPr lang="ko-KR" altLang="en-US" dirty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66747" y="2399416"/>
            <a:ext cx="11351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Valid data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</a:t>
            </a:r>
            <a:r>
              <a:rPr lang="en-US" altLang="ko-KR" sz="2800" b="1" dirty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기반으로 </a:t>
            </a:r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KNN 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모델을 이용하여 </a:t>
            </a:r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train 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라벨 생성</a:t>
            </a:r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en-US" altLang="ko-KR" sz="2800" b="1" dirty="0" err="1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XGBoost</a:t>
            </a:r>
            <a:r>
              <a:rPr lang="ko-KR" altLang="en-US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분류</a:t>
            </a:r>
            <a:endParaRPr lang="ko-KR" altLang="en-US" sz="2800" b="1" dirty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66747" y="3812205"/>
            <a:ext cx="23952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Public: 0.932</a:t>
            </a:r>
          </a:p>
          <a:p>
            <a:r>
              <a:rPr lang="en-US" altLang="ko-KR" sz="2800" b="1" dirty="0" smtClean="0">
                <a:solidFill>
                  <a:srgbClr val="17346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Private: 0.902</a:t>
            </a:r>
            <a:endParaRPr lang="ko-KR" altLang="en-US" sz="2800" b="1" dirty="0">
              <a:solidFill>
                <a:srgbClr val="17346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93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355</Words>
  <Application>Microsoft Office PowerPoint</Application>
  <PresentationFormat>사용자 지정</PresentationFormat>
  <Paragraphs>68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cerom</cp:lastModifiedBy>
  <cp:revision>6</cp:revision>
  <dcterms:created xsi:type="dcterms:W3CDTF">2024-05-21T10:20:57Z</dcterms:created>
  <dcterms:modified xsi:type="dcterms:W3CDTF">2024-06-10T06:26:08Z</dcterms:modified>
</cp:coreProperties>
</file>