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2C8B-06B0-406A-B036-2D4ACA17CCB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A8BE-BA63-41AF-9E4B-F6187FB3D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86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2C8B-06B0-406A-B036-2D4ACA17CCB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A8BE-BA63-41AF-9E4B-F6187FB3D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16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2C8B-06B0-406A-B036-2D4ACA17CCB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A8BE-BA63-41AF-9E4B-F6187FB3D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0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2C8B-06B0-406A-B036-2D4ACA17CCB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A8BE-BA63-41AF-9E4B-F6187FB3D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99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2C8B-06B0-406A-B036-2D4ACA17CCB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A8BE-BA63-41AF-9E4B-F6187FB3D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94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2C8B-06B0-406A-B036-2D4ACA17CCB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A8BE-BA63-41AF-9E4B-F6187FB3D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75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2C8B-06B0-406A-B036-2D4ACA17CCB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A8BE-BA63-41AF-9E4B-F6187FB3D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57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2C8B-06B0-406A-B036-2D4ACA17CCB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A8BE-BA63-41AF-9E4B-F6187FB3D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8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2C8B-06B0-406A-B036-2D4ACA17CCB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A8BE-BA63-41AF-9E4B-F6187FB3D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1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2C8B-06B0-406A-B036-2D4ACA17CCB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A8BE-BA63-41AF-9E4B-F6187FB3D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2C8B-06B0-406A-B036-2D4ACA17CCB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A8BE-BA63-41AF-9E4B-F6187FB3D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30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72C8B-06B0-406A-B036-2D4ACA17CCB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5A8BE-BA63-41AF-9E4B-F6187FB3D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4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1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59" y="0"/>
            <a:ext cx="9201949" cy="6857999"/>
          </a:xfrm>
        </p:spPr>
      </p:pic>
    </p:spTree>
    <p:extLst>
      <p:ext uri="{BB962C8B-B14F-4D97-AF65-F5344CB8AC3E}">
        <p14:creationId xmlns:p14="http://schemas.microsoft.com/office/powerpoint/2010/main" val="145638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" y="0"/>
            <a:ext cx="9161474" cy="6858000"/>
          </a:xfrm>
        </p:spPr>
      </p:pic>
    </p:spTree>
    <p:extLst>
      <p:ext uri="{BB962C8B-B14F-4D97-AF65-F5344CB8AC3E}">
        <p14:creationId xmlns:p14="http://schemas.microsoft.com/office/powerpoint/2010/main" val="180406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" y="0"/>
            <a:ext cx="9122763" cy="6858000"/>
          </a:xfrm>
        </p:spPr>
      </p:pic>
    </p:spTree>
    <p:extLst>
      <p:ext uri="{BB962C8B-B14F-4D97-AF65-F5344CB8AC3E}">
        <p14:creationId xmlns:p14="http://schemas.microsoft.com/office/powerpoint/2010/main" val="144354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5016" cy="685800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88840"/>
            <a:ext cx="7776864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0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화면 슬라이드 쇼(4:3)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이다은</dc:creator>
  <cp:lastModifiedBy>이다은</cp:lastModifiedBy>
  <cp:revision>3</cp:revision>
  <dcterms:created xsi:type="dcterms:W3CDTF">2020-11-30T09:06:48Z</dcterms:created>
  <dcterms:modified xsi:type="dcterms:W3CDTF">2020-11-30T03:03:26Z</dcterms:modified>
</cp:coreProperties>
</file>