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3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0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7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1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CA1C-4250-4133-ACD7-0B0885E8B72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2C03-A75F-4E82-9A4B-6B003E37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3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20"/>
            <a:ext cx="4410075" cy="456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78" y="107442"/>
            <a:ext cx="4686300" cy="285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53" y="2964942"/>
            <a:ext cx="4581525" cy="2886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71" y="194881"/>
            <a:ext cx="4772025" cy="2371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700" y="2100262"/>
            <a:ext cx="4800600" cy="26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175" y="2028825"/>
            <a:ext cx="4819650" cy="2800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850" y="2200275"/>
            <a:ext cx="3162300" cy="2457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2875" y="2409825"/>
            <a:ext cx="4286250" cy="2038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362" y="2076450"/>
            <a:ext cx="2581275" cy="2705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6275" y="1466850"/>
            <a:ext cx="3219450" cy="3924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8712" y="3052762"/>
            <a:ext cx="2314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6" y="1432750"/>
            <a:ext cx="151447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98" y="1432750"/>
            <a:ext cx="1819275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730" y="1432750"/>
            <a:ext cx="1952625" cy="990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112" y="1432750"/>
            <a:ext cx="2009775" cy="1000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975" y="2605087"/>
            <a:ext cx="26860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61" y="2605087"/>
            <a:ext cx="3590925" cy="1828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9906" y="2500311"/>
            <a:ext cx="4686300" cy="185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647" y="4433887"/>
            <a:ext cx="2686050" cy="2343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7286" y="4357686"/>
            <a:ext cx="1990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BIGCLOUD</dc:creator>
  <cp:lastModifiedBy>BIGCLOUD</cp:lastModifiedBy>
  <cp:revision>2</cp:revision>
  <dcterms:created xsi:type="dcterms:W3CDTF">2017-09-01T13:37:09Z</dcterms:created>
  <dcterms:modified xsi:type="dcterms:W3CDTF">2017-09-02T02:57:13Z</dcterms:modified>
</cp:coreProperties>
</file>