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3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1397" y="43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1FF2-46C5-495E-B0E6-74D65E0F0121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87BC-6B50-4A74-BC54-D3D339576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35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1FF2-46C5-495E-B0E6-74D65E0F0121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87BC-6B50-4A74-BC54-D3D339576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15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1FF2-46C5-495E-B0E6-74D65E0F0121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87BC-6B50-4A74-BC54-D3D339576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6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1FF2-46C5-495E-B0E6-74D65E0F0121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87BC-6B50-4A74-BC54-D3D339576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86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1FF2-46C5-495E-B0E6-74D65E0F0121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87BC-6B50-4A74-BC54-D3D339576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4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1FF2-46C5-495E-B0E6-74D65E0F0121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87BC-6B50-4A74-BC54-D3D339576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8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1FF2-46C5-495E-B0E6-74D65E0F0121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87BC-6B50-4A74-BC54-D3D339576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8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1FF2-46C5-495E-B0E6-74D65E0F0121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87BC-6B50-4A74-BC54-D3D339576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7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1FF2-46C5-495E-B0E6-74D65E0F0121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87BC-6B50-4A74-BC54-D3D339576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60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1FF2-46C5-495E-B0E6-74D65E0F0121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87BC-6B50-4A74-BC54-D3D339576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40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1FF2-46C5-495E-B0E6-74D65E0F0121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87BC-6B50-4A74-BC54-D3D339576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4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51FF2-46C5-495E-B0E6-74D65E0F0121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987BC-6B50-4A74-BC54-D3D339576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2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AC63AE16-94AE-53C1-B1B9-F63B261387FD}"/>
              </a:ext>
            </a:extLst>
          </p:cNvPr>
          <p:cNvSpPr/>
          <p:nvPr/>
        </p:nvSpPr>
        <p:spPr>
          <a:xfrm>
            <a:off x="157933" y="2692775"/>
            <a:ext cx="4233848" cy="4040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947CD0-D417-B66D-5335-B060595CAF00}"/>
              </a:ext>
            </a:extLst>
          </p:cNvPr>
          <p:cNvSpPr/>
          <p:nvPr/>
        </p:nvSpPr>
        <p:spPr>
          <a:xfrm>
            <a:off x="152400" y="613378"/>
            <a:ext cx="4233848" cy="4040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08F30B-98FE-81F9-1241-79CC149BCD01}"/>
              </a:ext>
            </a:extLst>
          </p:cNvPr>
          <p:cNvSpPr/>
          <p:nvPr/>
        </p:nvSpPr>
        <p:spPr>
          <a:xfrm>
            <a:off x="152400" y="104255"/>
            <a:ext cx="6515608" cy="4040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DA250-0E88-B5E2-EC2A-FA99C178FADD}"/>
              </a:ext>
            </a:extLst>
          </p:cNvPr>
          <p:cNvSpPr txBox="1"/>
          <p:nvPr/>
        </p:nvSpPr>
        <p:spPr>
          <a:xfrm>
            <a:off x="189992" y="156256"/>
            <a:ext cx="297389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b="1" dirty="0" err="1"/>
              <a:t>뮬</a:t>
            </a:r>
            <a:r>
              <a:rPr lang="ko-KR" altLang="en-US" sz="1350" b="1" dirty="0"/>
              <a:t> 홍보 자동화 프로그램 사용 설명서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A4A07-BCFE-3783-A02D-70C21FEE3D46}"/>
              </a:ext>
            </a:extLst>
          </p:cNvPr>
          <p:cNvSpPr txBox="1"/>
          <p:nvPr/>
        </p:nvSpPr>
        <p:spPr>
          <a:xfrm>
            <a:off x="157933" y="699983"/>
            <a:ext cx="1359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사용 전 준비 사항</a:t>
            </a:r>
            <a:endParaRPr lang="en-US" altLang="ko-KR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862BDB-090C-0CD6-4A76-5ED27A840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680" y="804210"/>
            <a:ext cx="1557753" cy="18076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478B9D-81E9-44A4-A83F-A5274B3C8DEC}"/>
              </a:ext>
            </a:extLst>
          </p:cNvPr>
          <p:cNvSpPr txBox="1"/>
          <p:nvPr/>
        </p:nvSpPr>
        <p:spPr>
          <a:xfrm>
            <a:off x="4492577" y="547132"/>
            <a:ext cx="2146629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13" b="1" dirty="0"/>
              <a:t>시작 화면</a:t>
            </a:r>
            <a:endParaRPr lang="en-US" altLang="ko-KR" sz="1013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FB4901-E6B0-6E06-0071-D89EF26A3310}"/>
              </a:ext>
            </a:extLst>
          </p:cNvPr>
          <p:cNvSpPr txBox="1"/>
          <p:nvPr/>
        </p:nvSpPr>
        <p:spPr>
          <a:xfrm>
            <a:off x="152400" y="3096860"/>
            <a:ext cx="4408089" cy="57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13" b="1" dirty="0"/>
              <a:t>1.  </a:t>
            </a:r>
            <a:r>
              <a:rPr lang="ko-KR" altLang="en-US" sz="1013" b="1" dirty="0" err="1"/>
              <a:t>뮬</a:t>
            </a:r>
            <a:r>
              <a:rPr lang="ko-KR" altLang="en-US" sz="1013" b="1" dirty="0"/>
              <a:t> 사이트의 아이디와 비밀번호를 입력한다</a:t>
            </a:r>
            <a:r>
              <a:rPr lang="en-US" altLang="ko-KR" sz="1013" b="1" dirty="0"/>
              <a:t>.</a:t>
            </a:r>
          </a:p>
          <a:p>
            <a:r>
              <a:rPr lang="en-US" altLang="ko-KR" sz="1013" dirty="0"/>
              <a:t>※ </a:t>
            </a:r>
            <a:r>
              <a:rPr lang="ko-KR" altLang="en-US" sz="1013" dirty="0"/>
              <a:t>아이디는 고객님께서 전달해주신 아이디로만 로그인이 가능합니다</a:t>
            </a:r>
            <a:r>
              <a:rPr lang="en-US" altLang="ko-KR" sz="1013" dirty="0"/>
              <a:t>.</a:t>
            </a:r>
          </a:p>
          <a:p>
            <a:r>
              <a:rPr lang="en-US" altLang="ko-KR" sz="1013" dirty="0"/>
              <a:t>※ </a:t>
            </a:r>
            <a:r>
              <a:rPr lang="ko-KR" altLang="en-US" sz="1013" dirty="0"/>
              <a:t>비밀번호는 변경하셔도 프로그램 사용에 문제가 없습니다</a:t>
            </a:r>
            <a:r>
              <a:rPr lang="en-US" altLang="ko-KR" sz="1013" dirty="0"/>
              <a:t>.</a:t>
            </a:r>
          </a:p>
          <a:p>
            <a:r>
              <a:rPr lang="en-US" altLang="ko-KR" sz="1013" dirty="0"/>
              <a:t>※ </a:t>
            </a:r>
            <a:r>
              <a:rPr lang="ko-KR" altLang="en-US" sz="1013" dirty="0"/>
              <a:t>보기</a:t>
            </a:r>
            <a:r>
              <a:rPr lang="en-US" altLang="ko-KR" sz="1013" dirty="0"/>
              <a:t>/ </a:t>
            </a:r>
            <a:r>
              <a:rPr lang="ko-KR" altLang="en-US" sz="1013" dirty="0"/>
              <a:t>숨기기 버튼을 통해 비밀번호를 볼 수 있습니다</a:t>
            </a:r>
            <a:r>
              <a:rPr lang="en-US" altLang="ko-KR" sz="1013" dirty="0"/>
              <a:t>.</a:t>
            </a:r>
          </a:p>
          <a:p>
            <a:endParaRPr lang="en-US" altLang="ko-KR" sz="1013" dirty="0"/>
          </a:p>
          <a:p>
            <a:r>
              <a:rPr lang="ko-KR" altLang="en-US" sz="900" b="1" dirty="0"/>
              <a:t>로그인 시 오류가 뜨면 아래와 같이 대응해주세요</a:t>
            </a:r>
            <a:r>
              <a:rPr lang="en-US" altLang="ko-KR" sz="900" b="1" dirty="0"/>
              <a:t>.</a:t>
            </a:r>
          </a:p>
          <a:p>
            <a:pPr marL="228600" indent="-228600">
              <a:buAutoNum type="arabicParenBoth"/>
            </a:pPr>
            <a:r>
              <a:rPr lang="ko-KR" altLang="en-US" sz="900" dirty="0"/>
              <a:t>❌ 로그인 실패</a:t>
            </a:r>
            <a:r>
              <a:rPr lang="en-US" altLang="ko-KR" sz="900" dirty="0"/>
              <a:t>, </a:t>
            </a:r>
            <a:r>
              <a:rPr lang="ko-KR" altLang="en-US" sz="900" dirty="0"/>
              <a:t>아이디</a:t>
            </a:r>
            <a:r>
              <a:rPr lang="en-US" altLang="ko-KR" sz="900" dirty="0"/>
              <a:t>/</a:t>
            </a:r>
            <a:r>
              <a:rPr lang="ko-KR" altLang="en-US" sz="900" dirty="0"/>
              <a:t>비밀번호 확인</a:t>
            </a:r>
            <a:endParaRPr lang="en-US" altLang="ko-KR" sz="900" dirty="0"/>
          </a:p>
          <a:p>
            <a:pPr marL="628650" lvl="1" indent="-171450">
              <a:buFont typeface="Wingdings" panose="05000000000000000000" pitchFamily="2" charset="2"/>
              <a:buChar char="è"/>
            </a:pPr>
            <a:r>
              <a:rPr lang="ko-KR" altLang="en-US" sz="900" dirty="0"/>
              <a:t>아이디</a:t>
            </a:r>
            <a:r>
              <a:rPr lang="en-US" altLang="ko-KR" sz="900" dirty="0"/>
              <a:t>, </a:t>
            </a:r>
            <a:r>
              <a:rPr lang="ko-KR" altLang="en-US" sz="900" dirty="0"/>
              <a:t>비밀번호 맞는지 확인</a:t>
            </a:r>
            <a:endParaRPr lang="en-US" altLang="ko-KR" sz="900" dirty="0"/>
          </a:p>
          <a:p>
            <a:pPr marL="228600" indent="-228600">
              <a:buAutoNum type="arabicParenBoth"/>
            </a:pPr>
            <a:r>
              <a:rPr lang="ko-KR" altLang="en-US" sz="900" dirty="0"/>
              <a:t>❌ 로그인 인증 오류</a:t>
            </a:r>
            <a:endParaRPr lang="en-US" altLang="ko-KR" sz="900" dirty="0"/>
          </a:p>
          <a:p>
            <a:r>
              <a:rPr lang="en-US" altLang="ko-KR" sz="900" dirty="0"/>
              <a:t>	(</a:t>
            </a:r>
            <a:r>
              <a:rPr lang="ko-KR" altLang="en-US" sz="900" dirty="0" err="1"/>
              <a:t>뮬</a:t>
            </a:r>
            <a:r>
              <a:rPr lang="ko-KR" altLang="en-US" sz="900" dirty="0"/>
              <a:t> 사이트에서 접속 </a:t>
            </a:r>
            <a:r>
              <a:rPr lang="en-US" altLang="ko-KR" sz="900" dirty="0"/>
              <a:t>IP</a:t>
            </a:r>
            <a:r>
              <a:rPr lang="ko-KR" altLang="en-US" sz="900" dirty="0"/>
              <a:t>에 따라 인증을 받는 경우가 있습니다</a:t>
            </a:r>
            <a:r>
              <a:rPr lang="en-US" altLang="ko-KR" sz="900" dirty="0"/>
              <a:t>.)</a:t>
            </a:r>
          </a:p>
          <a:p>
            <a:r>
              <a:rPr lang="en-US" altLang="ko-KR" sz="900" dirty="0"/>
              <a:t>	-&gt; </a:t>
            </a:r>
            <a:r>
              <a:rPr lang="ko-KR" altLang="en-US" sz="900" dirty="0"/>
              <a:t>비밀번호를 재설정하거나</a:t>
            </a:r>
            <a:endParaRPr lang="en-US" altLang="ko-KR" sz="900" dirty="0"/>
          </a:p>
          <a:p>
            <a:r>
              <a:rPr lang="en-US" altLang="ko-KR" sz="900" dirty="0"/>
              <a:t>	-&gt; </a:t>
            </a:r>
            <a:r>
              <a:rPr lang="ko-KR" altLang="en-US" sz="900" dirty="0"/>
              <a:t>별도의 크롬창에 해당 아이디로 먼저 로그인을 해주세요</a:t>
            </a:r>
            <a:r>
              <a:rPr lang="en-US" altLang="ko-KR" sz="900" dirty="0"/>
              <a:t>.</a:t>
            </a:r>
          </a:p>
          <a:p>
            <a:pPr lvl="1"/>
            <a:endParaRPr lang="en-US" altLang="ko-KR" sz="1013" dirty="0"/>
          </a:p>
          <a:p>
            <a:pPr lvl="1"/>
            <a:endParaRPr lang="en-US" altLang="ko-KR" sz="1013" dirty="0"/>
          </a:p>
          <a:p>
            <a:r>
              <a:rPr lang="en-US" altLang="ko-KR" sz="1013" b="1" dirty="0"/>
              <a:t>2.  </a:t>
            </a:r>
            <a:r>
              <a:rPr lang="ko-KR" altLang="en-US" sz="1013" b="1" dirty="0"/>
              <a:t>파란색 </a:t>
            </a:r>
            <a:r>
              <a:rPr lang="en-US" altLang="ko-KR" sz="1013" b="1" dirty="0"/>
              <a:t>‘</a:t>
            </a:r>
            <a:r>
              <a:rPr lang="ko-KR" altLang="en-US" sz="1013" b="1" dirty="0"/>
              <a:t>실행</a:t>
            </a:r>
            <a:r>
              <a:rPr lang="en-US" altLang="ko-KR" sz="1013" b="1" dirty="0"/>
              <a:t>‘ </a:t>
            </a:r>
            <a:r>
              <a:rPr lang="ko-KR" altLang="en-US" sz="1013" b="1" dirty="0"/>
              <a:t>버튼을 클릭합니다</a:t>
            </a:r>
            <a:r>
              <a:rPr lang="en-US" altLang="ko-KR" sz="1013" b="1" dirty="0"/>
              <a:t>.</a:t>
            </a:r>
          </a:p>
          <a:p>
            <a:pPr lvl="1"/>
            <a:endParaRPr lang="en-US" altLang="ko-KR" sz="1013" b="1" dirty="0"/>
          </a:p>
          <a:p>
            <a:pPr lvl="1"/>
            <a:endParaRPr lang="en-US" altLang="ko-KR" sz="1013" b="1" dirty="0"/>
          </a:p>
          <a:p>
            <a:r>
              <a:rPr lang="en-US" altLang="ko-KR" sz="1013" b="1" dirty="0"/>
              <a:t>3.  </a:t>
            </a:r>
            <a:r>
              <a:rPr lang="ko-KR" altLang="en-US" sz="1013" b="1" dirty="0"/>
              <a:t>잠시 기다리시면 자동으로 크롬 화면이 켜집니다</a:t>
            </a:r>
            <a:r>
              <a:rPr lang="en-US" altLang="ko-KR" sz="1013" b="1" dirty="0"/>
              <a:t>.</a:t>
            </a:r>
          </a:p>
          <a:p>
            <a:r>
              <a:rPr lang="en-US" altLang="ko-KR" sz="1013" dirty="0"/>
              <a:t>※ </a:t>
            </a:r>
            <a:r>
              <a:rPr lang="ko-KR" altLang="en-US" sz="1013" dirty="0"/>
              <a:t>크롬 화면은 사용하거나 끄지 말아주세요</a:t>
            </a:r>
            <a:r>
              <a:rPr lang="en-US" altLang="ko-KR" sz="1013" dirty="0"/>
              <a:t>. </a:t>
            </a:r>
          </a:p>
          <a:p>
            <a:r>
              <a:rPr lang="ko-KR" altLang="en-US" sz="1013" dirty="0"/>
              <a:t>실수로 사용하셔서 프로그램이 동작하지 않는다면 </a:t>
            </a:r>
            <a:endParaRPr lang="en-US" altLang="ko-KR" sz="1013" dirty="0"/>
          </a:p>
          <a:p>
            <a:r>
              <a:rPr lang="ko-KR" altLang="en-US" sz="1013" dirty="0">
                <a:solidFill>
                  <a:schemeClr val="bg1"/>
                </a:solidFill>
                <a:highlight>
                  <a:srgbClr val="808080"/>
                </a:highlight>
              </a:rPr>
              <a:t>중지 버튼</a:t>
            </a:r>
            <a:r>
              <a:rPr lang="ko-KR" altLang="en-US" sz="1013" dirty="0">
                <a:solidFill>
                  <a:schemeClr val="bg1"/>
                </a:solidFill>
              </a:rPr>
              <a:t> </a:t>
            </a:r>
            <a:r>
              <a:rPr lang="en-US" altLang="ko-KR" sz="1013" dirty="0"/>
              <a:t>-&gt;</a:t>
            </a:r>
            <a:r>
              <a:rPr lang="ko-KR" altLang="en-US" sz="1013" dirty="0"/>
              <a:t> </a:t>
            </a:r>
            <a:r>
              <a:rPr lang="ko-KR" altLang="en-US" sz="1013" b="1" dirty="0">
                <a:solidFill>
                  <a:schemeClr val="bg1"/>
                </a:solidFill>
                <a:highlight>
                  <a:srgbClr val="0000FF"/>
                </a:highlight>
              </a:rPr>
              <a:t>실행 버튼</a:t>
            </a:r>
            <a:r>
              <a:rPr lang="ko-KR" altLang="en-US" sz="1013" dirty="0"/>
              <a:t>을 누르시면 초기화됩니다</a:t>
            </a:r>
            <a:r>
              <a:rPr lang="en-US" altLang="ko-KR" sz="1013" dirty="0"/>
              <a:t>.</a:t>
            </a:r>
          </a:p>
          <a:p>
            <a:pPr lvl="1"/>
            <a:endParaRPr lang="en-US" altLang="ko-KR" sz="1013" b="1" dirty="0"/>
          </a:p>
          <a:p>
            <a:pPr lvl="1"/>
            <a:endParaRPr lang="en-US" altLang="ko-KR" sz="1013" b="1" dirty="0"/>
          </a:p>
          <a:p>
            <a:pPr lvl="1"/>
            <a:endParaRPr lang="en-US" altLang="ko-KR" sz="1013" b="1" dirty="0"/>
          </a:p>
          <a:p>
            <a:pPr lvl="1"/>
            <a:endParaRPr lang="en-US" altLang="ko-KR" sz="1013" b="1" dirty="0"/>
          </a:p>
          <a:p>
            <a:pPr lvl="1"/>
            <a:endParaRPr lang="en-US" altLang="ko-KR" sz="1013" b="1" dirty="0"/>
          </a:p>
          <a:p>
            <a:r>
              <a:rPr lang="en-US" altLang="ko-KR" sz="1013" b="1" dirty="0"/>
              <a:t>4.  </a:t>
            </a:r>
            <a:r>
              <a:rPr lang="ko-KR" altLang="en-US" sz="1013" b="1" dirty="0"/>
              <a:t>프로그램 동작 중지를 원하시는 경우 </a:t>
            </a:r>
            <a:r>
              <a:rPr lang="en-US" altLang="ko-KR" sz="1013" b="1" dirty="0"/>
              <a:t>‘</a:t>
            </a:r>
            <a:r>
              <a:rPr lang="ko-KR" altLang="en-US" sz="1013" b="1" dirty="0"/>
              <a:t>중지</a:t>
            </a:r>
            <a:r>
              <a:rPr lang="en-US" altLang="ko-KR" sz="1013" b="1" dirty="0"/>
              <a:t>‘ </a:t>
            </a:r>
            <a:r>
              <a:rPr lang="ko-KR" altLang="en-US" sz="1013" b="1" dirty="0"/>
              <a:t>버튼을 클릭합니다</a:t>
            </a:r>
            <a:r>
              <a:rPr lang="en-US" altLang="ko-KR" sz="1013" b="1" dirty="0"/>
              <a:t>.</a:t>
            </a:r>
          </a:p>
          <a:p>
            <a:r>
              <a:rPr lang="en-US" altLang="ko-KR" sz="1000" dirty="0"/>
              <a:t>※ </a:t>
            </a:r>
            <a:r>
              <a:rPr lang="ko-KR" altLang="en-US" sz="1000" dirty="0"/>
              <a:t>최신 글을 등록하는 동작 중에는 중지 버튼이 작동하지 않습니다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 </a:t>
            </a:r>
            <a:r>
              <a:rPr lang="ko-KR" altLang="en-US" sz="1000" dirty="0"/>
              <a:t>최신 글 등록 동작 도중에 중지를 원하시면 브라우저를 꺼주세요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 </a:t>
            </a:r>
            <a:r>
              <a:rPr lang="ko-KR" altLang="en-US" sz="1000" dirty="0"/>
              <a:t>브라우저를 끈 후에 실행</a:t>
            </a:r>
            <a:r>
              <a:rPr lang="en-US" altLang="ko-KR" sz="1000" dirty="0"/>
              <a:t> </a:t>
            </a:r>
            <a:r>
              <a:rPr lang="ko-KR" altLang="en-US" sz="1000" dirty="0"/>
              <a:t>버튼을 통해 다시 동작을 실행할 수 있습니다</a:t>
            </a:r>
            <a:r>
              <a:rPr lang="en-US" altLang="ko-KR" sz="1000" dirty="0"/>
              <a:t>.</a:t>
            </a:r>
          </a:p>
          <a:p>
            <a:pPr lvl="1"/>
            <a:endParaRPr lang="en-US" altLang="ko-KR" sz="900" dirty="0"/>
          </a:p>
          <a:p>
            <a:pPr lvl="1"/>
            <a:endParaRPr lang="en-US" altLang="ko-KR" sz="900" dirty="0"/>
          </a:p>
          <a:p>
            <a:pPr lvl="1"/>
            <a:endParaRPr lang="en-US" altLang="ko-KR" sz="900" dirty="0"/>
          </a:p>
          <a:p>
            <a:pPr lvl="1"/>
            <a:endParaRPr lang="en-US" altLang="ko-KR" sz="900" dirty="0"/>
          </a:p>
          <a:p>
            <a:pPr lvl="1"/>
            <a:endParaRPr lang="en-US" altLang="ko-KR" sz="900" dirty="0"/>
          </a:p>
          <a:p>
            <a:pPr lvl="1"/>
            <a:endParaRPr lang="en-US" altLang="ko-KR" sz="900" dirty="0"/>
          </a:p>
          <a:p>
            <a:pPr lvl="1"/>
            <a:endParaRPr lang="en-US" altLang="ko-KR" sz="900" dirty="0"/>
          </a:p>
          <a:p>
            <a:r>
              <a:rPr lang="en-US" altLang="ko-KR" sz="1013" b="1" dirty="0"/>
              <a:t>5.  </a:t>
            </a:r>
            <a:r>
              <a:rPr lang="ko-KR" altLang="en-US" sz="1013" b="1" dirty="0"/>
              <a:t>아래에 있는 출력창을 통해 현재 프로그램의 동작을 확인할 수 있습니다</a:t>
            </a:r>
            <a:r>
              <a:rPr lang="en-US" altLang="ko-KR" sz="1013" b="1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338585-2851-7B2B-4B30-7388757E7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680" y="2949125"/>
            <a:ext cx="1885598" cy="221483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968312-6DD6-5AE1-19DB-B1D4F4CD1218}"/>
              </a:ext>
            </a:extLst>
          </p:cNvPr>
          <p:cNvSpPr/>
          <p:nvPr/>
        </p:nvSpPr>
        <p:spPr>
          <a:xfrm>
            <a:off x="5552563" y="4012333"/>
            <a:ext cx="837681" cy="272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C9BF6FD-D164-CA6A-6AF1-27DCEF21502A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352067" y="4285114"/>
            <a:ext cx="3619337" cy="96443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3A6B64A6-831D-9487-04FF-562B4B315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117" y="5444006"/>
            <a:ext cx="2230891" cy="11864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4AAE56C-E3F0-37FC-F6B1-1DAE629BC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045" y="6824241"/>
            <a:ext cx="1885598" cy="221483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30E8F4-6E18-D16E-2EA4-B234339CBCCE}"/>
              </a:ext>
            </a:extLst>
          </p:cNvPr>
          <p:cNvSpPr/>
          <p:nvPr/>
        </p:nvSpPr>
        <p:spPr>
          <a:xfrm>
            <a:off x="4714882" y="7883645"/>
            <a:ext cx="837681" cy="2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434A3E1-C38C-455B-5167-29B9B40E11D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62400" y="7330440"/>
            <a:ext cx="752482" cy="7005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7657DC-DF5E-F3DA-D444-2B8A9FF1ECED}"/>
              </a:ext>
            </a:extLst>
          </p:cNvPr>
          <p:cNvSpPr/>
          <p:nvPr/>
        </p:nvSpPr>
        <p:spPr>
          <a:xfrm>
            <a:off x="4723001" y="8224755"/>
            <a:ext cx="1754736" cy="749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7B5CF4E-1980-CA4B-82D1-DEAA9084534B}"/>
              </a:ext>
            </a:extLst>
          </p:cNvPr>
          <p:cNvCxnSpPr>
            <a:cxnSpLocks/>
          </p:cNvCxnSpPr>
          <p:nvPr/>
        </p:nvCxnSpPr>
        <p:spPr>
          <a:xfrm flipV="1">
            <a:off x="4076700" y="8397240"/>
            <a:ext cx="638182" cy="1600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9EF3C7-49DF-19E3-312C-79C0524D8208}"/>
              </a:ext>
            </a:extLst>
          </p:cNvPr>
          <p:cNvSpPr txBox="1"/>
          <p:nvPr/>
        </p:nvSpPr>
        <p:spPr>
          <a:xfrm>
            <a:off x="189992" y="9001442"/>
            <a:ext cx="622552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※ </a:t>
            </a:r>
            <a:r>
              <a:rPr lang="ko-KR" altLang="en-US" sz="1000" b="1" dirty="0"/>
              <a:t>출력 예시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이 외의 출력에 대해 궁금하시다면 연락 주세요</a:t>
            </a:r>
            <a:r>
              <a:rPr lang="en-US" altLang="ko-KR" sz="1000" b="1" dirty="0"/>
              <a:t>.)</a:t>
            </a:r>
          </a:p>
          <a:p>
            <a:r>
              <a:rPr lang="en-US" altLang="ko-KR" sz="1000" dirty="0"/>
              <a:t>✅ </a:t>
            </a:r>
            <a:r>
              <a:rPr lang="ko-KR" altLang="en-US" sz="1000" dirty="0"/>
              <a:t>봇 시작됨</a:t>
            </a:r>
            <a:r>
              <a:rPr lang="en-US" altLang="ko-KR" sz="1000" dirty="0"/>
              <a:t>: </a:t>
            </a:r>
            <a:r>
              <a:rPr lang="ko-KR" altLang="en-US" sz="1000" dirty="0"/>
              <a:t>프로그램이 시작되어 실행 준비가 완료되었습니다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✅ </a:t>
            </a:r>
            <a:r>
              <a:rPr lang="ko-KR" altLang="en-US" sz="1000" dirty="0"/>
              <a:t>봇 실행</a:t>
            </a:r>
            <a:r>
              <a:rPr lang="en-US" altLang="ko-KR" sz="1000" dirty="0"/>
              <a:t>: </a:t>
            </a:r>
            <a:r>
              <a:rPr lang="ko-KR" altLang="en-US" sz="1000" dirty="0"/>
              <a:t>프로그램이 동작을 시작합니다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b="1" dirty="0"/>
              <a:t>[</a:t>
            </a:r>
            <a:r>
              <a:rPr lang="ko-KR" altLang="en-US" sz="1000" b="1" dirty="0"/>
              <a:t>로그인 관련 로그</a:t>
            </a:r>
            <a:r>
              <a:rPr lang="en-US" altLang="ko-KR" sz="1000" b="1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✅</a:t>
            </a:r>
            <a:r>
              <a:rPr lang="ko-KR" altLang="en-US" sz="1000" dirty="0"/>
              <a:t>로그인 성공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뮬</a:t>
            </a:r>
            <a:r>
              <a:rPr lang="ko-KR" altLang="en-US" sz="1000" dirty="0"/>
              <a:t> 사이트에 로그인을 성공했습니다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❌ 로그인 실패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아이디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비밀번호 확인</a:t>
            </a:r>
            <a:r>
              <a:rPr lang="en-US" altLang="ko-KR" sz="1000" b="1" dirty="0"/>
              <a:t>:</a:t>
            </a:r>
            <a:r>
              <a:rPr lang="ko-KR" altLang="en-US" sz="1000" b="1" dirty="0"/>
              <a:t>아이디 및 비밀번호가 일치하지 않습니다</a:t>
            </a:r>
            <a:r>
              <a:rPr lang="en-US" altLang="ko-KR" sz="1000" b="1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❌ 로그인 중 예외 발생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작업 중단됨</a:t>
            </a:r>
            <a:r>
              <a:rPr lang="en-US" altLang="ko-KR" sz="1000" b="1" dirty="0"/>
              <a:t>): </a:t>
            </a:r>
            <a:r>
              <a:rPr lang="ko-KR" altLang="en-US" sz="1000" b="1" dirty="0"/>
              <a:t>브라우저가 수동으로 종료되었습니다</a:t>
            </a:r>
            <a:r>
              <a:rPr lang="en-US" altLang="ko-KR" sz="1000" b="1" dirty="0"/>
              <a:t>. </a:t>
            </a:r>
            <a:r>
              <a:rPr lang="ko-KR" altLang="en-US" sz="1000" b="1" dirty="0"/>
              <a:t>실행을 다시 누르시면 재작동합니다</a:t>
            </a:r>
            <a:r>
              <a:rPr lang="en-US" altLang="ko-KR" sz="1000" b="1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r>
              <a:rPr lang="en-US" altLang="ko-KR" sz="1000" b="1" dirty="0"/>
              <a:t>[</a:t>
            </a:r>
            <a:r>
              <a:rPr lang="ko-KR" altLang="en-US" sz="1000" b="1" dirty="0"/>
              <a:t>최신 글 등록 관련 로그</a:t>
            </a:r>
            <a:r>
              <a:rPr lang="en-US" altLang="ko-KR" sz="1000" b="1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🔄 </a:t>
            </a:r>
            <a:r>
              <a:rPr lang="ko-KR" altLang="en-US" sz="1000" dirty="0" err="1"/>
              <a:t>끌올</a:t>
            </a:r>
            <a:r>
              <a:rPr lang="ko-KR" altLang="en-US" sz="1000" dirty="0"/>
              <a:t> 가능한 글 탐색 중</a:t>
            </a:r>
            <a:r>
              <a:rPr lang="en-US" altLang="ko-KR" sz="1000" dirty="0"/>
              <a:t>... : ‘</a:t>
            </a:r>
            <a:r>
              <a:rPr lang="ko-KR" altLang="en-US" sz="1000" b="1" i="0" dirty="0">
                <a:solidFill>
                  <a:srgbClr val="212529"/>
                </a:solidFill>
                <a:effectLst/>
                <a:latin typeface="AppleSDGothicNeo-Regular"/>
              </a:rPr>
              <a:t>나의 글</a:t>
            </a:r>
            <a:r>
              <a:rPr lang="en-US" altLang="ko-KR" sz="1000" b="1" i="0" dirty="0">
                <a:solidFill>
                  <a:srgbClr val="212529"/>
                </a:solidFill>
                <a:effectLst/>
                <a:latin typeface="AppleSDGothicNeo-Regular"/>
              </a:rPr>
              <a:t>’ </a:t>
            </a:r>
            <a:r>
              <a:rPr lang="ko-KR" altLang="en-US" sz="1000" i="0" dirty="0">
                <a:solidFill>
                  <a:srgbClr val="212529"/>
                </a:solidFill>
                <a:effectLst/>
                <a:latin typeface="AppleSDGothicNeo-Regular"/>
              </a:rPr>
              <a:t>카테고리에서 글을 탐색하는 중입니다</a:t>
            </a:r>
            <a:r>
              <a:rPr lang="en-US" altLang="ko-KR" sz="1000" i="0" dirty="0">
                <a:solidFill>
                  <a:srgbClr val="212529"/>
                </a:solidFill>
                <a:effectLst/>
                <a:latin typeface="AppleSDGothicNeo-Regular"/>
              </a:rPr>
              <a:t>. 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🔄 현재 </a:t>
            </a:r>
            <a:r>
              <a:rPr lang="ko-KR" altLang="en-US" sz="1000" dirty="0" err="1"/>
              <a:t>끌올</a:t>
            </a:r>
            <a:r>
              <a:rPr lang="ko-KR" altLang="en-US" sz="1000" dirty="0"/>
              <a:t> 중 인 글</a:t>
            </a:r>
            <a:r>
              <a:rPr lang="en-US" altLang="ko-KR" sz="1000" dirty="0"/>
              <a:t>: […] : </a:t>
            </a:r>
            <a:r>
              <a:rPr lang="ko-KR" altLang="en-US" sz="1000" dirty="0"/>
              <a:t>현재 최신 글로 등록하고 있는 글을 보여줍니다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🔄 </a:t>
            </a:r>
            <a:r>
              <a:rPr lang="ko-KR" altLang="en-US" sz="1000" dirty="0" err="1"/>
              <a:t>알림창</a:t>
            </a:r>
            <a:r>
              <a:rPr lang="ko-KR" altLang="en-US" sz="1000" dirty="0"/>
              <a:t> 감지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뮬에서</a:t>
            </a:r>
            <a:r>
              <a:rPr lang="ko-KR" altLang="en-US" sz="1000" dirty="0"/>
              <a:t> 출력한 </a:t>
            </a:r>
            <a:r>
              <a:rPr lang="ko-KR" altLang="en-US" sz="1000" dirty="0" err="1"/>
              <a:t>알림창을</a:t>
            </a:r>
            <a:r>
              <a:rPr lang="ko-KR" altLang="en-US" sz="1000" dirty="0"/>
              <a:t> 보여줍니다</a:t>
            </a:r>
            <a:r>
              <a:rPr lang="en-US" altLang="ko-KR" sz="10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❌ </a:t>
            </a:r>
            <a:r>
              <a:rPr lang="ko-KR" altLang="en-US" sz="1000" b="1" dirty="0" err="1"/>
              <a:t>최신글</a:t>
            </a:r>
            <a:r>
              <a:rPr lang="ko-KR" altLang="en-US" sz="1000" b="1" dirty="0"/>
              <a:t> 등록 실패 </a:t>
            </a:r>
            <a:r>
              <a:rPr lang="en-US" altLang="ko-KR" sz="1000" b="1" dirty="0"/>
              <a:t>(</a:t>
            </a:r>
            <a:r>
              <a:rPr lang="ko-KR" altLang="en-US" sz="1000" b="1" dirty="0" err="1"/>
              <a:t>쿨타임</a:t>
            </a:r>
            <a:r>
              <a:rPr lang="ko-KR" altLang="en-US" sz="1000" b="1" dirty="0"/>
              <a:t> 중</a:t>
            </a:r>
            <a:r>
              <a:rPr lang="en-US" altLang="ko-KR" sz="1000" b="1" dirty="0"/>
              <a:t>): </a:t>
            </a:r>
            <a:r>
              <a:rPr lang="ko-KR" altLang="en-US" sz="1000" b="1" dirty="0"/>
              <a:t>아직 </a:t>
            </a:r>
            <a:r>
              <a:rPr lang="en-US" altLang="ko-KR" sz="1000" b="1" dirty="0"/>
              <a:t>6</a:t>
            </a:r>
            <a:r>
              <a:rPr lang="ko-KR" altLang="en-US" sz="1000" b="1" dirty="0"/>
              <a:t>시간이 되지 않아 최신 글로 동작 불가한 상태입니다</a:t>
            </a:r>
            <a:r>
              <a:rPr lang="en-US" altLang="ko-KR" sz="1000" b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        -&gt; </a:t>
            </a:r>
            <a:r>
              <a:rPr lang="ko-KR" altLang="en-US" sz="1000" b="1" dirty="0"/>
              <a:t>이러한 경우 </a:t>
            </a:r>
            <a:r>
              <a:rPr lang="en-US" altLang="ko-KR" sz="1000" b="1" dirty="0"/>
              <a:t>6</a:t>
            </a:r>
            <a:r>
              <a:rPr lang="ko-KR" altLang="en-US" sz="1000" b="1" dirty="0"/>
              <a:t>시간 후에 다시 </a:t>
            </a:r>
            <a:r>
              <a:rPr lang="ko-KR" altLang="en-US" sz="1000" b="1" dirty="0" err="1"/>
              <a:t>최신글</a:t>
            </a:r>
            <a:r>
              <a:rPr lang="ko-KR" altLang="en-US" sz="1000" b="1" dirty="0"/>
              <a:t> 등록을 시도합니다</a:t>
            </a:r>
            <a:r>
              <a:rPr lang="en-US" altLang="ko-KR" sz="1000" b="1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🔄 작업 </a:t>
            </a:r>
            <a:r>
              <a:rPr lang="en-US" altLang="ko-KR" sz="1000" dirty="0"/>
              <a:t>1</a:t>
            </a:r>
            <a:r>
              <a:rPr lang="ko-KR" altLang="en-US" sz="1000" dirty="0"/>
              <a:t>회 완료</a:t>
            </a:r>
            <a:r>
              <a:rPr lang="en-US" altLang="ko-KR" sz="1000" dirty="0"/>
              <a:t>: 6</a:t>
            </a:r>
            <a:r>
              <a:rPr lang="ko-KR" altLang="en-US" sz="1000" dirty="0"/>
              <a:t>시간마다 반복되는 작업을 수행했다는 출력입니다</a:t>
            </a:r>
            <a:r>
              <a:rPr lang="en-US" altLang="ko-KR" sz="1000" dirty="0"/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583754-A802-DD22-F057-4D9677B28D86}"/>
              </a:ext>
            </a:extLst>
          </p:cNvPr>
          <p:cNvSpPr txBox="1"/>
          <p:nvPr/>
        </p:nvSpPr>
        <p:spPr>
          <a:xfrm>
            <a:off x="132048" y="1101165"/>
            <a:ext cx="42338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1. </a:t>
            </a:r>
            <a:r>
              <a:rPr lang="ko-KR" altLang="en-US" sz="1000" b="1" dirty="0"/>
              <a:t>원하시는 위치에 </a:t>
            </a:r>
            <a:r>
              <a:rPr lang="en-US" altLang="ko-KR" sz="1000" b="1" dirty="0"/>
              <a:t>MuleAutoTool.exe</a:t>
            </a:r>
            <a:r>
              <a:rPr lang="ko-KR" altLang="en-US" sz="1000" b="1" dirty="0"/>
              <a:t>를 위치 시킵니다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</a:t>
            </a:r>
            <a:r>
              <a:rPr lang="en-US" altLang="ko-KR" sz="1000" dirty="0"/>
              <a:t>※ </a:t>
            </a:r>
            <a:r>
              <a:rPr lang="ko-KR" altLang="en-US" sz="1000" dirty="0"/>
              <a:t>파일 위치는 고객님 편하신 대로 해도 프로그램 동작에 문제 없습니다</a:t>
            </a:r>
            <a:r>
              <a:rPr lang="en-US" altLang="ko-KR" sz="1000" dirty="0"/>
              <a:t>.</a:t>
            </a:r>
            <a:endParaRPr lang="en-US" altLang="ko-KR" sz="1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78FEB-8296-0A08-F214-6D3AEE8638DD}"/>
              </a:ext>
            </a:extLst>
          </p:cNvPr>
          <p:cNvSpPr txBox="1"/>
          <p:nvPr/>
        </p:nvSpPr>
        <p:spPr>
          <a:xfrm>
            <a:off x="226151" y="2771594"/>
            <a:ext cx="3429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/>
              <a:t>사용 방법</a:t>
            </a:r>
            <a:endParaRPr lang="en-US" altLang="ko-KR" sz="11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11568F-02A4-3539-1FEA-03401D98D2D9}"/>
              </a:ext>
            </a:extLst>
          </p:cNvPr>
          <p:cNvSpPr/>
          <p:nvPr/>
        </p:nvSpPr>
        <p:spPr>
          <a:xfrm>
            <a:off x="4580413" y="3372361"/>
            <a:ext cx="1809831" cy="6399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E410A83-41FC-AAC3-4484-ECECF2874771}"/>
              </a:ext>
            </a:extLst>
          </p:cNvPr>
          <p:cNvCxnSpPr>
            <a:cxnSpLocks/>
          </p:cNvCxnSpPr>
          <p:nvPr/>
        </p:nvCxnSpPr>
        <p:spPr>
          <a:xfrm>
            <a:off x="4213860" y="3370508"/>
            <a:ext cx="346629" cy="1843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BD8D646-851B-DE1D-36AB-0DEAFE1ACF0F}"/>
              </a:ext>
            </a:extLst>
          </p:cNvPr>
          <p:cNvSpPr txBox="1"/>
          <p:nvPr/>
        </p:nvSpPr>
        <p:spPr>
          <a:xfrm>
            <a:off x="5329556" y="104220"/>
            <a:ext cx="17198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작성자 </a:t>
            </a:r>
            <a:r>
              <a:rPr lang="en-US" altLang="ko-KR" sz="1100" dirty="0"/>
              <a:t>: Dana</a:t>
            </a:r>
          </a:p>
          <a:p>
            <a:r>
              <a:rPr lang="ko-KR" altLang="en-US" sz="1100" dirty="0"/>
              <a:t>작성일 </a:t>
            </a:r>
            <a:r>
              <a:rPr lang="en-US" altLang="ko-KR" sz="1100" dirty="0"/>
              <a:t>:  25. 04. 14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2847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</TotalTime>
  <Words>405</Words>
  <Application>Microsoft Office PowerPoint</Application>
  <PresentationFormat>와이드스크린</PresentationFormat>
  <Paragraphs>62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AppleSDGothicNeo-Regular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다은 오</dc:creator>
  <cp:lastModifiedBy>다은 오</cp:lastModifiedBy>
  <cp:revision>9</cp:revision>
  <dcterms:created xsi:type="dcterms:W3CDTF">2025-04-14T07:43:48Z</dcterms:created>
  <dcterms:modified xsi:type="dcterms:W3CDTF">2025-04-14T14:08:22Z</dcterms:modified>
</cp:coreProperties>
</file>