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D80841-6EF3-0A74-603E-6744E4613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96F8CA-4375-F615-1CB8-9CBD270C2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58EEA-8127-BA9E-4102-165A86B5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182C9-E16E-2648-8298-41F12EF5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9C899-F003-987C-5881-9AC1F905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4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2FC8C-741F-2F89-D818-4583440C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9FF348-87CE-5AA0-F76A-2DB8FE9F4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E348A-E85C-BC34-E328-D5A2539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3B550-CBDB-696C-CCB3-39CDDDF7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38911-0B3B-70CC-7B99-0508558A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78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A1E75F-1EA1-16D4-FFA2-1E865AEF6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E649A9-0CD9-2748-BAB2-365F962CB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30248-DD5E-5DD0-F5BF-E5391415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14C99-B1DD-742B-42C1-9F7E95A5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E909-D857-9EB0-BA79-2438E031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03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6D160-60DF-B1C0-31B4-FFB323AC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03AFC-BE6E-EEC2-1A37-3D0E6592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EC43C-3F88-EB3E-096C-48921CD1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D45AB-E218-B5D0-79AD-3C3B5A93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677D70-494A-3387-3CCA-057C762F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6FEE-4D2A-A25C-A414-DB7FE0C9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3215F3-1B2B-D123-041E-C6003680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D4BA8-AEAC-420D-C60D-E1D4F584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F4EA3-E92B-4B31-7F5D-CF61DF18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12596-3D6C-0873-D73F-5F7F4D93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17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C3CE2-750E-9D4C-6FC2-FF325F6F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31E36-35C1-90F8-734D-712EAB209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E019AE-400F-57EB-97CE-55BE79A5D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841FD9-62EA-1422-F466-F429A11F9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9810E-55BA-43EA-968F-9853EE6BD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4F2BA-A973-CD68-91CE-E39B2CC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6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52314-8095-53F6-5507-BC42B0FC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8FEFA-BE98-96EB-EDA1-C2F45115E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742BA-AB5E-A594-0F57-26D5C413D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2E7E0-0DCA-1E5F-C0FE-6CDDD069C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614CCD-BCEF-908B-D5F0-E23772C86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390908-1507-CD11-28FF-E67E3450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17A5DB-4EE6-7A3B-DA59-A1C755A4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73CA91-48B2-79FB-F0F5-6EB95DA6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0438A-B72B-2D8C-7314-B4155683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A17EC4-E133-5323-FBA4-A8A8DC63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1C159-3FBE-5D89-D8E3-48299EBD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AE9FA-5C36-847E-48EB-DABB8D82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286F2E-4BF8-B2E1-72D9-B6B98D02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24AE9-4A8E-E9E7-E739-2F4589FD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459FFC-24FE-2E1F-46EF-77B55C92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4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7780B-2C69-10D2-3FE4-3C14D9C7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065EF-122A-1E2E-A60E-B453AD51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EB7AF6-2913-B556-776E-4D981297B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054E94-F441-2C2B-7731-3FB7C13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B60F0-EBB1-CA97-BB57-3D3B058F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B7D063-BF5D-0977-9FB3-D26629B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11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F812A-8AD6-5F01-5B00-898B9E07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E9F1E-3C10-C28C-0D44-31C103EC3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090CA-FCF1-B33C-3E54-004B248BC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EFD78-7E04-FD15-A168-9BB4F47D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92D98-309E-3EBC-2596-5A4072E9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9D2F4-7379-71EB-D10B-349A8E55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9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77F451-928F-830A-F754-8CE2E060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8C34D-3C2B-C398-EA39-870427112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3D739-4259-CFF8-571A-AE94E7777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4C6D-535E-403F-95FA-98941E55C56E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C7C11-EE4B-2D6F-44F7-FA832BA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C0888-E4E6-E52C-1626-8ACBC44D0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38086-C658-4C3F-81A2-CF85579F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8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86FBF4C-36A1-3DB8-B177-DD9D65FD1ED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CB19D5-FBB5-E4EB-3760-00A2A365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0" y="1375060"/>
            <a:ext cx="11458820" cy="410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058D70DD-4D54-ADA4-79BE-03F5611E617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장비연결</a:t>
            </a:r>
          </a:p>
        </p:txBody>
      </p:sp>
    </p:spTree>
    <p:extLst>
      <p:ext uri="{BB962C8B-B14F-4D97-AF65-F5344CB8AC3E}">
        <p14:creationId xmlns:p14="http://schemas.microsoft.com/office/powerpoint/2010/main" val="1299062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8D3885-776E-56A5-9C40-0CAF2086167F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4400" dirty="0"/>
              <a:t>장비구조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9736F7-2AF2-0D6E-4107-295AA4338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7258"/>
            <a:ext cx="88582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39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14B972-9A61-D1FB-306D-5E627A91DBB0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263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4400" dirty="0"/>
              <a:t>GUI </a:t>
            </a:r>
            <a:r>
              <a:rPr lang="ko-KR" altLang="en-US" sz="4400" dirty="0"/>
              <a:t>구성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9199F4-5222-B4FF-0251-80351C7D7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74554"/>
            <a:ext cx="5820063" cy="501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0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C834C-2591-92A9-E3A5-AD685D07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1FBC3-0D4A-7B4F-59A5-48095698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D65A3-C2D4-9B3B-EB55-FD2ADC4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ADAF6-4788-1A41-845D-9DFE3FCA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F5451-5067-F0FC-0CAD-A4E0F98B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79D55-9588-9D26-C7A5-C24F2CAD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44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와이드스크린</PresentationFormat>
  <Paragraphs>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klj0221@naver.com</dc:creator>
  <cp:lastModifiedBy>klj0221@naver.com</cp:lastModifiedBy>
  <cp:revision>4</cp:revision>
  <dcterms:created xsi:type="dcterms:W3CDTF">2025-10-29T08:43:47Z</dcterms:created>
  <dcterms:modified xsi:type="dcterms:W3CDTF">2025-10-29T08:53:27Z</dcterms:modified>
</cp:coreProperties>
</file>