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1" r:id="rId3"/>
    <p:sldId id="260" r:id="rId4"/>
    <p:sldId id="268" r:id="rId5"/>
    <p:sldId id="262" r:id="rId6"/>
    <p:sldId id="263" r:id="rId7"/>
    <p:sldId id="264" r:id="rId8"/>
    <p:sldId id="265" r:id="rId9"/>
    <p:sldId id="266" r:id="rId10"/>
    <p:sldId id="267" r:id="rId11"/>
    <p:sldId id="258" r:id="rId12"/>
  </p:sldIdLst>
  <p:sldSz cx="12192000" cy="6858000"/>
  <p:notesSz cx="6742113" cy="98726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55F82"/>
    <a:srgbClr val="333F50"/>
    <a:srgbClr val="202020"/>
    <a:srgbClr val="A9A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-68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6C888-0CBB-463A-BC6A-5D17E102C08E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22963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688" y="4751388"/>
            <a:ext cx="5392737" cy="388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9525" y="9377363"/>
            <a:ext cx="29210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6A84E-155D-4525-A332-A0D19771FA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911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F5E8D-60AA-FF91-E2AD-A23BC730B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7CE85BB-BE23-C8E5-568E-B51A2965A7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C587A70-FD5B-2D6E-4716-909B4C494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BE7361-A5F8-5D85-0436-A7462F22A4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6A84E-155D-4525-A332-A0D19771FA8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210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1781C-9318-D020-9253-6AA0C1378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EA53CD5-3011-96C7-5471-8CBB694EEF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5C90E79-421D-474D-9FC6-EADC873743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459FBA-D6A5-A864-0586-2BA46FB77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6A84E-155D-4525-A332-A0D19771FA8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926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6A84E-155D-4525-A332-A0D19771FA8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824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3CC39-79C6-A917-7983-AEF622DF3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122C7F-55F6-E521-F305-4AAE77ABBB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84D2CAA-7042-7F9B-6AFA-26CE73472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0EFAC3-6DE7-5578-216F-79FED7B79C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16A84E-155D-4525-A332-A0D19771FA8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47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FC324-482C-380A-7461-05A58202B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FD270C-5AC4-FA17-CBB3-21D3DC82C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39BE69-E33F-95F5-8409-E40BA7B8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ED57-5CAB-45EB-8670-F371FF15C70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7B031-C92C-277B-E8A6-C2BB6B01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E521E0-95F0-9F76-0409-0A90B10A2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EEB-6462-4196-9B7C-AC82016D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33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A3054-4135-4B16-C751-1CCF8727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124F32-1B8D-9479-C912-7EDEF664C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7CD58F-0DBD-40E4-DB9D-24DD8091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ED57-5CAB-45EB-8670-F371FF15C70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84E99E-2E9F-DFDE-F09B-7C401ECF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EA41A4-2682-33FF-6807-C4F258A8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EEB-6462-4196-9B7C-AC82016D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72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EC1B84-BC3B-9E8C-1AE5-12C1DE9F1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7E6B86-3729-DEE9-3F27-46D8A3CE0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B25B0-C27A-41F1-9F6A-472155A63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ED57-5CAB-45EB-8670-F371FF15C70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529EF7-FBBF-E716-C865-EF51E203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09CBC7-26DF-7498-5FFC-28BBCDA60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EEB-6462-4196-9B7C-AC82016D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34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1A6D-C25E-B39E-7E72-3446BC440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660F8F-D621-5628-C72B-16D58FB08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E6696-E718-162A-876D-181E4456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ED57-5CAB-45EB-8670-F371FF15C70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456405-6465-9E6A-275C-75AE00944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782F0F-04A5-0093-80AD-BDF7E14B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EEB-6462-4196-9B7C-AC82016D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634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88E34-81AC-E91F-7ED8-46587F31B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233A16-8962-E1BA-F755-C8F2A934B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F46EF-1AD9-9460-4329-D9F9A358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ED57-5CAB-45EB-8670-F371FF15C70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420C5F-6248-A25F-BA9F-E6904034F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2792A8-BD47-7DAF-EE0C-484D1ED72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EEB-6462-4196-9B7C-AC82016D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91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3ED92-2ABB-A0FE-53E6-5A0AC934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CA694-D3D1-703F-DDFD-C1EF48954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68F208-1647-7DE6-B80C-250F8E4F6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E766F5-B7A8-BC79-4AFB-E659D2C4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ED57-5CAB-45EB-8670-F371FF15C70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AD3A90-B843-84A1-F954-D796E919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233F7C-BB4C-1B5D-9AD8-2A8135F4C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EEB-6462-4196-9B7C-AC82016D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64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0FB3AC-A0D5-F971-C84D-371CDC5B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525B8C-4578-9D52-1CBD-557C0ADEE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183CF6-9433-0A05-94E9-09F7E0566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BEDA86-843D-B272-0BCA-3963C3DDF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DFFB68-9384-0181-937F-EEB50803C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8BC832-55AA-BB50-90CB-9F6A93C5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ED57-5CAB-45EB-8670-F371FF15C70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0D756F-6F81-F3B0-987E-90C7FF69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85D13D-0A51-D87A-D540-085337BD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EEB-6462-4196-9B7C-AC82016D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3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A5252-DD05-9355-460E-F1FA7BF1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9FCDA9-D7FC-879B-B32A-08CFFE06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ED57-5CAB-45EB-8670-F371FF15C70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FA6C43-575D-D544-BC4B-D7EA7087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5FC9ED-9365-9208-7730-EEA5B26B9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EEB-6462-4196-9B7C-AC82016D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25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2875686-0D98-4973-C7D4-3D3AE9BD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ED57-5CAB-45EB-8670-F371FF15C70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2B2E87-AB25-D401-E296-87FF75253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F85FFD-A9A3-96E8-94CD-C95C380E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EEB-6462-4196-9B7C-AC82016D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42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0810D-74FC-3DAD-0CDE-16C68E6B3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C38419-AB23-422E-4B52-280AEBCE1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E40D1-D809-04C2-5205-1DEAFC38F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E05FBB-0B8B-CBBC-0558-E9236CC69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ED57-5CAB-45EB-8670-F371FF15C70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6F4F0F-F6F8-6ADC-31C6-F9EDF8761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40D928-12D0-61BF-5062-599324206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EEB-6462-4196-9B7C-AC82016D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58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5C103-059D-10D0-C296-F2F2AD1F2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806BC4-71CA-51B5-D0F4-AF26677F71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4C5A09-E8B8-3B77-EF34-DE5140B48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919FF3-49B1-2157-85D1-80691F080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ED57-5CAB-45EB-8670-F371FF15C70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583DA5-5C6E-EB6D-4DDA-FED567F3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3AF270-DBE7-07BB-6D4A-E001DB8E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BCEEB-6462-4196-9B7C-AC82016D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45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04D63D-D4DE-A6C9-293F-53C45B71D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91F89B-2C59-B701-AA06-EBA72BCD2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B293CD-FECC-E5CC-947C-CAA0C6B06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3ED57-5CAB-45EB-8670-F371FF15C70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BD5D5-F76B-2953-840D-19ED92982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6357AD-6FB1-F62B-5BCB-967DD6280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BCEEB-6462-4196-9B7C-AC82016D1F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80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68C02-E0E1-77C5-F09B-BE93A716E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0" name="연결선: 꺾임 359">
            <a:extLst>
              <a:ext uri="{FF2B5EF4-FFF2-40B4-BE49-F238E27FC236}">
                <a16:creationId xmlns:a16="http://schemas.microsoft.com/office/drawing/2014/main" id="{DA2D134E-3148-FB00-29CB-1B790C1F3866}"/>
              </a:ext>
            </a:extLst>
          </p:cNvPr>
          <p:cNvCxnSpPr>
            <a:cxnSpLocks/>
            <a:stCxn id="18" idx="3"/>
            <a:endCxn id="42" idx="2"/>
          </p:cNvCxnSpPr>
          <p:nvPr/>
        </p:nvCxnSpPr>
        <p:spPr>
          <a:xfrm flipH="1" flipV="1">
            <a:off x="1325436" y="1532244"/>
            <a:ext cx="1935620" cy="1843631"/>
          </a:xfrm>
          <a:prstGeom prst="bentConnector4">
            <a:avLst>
              <a:gd name="adj1" fmla="val -11810"/>
              <a:gd name="adj2" fmla="val 54648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연결선: 꺾임 345">
            <a:extLst>
              <a:ext uri="{FF2B5EF4-FFF2-40B4-BE49-F238E27FC236}">
                <a16:creationId xmlns:a16="http://schemas.microsoft.com/office/drawing/2014/main" id="{BBAF6183-EF6C-9B63-2CB0-8012987A7AA3}"/>
              </a:ext>
            </a:extLst>
          </p:cNvPr>
          <p:cNvCxnSpPr>
            <a:cxnSpLocks/>
            <a:stCxn id="149" idx="3"/>
            <a:endCxn id="42" idx="2"/>
          </p:cNvCxnSpPr>
          <p:nvPr/>
        </p:nvCxnSpPr>
        <p:spPr>
          <a:xfrm flipH="1" flipV="1">
            <a:off x="1325436" y="1532244"/>
            <a:ext cx="1935620" cy="1478900"/>
          </a:xfrm>
          <a:prstGeom prst="bentConnector4">
            <a:avLst>
              <a:gd name="adj1" fmla="val -11810"/>
              <a:gd name="adj2" fmla="val 55909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D3EB8558-5B5F-AD12-2675-701651AD71E5}"/>
              </a:ext>
            </a:extLst>
          </p:cNvPr>
          <p:cNvSpPr/>
          <p:nvPr/>
        </p:nvSpPr>
        <p:spPr>
          <a:xfrm>
            <a:off x="1058462" y="4345717"/>
            <a:ext cx="2202592" cy="3511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800v Battery</a:t>
            </a:r>
            <a:endParaRPr lang="ko-KR" altLang="en-US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BABF446-1EFD-7074-FC10-EE88AF0DD0A3}"/>
              </a:ext>
            </a:extLst>
          </p:cNvPr>
          <p:cNvSpPr/>
          <p:nvPr/>
        </p:nvSpPr>
        <p:spPr>
          <a:xfrm>
            <a:off x="405789" y="844974"/>
            <a:ext cx="7932672" cy="801076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>
                <a:solidFill>
                  <a:schemeClr val="bg2">
                    <a:lumMod val="10000"/>
                  </a:schemeClr>
                </a:solidFill>
              </a:rPr>
              <a:t>챔버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1D3403-44CA-80F4-78F4-1C8E86DD450E}"/>
              </a:ext>
            </a:extLst>
          </p:cNvPr>
          <p:cNvSpPr/>
          <p:nvPr/>
        </p:nvSpPr>
        <p:spPr>
          <a:xfrm>
            <a:off x="1032582" y="2519264"/>
            <a:ext cx="2262678" cy="3051663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8A2257-B7CD-E00E-F8B8-1CC0921FD1FD}"/>
              </a:ext>
            </a:extLst>
          </p:cNvPr>
          <p:cNvSpPr/>
          <p:nvPr/>
        </p:nvSpPr>
        <p:spPr>
          <a:xfrm>
            <a:off x="8401767" y="2654624"/>
            <a:ext cx="1037492" cy="5070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칠러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CDB2FA-FC00-B7EA-C31F-60CC5927AC27}"/>
              </a:ext>
            </a:extLst>
          </p:cNvPr>
          <p:cNvSpPr/>
          <p:nvPr/>
        </p:nvSpPr>
        <p:spPr>
          <a:xfrm>
            <a:off x="1056367" y="5134783"/>
            <a:ext cx="2205526" cy="34831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12v AUX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035957-4191-D06B-051F-7D4993F104C0}"/>
              </a:ext>
            </a:extLst>
          </p:cNvPr>
          <p:cNvSpPr/>
          <p:nvPr/>
        </p:nvSpPr>
        <p:spPr>
          <a:xfrm>
            <a:off x="2252116" y="5156766"/>
            <a:ext cx="926249" cy="3033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62000P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54799F-AD01-45CE-D6DF-5484134D260E}"/>
              </a:ext>
            </a:extLst>
          </p:cNvPr>
          <p:cNvSpPr/>
          <p:nvPr/>
        </p:nvSpPr>
        <p:spPr>
          <a:xfrm>
            <a:off x="1055530" y="3982979"/>
            <a:ext cx="2205526" cy="34276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800v Battery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CCB31-9CB6-A002-F494-B5FD7DD105EE}"/>
              </a:ext>
            </a:extLst>
          </p:cNvPr>
          <p:cNvSpPr/>
          <p:nvPr/>
        </p:nvSpPr>
        <p:spPr>
          <a:xfrm>
            <a:off x="2246883" y="4004962"/>
            <a:ext cx="926249" cy="3033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62120D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A47723-7218-D33B-8C01-7C96FB9E5898}"/>
              </a:ext>
            </a:extLst>
          </p:cNvPr>
          <p:cNvSpPr/>
          <p:nvPr/>
        </p:nvSpPr>
        <p:spPr>
          <a:xfrm>
            <a:off x="2246883" y="4361050"/>
            <a:ext cx="926249" cy="3033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62180D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F309791-4248-5561-49D6-80226A2925DA}"/>
              </a:ext>
            </a:extLst>
          </p:cNvPr>
          <p:cNvSpPr/>
          <p:nvPr/>
        </p:nvSpPr>
        <p:spPr>
          <a:xfrm>
            <a:off x="1055530" y="4712748"/>
            <a:ext cx="2205526" cy="35114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AC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4A7F2B0-634B-EF9B-8E6D-F3F63455AC8B}"/>
              </a:ext>
            </a:extLst>
          </p:cNvPr>
          <p:cNvSpPr/>
          <p:nvPr/>
        </p:nvSpPr>
        <p:spPr>
          <a:xfrm>
            <a:off x="2246883" y="4730335"/>
            <a:ext cx="926249" cy="3033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61815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5639BD-9559-3989-5D50-D2BE6CE8B839}"/>
              </a:ext>
            </a:extLst>
          </p:cNvPr>
          <p:cNvSpPr/>
          <p:nvPr/>
        </p:nvSpPr>
        <p:spPr>
          <a:xfrm>
            <a:off x="1055530" y="3204495"/>
            <a:ext cx="2205526" cy="34276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Power Analyzer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EEB732-1C42-4A5E-222C-E24BBF47A834}"/>
              </a:ext>
            </a:extLst>
          </p:cNvPr>
          <p:cNvSpPr/>
          <p:nvPr/>
        </p:nvSpPr>
        <p:spPr>
          <a:xfrm>
            <a:off x="2246883" y="3222082"/>
            <a:ext cx="926249" cy="3033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WT1800E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5F17138-E796-0571-2778-108E2F7D7EA0}"/>
              </a:ext>
            </a:extLst>
          </p:cNvPr>
          <p:cNvSpPr/>
          <p:nvPr/>
        </p:nvSpPr>
        <p:spPr>
          <a:xfrm>
            <a:off x="1058965" y="3567367"/>
            <a:ext cx="2202090" cy="32972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IPC</a:t>
            </a:r>
            <a:endParaRPr lang="ko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7D383B5-3133-8A4C-C798-7F10FE2559A1}"/>
              </a:ext>
            </a:extLst>
          </p:cNvPr>
          <p:cNvSpPr/>
          <p:nvPr/>
        </p:nvSpPr>
        <p:spPr>
          <a:xfrm>
            <a:off x="405789" y="6034317"/>
            <a:ext cx="4192588" cy="50533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네트워크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1A84683-64B3-C0CB-8EB8-EF94B4143CDE}"/>
              </a:ext>
            </a:extLst>
          </p:cNvPr>
          <p:cNvSpPr/>
          <p:nvPr/>
        </p:nvSpPr>
        <p:spPr>
          <a:xfrm>
            <a:off x="7911033" y="1713731"/>
            <a:ext cx="1343759" cy="46159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RelayBoard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57E0333-9C20-0D3B-7906-F4B56F1A5C45}"/>
              </a:ext>
            </a:extLst>
          </p:cNvPr>
          <p:cNvSpPr txBox="1"/>
          <p:nvPr/>
        </p:nvSpPr>
        <p:spPr>
          <a:xfrm>
            <a:off x="7426328" y="1845020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RS232</a:t>
            </a:r>
            <a:endParaRPr lang="ko-KR" altLang="en-US" sz="1000" dirty="0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95A173A8-494A-FFCF-1B4D-2BEFD5F995F0}"/>
              </a:ext>
            </a:extLst>
          </p:cNvPr>
          <p:cNvSpPr/>
          <p:nvPr/>
        </p:nvSpPr>
        <p:spPr>
          <a:xfrm>
            <a:off x="1055530" y="2836373"/>
            <a:ext cx="2205526" cy="34954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Multimeter</a:t>
            </a:r>
            <a:endParaRPr lang="ko-KR" altLang="en-US" sz="1200" dirty="0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2451602-8B4A-A6E5-5EAE-169558D4FFA4}"/>
              </a:ext>
            </a:extLst>
          </p:cNvPr>
          <p:cNvSpPr/>
          <p:nvPr/>
        </p:nvSpPr>
        <p:spPr>
          <a:xfrm>
            <a:off x="2246883" y="2853960"/>
            <a:ext cx="926249" cy="3033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DAQ6510</a:t>
            </a:r>
            <a:endParaRPr lang="ko-KR" altLang="en-US" sz="1200" dirty="0"/>
          </a:p>
        </p:txBody>
      </p:sp>
      <p:graphicFrame>
        <p:nvGraphicFramePr>
          <p:cNvPr id="154" name="표 153">
            <a:extLst>
              <a:ext uri="{FF2B5EF4-FFF2-40B4-BE49-F238E27FC236}">
                <a16:creationId xmlns:a16="http://schemas.microsoft.com/office/drawing/2014/main" id="{3B7B77D8-4342-FE43-F21E-92B2893ED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324317"/>
              </p:ext>
            </p:extLst>
          </p:nvPr>
        </p:nvGraphicFramePr>
        <p:xfrm>
          <a:off x="9879010" y="49893"/>
          <a:ext cx="1824892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892">
                  <a:extLst>
                    <a:ext uri="{9D8B030D-6E8A-4147-A177-3AD203B41FA5}">
                      <a16:colId xmlns:a16="http://schemas.microsoft.com/office/drawing/2014/main" val="3876759121"/>
                    </a:ext>
                  </a:extLst>
                </a:gridCol>
              </a:tblGrid>
              <a:tr h="299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장비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3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62000P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* 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34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61815 * 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59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62180D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299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62120D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2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DAQ6510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755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Power Analyzer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99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RelayBoard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74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챔버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55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칠러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049271"/>
                  </a:ext>
                </a:extLst>
              </a:tr>
            </a:tbl>
          </a:graphicData>
        </a:graphic>
      </p:graphicFrame>
      <p:graphicFrame>
        <p:nvGraphicFramePr>
          <p:cNvPr id="155" name="표 154">
            <a:extLst>
              <a:ext uri="{FF2B5EF4-FFF2-40B4-BE49-F238E27FC236}">
                <a16:creationId xmlns:a16="http://schemas.microsoft.com/office/drawing/2014/main" id="{F9EA5A24-C4AA-4794-F994-9FB082726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081231"/>
              </p:ext>
            </p:extLst>
          </p:nvPr>
        </p:nvGraphicFramePr>
        <p:xfrm>
          <a:off x="9579594" y="3732230"/>
          <a:ext cx="2433285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285">
                  <a:extLst>
                    <a:ext uri="{9D8B030D-6E8A-4147-A177-3AD203B41FA5}">
                      <a16:colId xmlns:a16="http://schemas.microsoft.com/office/drawing/2014/main" val="3876759121"/>
                    </a:ext>
                  </a:extLst>
                </a:gridCol>
              </a:tblGrid>
              <a:tr h="204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통신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3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Ethernet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34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Serial(RS232/Modbus)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59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99180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3D131319-2F69-763B-0D32-ECF505350BDC}"/>
              </a:ext>
            </a:extLst>
          </p:cNvPr>
          <p:cNvSpPr/>
          <p:nvPr/>
        </p:nvSpPr>
        <p:spPr>
          <a:xfrm>
            <a:off x="751157" y="1171764"/>
            <a:ext cx="1148558" cy="3604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시료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71F35D49-8ECF-464E-F248-996C42636692}"/>
              </a:ext>
            </a:extLst>
          </p:cNvPr>
          <p:cNvCxnSpPr>
            <a:cxnSpLocks/>
            <a:stCxn id="65" idx="1"/>
            <a:endCxn id="119" idx="3"/>
          </p:cNvCxnSpPr>
          <p:nvPr/>
        </p:nvCxnSpPr>
        <p:spPr>
          <a:xfrm flipH="1">
            <a:off x="3440264" y="1330166"/>
            <a:ext cx="251880" cy="5727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59CA17AA-3CC8-2023-0361-18ED37048A4E}"/>
              </a:ext>
            </a:extLst>
          </p:cNvPr>
          <p:cNvSpPr/>
          <p:nvPr/>
        </p:nvSpPr>
        <p:spPr>
          <a:xfrm>
            <a:off x="8413497" y="3248011"/>
            <a:ext cx="1037492" cy="5070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칠러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A1325BC6-F979-3A87-F4B0-A5D739893140}"/>
              </a:ext>
            </a:extLst>
          </p:cNvPr>
          <p:cNvSpPr/>
          <p:nvPr/>
        </p:nvSpPr>
        <p:spPr>
          <a:xfrm>
            <a:off x="8413497" y="3844636"/>
            <a:ext cx="1037492" cy="5070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칠러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2E16A63-603F-1EF6-377B-E1ED034F173E}"/>
              </a:ext>
            </a:extLst>
          </p:cNvPr>
          <p:cNvSpPr/>
          <p:nvPr/>
        </p:nvSpPr>
        <p:spPr>
          <a:xfrm>
            <a:off x="6337296" y="1106900"/>
            <a:ext cx="1148559" cy="3604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시료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8258F59-7E86-4061-0CEE-90A28B746D7F}"/>
              </a:ext>
            </a:extLst>
          </p:cNvPr>
          <p:cNvSpPr/>
          <p:nvPr/>
        </p:nvSpPr>
        <p:spPr>
          <a:xfrm>
            <a:off x="3692144" y="1145600"/>
            <a:ext cx="1151023" cy="3691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시료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E14E85-3178-B5D5-DBF6-5EC5E5D3C970}"/>
              </a:ext>
            </a:extLst>
          </p:cNvPr>
          <p:cNvSpPr txBox="1">
            <a:spLocks/>
          </p:cNvSpPr>
          <p:nvPr/>
        </p:nvSpPr>
        <p:spPr>
          <a:xfrm>
            <a:off x="921469" y="49893"/>
            <a:ext cx="10515600" cy="8524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/>
              <a:t>장비연결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FDF6E04-2538-912F-F9BC-A822097E2B86}"/>
              </a:ext>
            </a:extLst>
          </p:cNvPr>
          <p:cNvSpPr txBox="1"/>
          <p:nvPr/>
        </p:nvSpPr>
        <p:spPr>
          <a:xfrm>
            <a:off x="6618319" y="4999270"/>
            <a:ext cx="4716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err="1"/>
              <a:t>ModBus</a:t>
            </a:r>
            <a:endParaRPr lang="ko-KR" altLang="en-US" sz="600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8CA7A5F7-1FD2-9A80-CB28-82C412B26641}"/>
              </a:ext>
            </a:extLst>
          </p:cNvPr>
          <p:cNvSpPr/>
          <p:nvPr/>
        </p:nvSpPr>
        <p:spPr>
          <a:xfrm>
            <a:off x="2752258" y="1672093"/>
            <a:ext cx="688006" cy="46159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CAN</a:t>
            </a:r>
            <a:endParaRPr lang="ko-KR" altLang="en-US" dirty="0"/>
          </a:p>
        </p:txBody>
      </p:sp>
      <p:cxnSp>
        <p:nvCxnSpPr>
          <p:cNvPr id="235" name="연결선: 꺾임 234">
            <a:extLst>
              <a:ext uri="{FF2B5EF4-FFF2-40B4-BE49-F238E27FC236}">
                <a16:creationId xmlns:a16="http://schemas.microsoft.com/office/drawing/2014/main" id="{E3C4A30E-2C4E-1C21-18BB-B7DDEB947FDC}"/>
              </a:ext>
            </a:extLst>
          </p:cNvPr>
          <p:cNvCxnSpPr>
            <a:cxnSpLocks/>
            <a:stCxn id="149" idx="3"/>
            <a:endCxn id="21" idx="0"/>
          </p:cNvCxnSpPr>
          <p:nvPr/>
        </p:nvCxnSpPr>
        <p:spPr>
          <a:xfrm flipH="1">
            <a:off x="2502083" y="3011144"/>
            <a:ext cx="758973" cy="3023173"/>
          </a:xfrm>
          <a:prstGeom prst="bentConnector4">
            <a:avLst>
              <a:gd name="adj1" fmla="val -10877"/>
              <a:gd name="adj2" fmla="val 9113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연결선: 꺾임 242">
            <a:extLst>
              <a:ext uri="{FF2B5EF4-FFF2-40B4-BE49-F238E27FC236}">
                <a16:creationId xmlns:a16="http://schemas.microsoft.com/office/drawing/2014/main" id="{9DA23A2F-9701-E7B4-73E3-48D3F1ED07F8}"/>
              </a:ext>
            </a:extLst>
          </p:cNvPr>
          <p:cNvCxnSpPr>
            <a:cxnSpLocks/>
            <a:stCxn id="18" idx="3"/>
            <a:endCxn id="21" idx="0"/>
          </p:cNvCxnSpPr>
          <p:nvPr/>
        </p:nvCxnSpPr>
        <p:spPr>
          <a:xfrm flipH="1">
            <a:off x="2502083" y="3375875"/>
            <a:ext cx="758973" cy="2658442"/>
          </a:xfrm>
          <a:prstGeom prst="bentConnector4">
            <a:avLst>
              <a:gd name="adj1" fmla="val -11379"/>
              <a:gd name="adj2" fmla="val 8910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연결선: 꺾임 244">
            <a:extLst>
              <a:ext uri="{FF2B5EF4-FFF2-40B4-BE49-F238E27FC236}">
                <a16:creationId xmlns:a16="http://schemas.microsoft.com/office/drawing/2014/main" id="{2F14A29E-7EF9-A6EE-6A48-F1BEAA339772}"/>
              </a:ext>
            </a:extLst>
          </p:cNvPr>
          <p:cNvCxnSpPr>
            <a:cxnSpLocks/>
            <a:stCxn id="20" idx="3"/>
            <a:endCxn id="21" idx="0"/>
          </p:cNvCxnSpPr>
          <p:nvPr/>
        </p:nvCxnSpPr>
        <p:spPr>
          <a:xfrm flipH="1">
            <a:off x="2502083" y="3732231"/>
            <a:ext cx="758972" cy="2302086"/>
          </a:xfrm>
          <a:prstGeom prst="bentConnector4">
            <a:avLst>
              <a:gd name="adj1" fmla="val -10877"/>
              <a:gd name="adj2" fmla="val 885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연결선: 꺾임 258">
            <a:extLst>
              <a:ext uri="{FF2B5EF4-FFF2-40B4-BE49-F238E27FC236}">
                <a16:creationId xmlns:a16="http://schemas.microsoft.com/office/drawing/2014/main" id="{F2CA8843-27F8-E9FF-3564-502F47F59361}"/>
              </a:ext>
            </a:extLst>
          </p:cNvPr>
          <p:cNvCxnSpPr>
            <a:cxnSpLocks/>
            <a:stCxn id="10" idx="3"/>
            <a:endCxn id="21" idx="0"/>
          </p:cNvCxnSpPr>
          <p:nvPr/>
        </p:nvCxnSpPr>
        <p:spPr>
          <a:xfrm flipH="1">
            <a:off x="2502083" y="4154360"/>
            <a:ext cx="758973" cy="1879957"/>
          </a:xfrm>
          <a:prstGeom prst="bentConnector4">
            <a:avLst>
              <a:gd name="adj1" fmla="val -10877"/>
              <a:gd name="adj2" fmla="val 8495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연결선: 꺾임 260">
            <a:extLst>
              <a:ext uri="{FF2B5EF4-FFF2-40B4-BE49-F238E27FC236}">
                <a16:creationId xmlns:a16="http://schemas.microsoft.com/office/drawing/2014/main" id="{22F6412F-A94D-089D-0E30-932852F8A0F8}"/>
              </a:ext>
            </a:extLst>
          </p:cNvPr>
          <p:cNvCxnSpPr>
            <a:cxnSpLocks/>
            <a:stCxn id="246" idx="3"/>
            <a:endCxn id="21" idx="0"/>
          </p:cNvCxnSpPr>
          <p:nvPr/>
        </p:nvCxnSpPr>
        <p:spPr>
          <a:xfrm flipH="1">
            <a:off x="2502083" y="4521291"/>
            <a:ext cx="758971" cy="1513026"/>
          </a:xfrm>
          <a:prstGeom prst="bentConnector4">
            <a:avLst>
              <a:gd name="adj1" fmla="val -11713"/>
              <a:gd name="adj2" fmla="val 8079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연결선: 꺾임 262">
            <a:extLst>
              <a:ext uri="{FF2B5EF4-FFF2-40B4-BE49-F238E27FC236}">
                <a16:creationId xmlns:a16="http://schemas.microsoft.com/office/drawing/2014/main" id="{AE260944-D5E0-687A-FA1C-5E2813495FC7}"/>
              </a:ext>
            </a:extLst>
          </p:cNvPr>
          <p:cNvCxnSpPr>
            <a:cxnSpLocks/>
            <a:stCxn id="7" idx="3"/>
            <a:endCxn id="21" idx="0"/>
          </p:cNvCxnSpPr>
          <p:nvPr/>
        </p:nvCxnSpPr>
        <p:spPr>
          <a:xfrm flipH="1">
            <a:off x="2502083" y="5308942"/>
            <a:ext cx="759810" cy="725375"/>
          </a:xfrm>
          <a:prstGeom prst="bentConnector4">
            <a:avLst>
              <a:gd name="adj1" fmla="val -11282"/>
              <a:gd name="adj2" fmla="val 6200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연결선: 꺾임 264">
            <a:extLst>
              <a:ext uri="{FF2B5EF4-FFF2-40B4-BE49-F238E27FC236}">
                <a16:creationId xmlns:a16="http://schemas.microsoft.com/office/drawing/2014/main" id="{99C4948E-4706-8C7D-6CE9-0B190472B569}"/>
              </a:ext>
            </a:extLst>
          </p:cNvPr>
          <p:cNvCxnSpPr>
            <a:cxnSpLocks/>
            <a:stCxn id="15" idx="3"/>
            <a:endCxn id="21" idx="0"/>
          </p:cNvCxnSpPr>
          <p:nvPr/>
        </p:nvCxnSpPr>
        <p:spPr>
          <a:xfrm flipH="1">
            <a:off x="2502083" y="4888323"/>
            <a:ext cx="758973" cy="1145994"/>
          </a:xfrm>
          <a:prstGeom prst="bentConnector4">
            <a:avLst>
              <a:gd name="adj1" fmla="val -10040"/>
              <a:gd name="adj2" fmla="val 7645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47D89081-712A-5A5B-6806-9E65543CC2D9}"/>
              </a:ext>
            </a:extLst>
          </p:cNvPr>
          <p:cNvSpPr/>
          <p:nvPr/>
        </p:nvSpPr>
        <p:spPr>
          <a:xfrm>
            <a:off x="2047468" y="6034317"/>
            <a:ext cx="4192588" cy="50533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8" name="직사각형 287">
            <a:extLst>
              <a:ext uri="{FF2B5EF4-FFF2-40B4-BE49-F238E27FC236}">
                <a16:creationId xmlns:a16="http://schemas.microsoft.com/office/drawing/2014/main" id="{F2F2EFCA-C3C0-0371-D9F8-932242FD53AC}"/>
              </a:ext>
            </a:extLst>
          </p:cNvPr>
          <p:cNvSpPr/>
          <p:nvPr/>
        </p:nvSpPr>
        <p:spPr>
          <a:xfrm>
            <a:off x="4146370" y="6035940"/>
            <a:ext cx="4236267" cy="5037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네트워크</a:t>
            </a:r>
          </a:p>
        </p:txBody>
      </p:sp>
      <p:sp>
        <p:nvSpPr>
          <p:cNvPr id="308" name="직사각형 307">
            <a:extLst>
              <a:ext uri="{FF2B5EF4-FFF2-40B4-BE49-F238E27FC236}">
                <a16:creationId xmlns:a16="http://schemas.microsoft.com/office/drawing/2014/main" id="{9DBC18A9-ACBD-0F4A-F6D4-49C95369FA81}"/>
              </a:ext>
            </a:extLst>
          </p:cNvPr>
          <p:cNvSpPr/>
          <p:nvPr/>
        </p:nvSpPr>
        <p:spPr>
          <a:xfrm>
            <a:off x="3530318" y="4345231"/>
            <a:ext cx="2202592" cy="3511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800v Battery</a:t>
            </a:r>
            <a:endParaRPr lang="ko-KR" altLang="en-US" sz="1200" dirty="0"/>
          </a:p>
        </p:txBody>
      </p:sp>
      <p:sp>
        <p:nvSpPr>
          <p:cNvPr id="309" name="직사각형 308">
            <a:extLst>
              <a:ext uri="{FF2B5EF4-FFF2-40B4-BE49-F238E27FC236}">
                <a16:creationId xmlns:a16="http://schemas.microsoft.com/office/drawing/2014/main" id="{FF21DE81-4994-92C8-6D9A-4466385D1086}"/>
              </a:ext>
            </a:extLst>
          </p:cNvPr>
          <p:cNvSpPr/>
          <p:nvPr/>
        </p:nvSpPr>
        <p:spPr>
          <a:xfrm>
            <a:off x="3504438" y="2518778"/>
            <a:ext cx="2262678" cy="3051663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0" name="직사각형 309">
            <a:extLst>
              <a:ext uri="{FF2B5EF4-FFF2-40B4-BE49-F238E27FC236}">
                <a16:creationId xmlns:a16="http://schemas.microsoft.com/office/drawing/2014/main" id="{5383E893-D8BA-8675-13E2-6DD0A8266370}"/>
              </a:ext>
            </a:extLst>
          </p:cNvPr>
          <p:cNvSpPr/>
          <p:nvPr/>
        </p:nvSpPr>
        <p:spPr>
          <a:xfrm>
            <a:off x="3528223" y="5134297"/>
            <a:ext cx="2205526" cy="34831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12v AUX</a:t>
            </a:r>
            <a:endParaRPr lang="ko-KR" altLang="en-US" sz="1200" dirty="0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5E3364AA-FF20-DA95-23B9-08A49B9C601B}"/>
              </a:ext>
            </a:extLst>
          </p:cNvPr>
          <p:cNvSpPr/>
          <p:nvPr/>
        </p:nvSpPr>
        <p:spPr>
          <a:xfrm>
            <a:off x="3527386" y="3982493"/>
            <a:ext cx="2205526" cy="34276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800v Battery</a:t>
            </a:r>
            <a:endParaRPr lang="ko-KR" altLang="en-US" sz="1200" dirty="0"/>
          </a:p>
        </p:txBody>
      </p:sp>
      <p:sp>
        <p:nvSpPr>
          <p:cNvPr id="315" name="직사각형 314">
            <a:extLst>
              <a:ext uri="{FF2B5EF4-FFF2-40B4-BE49-F238E27FC236}">
                <a16:creationId xmlns:a16="http://schemas.microsoft.com/office/drawing/2014/main" id="{1694E9CD-5A5A-B40E-A70F-C68230110589}"/>
              </a:ext>
            </a:extLst>
          </p:cNvPr>
          <p:cNvSpPr/>
          <p:nvPr/>
        </p:nvSpPr>
        <p:spPr>
          <a:xfrm>
            <a:off x="3527386" y="4712262"/>
            <a:ext cx="2205526" cy="35114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AC</a:t>
            </a:r>
          </a:p>
        </p:txBody>
      </p:sp>
      <p:sp>
        <p:nvSpPr>
          <p:cNvPr id="317" name="직사각형 316">
            <a:extLst>
              <a:ext uri="{FF2B5EF4-FFF2-40B4-BE49-F238E27FC236}">
                <a16:creationId xmlns:a16="http://schemas.microsoft.com/office/drawing/2014/main" id="{B2015B39-AA4A-E1DA-455D-460E370C1C55}"/>
              </a:ext>
            </a:extLst>
          </p:cNvPr>
          <p:cNvSpPr/>
          <p:nvPr/>
        </p:nvSpPr>
        <p:spPr>
          <a:xfrm>
            <a:off x="3527386" y="3204009"/>
            <a:ext cx="2205526" cy="34276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Power Analyzer</a:t>
            </a:r>
            <a:endParaRPr lang="ko-KR" altLang="en-US" sz="1200" dirty="0"/>
          </a:p>
        </p:txBody>
      </p:sp>
      <p:sp>
        <p:nvSpPr>
          <p:cNvPr id="320" name="직사각형 319">
            <a:extLst>
              <a:ext uri="{FF2B5EF4-FFF2-40B4-BE49-F238E27FC236}">
                <a16:creationId xmlns:a16="http://schemas.microsoft.com/office/drawing/2014/main" id="{882EEFF6-8775-25C4-42EB-28AFA43F58C3}"/>
              </a:ext>
            </a:extLst>
          </p:cNvPr>
          <p:cNvSpPr/>
          <p:nvPr/>
        </p:nvSpPr>
        <p:spPr>
          <a:xfrm>
            <a:off x="3527386" y="2835887"/>
            <a:ext cx="2205526" cy="34954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Multimeter</a:t>
            </a:r>
            <a:endParaRPr lang="ko-KR" altLang="en-US" sz="1200" dirty="0"/>
          </a:p>
        </p:txBody>
      </p:sp>
      <p:cxnSp>
        <p:nvCxnSpPr>
          <p:cNvPr id="343" name="연결선: 꺾임 342">
            <a:extLst>
              <a:ext uri="{FF2B5EF4-FFF2-40B4-BE49-F238E27FC236}">
                <a16:creationId xmlns:a16="http://schemas.microsoft.com/office/drawing/2014/main" id="{129973B0-C072-9B0E-1B93-EB8D7C9B202F}"/>
              </a:ext>
            </a:extLst>
          </p:cNvPr>
          <p:cNvCxnSpPr>
            <a:stCxn id="20" idx="3"/>
            <a:endCxn id="119" idx="1"/>
          </p:cNvCxnSpPr>
          <p:nvPr/>
        </p:nvCxnSpPr>
        <p:spPr>
          <a:xfrm flipH="1" flipV="1">
            <a:off x="2752258" y="1902891"/>
            <a:ext cx="508797" cy="1829340"/>
          </a:xfrm>
          <a:prstGeom prst="bentConnector5">
            <a:avLst>
              <a:gd name="adj1" fmla="val -44930"/>
              <a:gd name="adj2" fmla="val 55578"/>
              <a:gd name="adj3" fmla="val 14493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연결선: 꺾임 470">
            <a:extLst>
              <a:ext uri="{FF2B5EF4-FFF2-40B4-BE49-F238E27FC236}">
                <a16:creationId xmlns:a16="http://schemas.microsoft.com/office/drawing/2014/main" id="{42C313FE-8E7D-6D0C-85AB-4946A83C46C4}"/>
              </a:ext>
            </a:extLst>
          </p:cNvPr>
          <p:cNvCxnSpPr>
            <a:stCxn id="119" idx="3"/>
            <a:endCxn id="58" idx="2"/>
          </p:cNvCxnSpPr>
          <p:nvPr/>
        </p:nvCxnSpPr>
        <p:spPr>
          <a:xfrm flipV="1">
            <a:off x="3440264" y="1467380"/>
            <a:ext cx="3471312" cy="435511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연결선: 꺾임 527">
            <a:extLst>
              <a:ext uri="{FF2B5EF4-FFF2-40B4-BE49-F238E27FC236}">
                <a16:creationId xmlns:a16="http://schemas.microsoft.com/office/drawing/2014/main" id="{2551C848-42AB-5D17-EC1B-9751682BC137}"/>
              </a:ext>
            </a:extLst>
          </p:cNvPr>
          <p:cNvCxnSpPr>
            <a:stCxn id="119" idx="1"/>
            <a:endCxn id="42" idx="3"/>
          </p:cNvCxnSpPr>
          <p:nvPr/>
        </p:nvCxnSpPr>
        <p:spPr>
          <a:xfrm rot="10800000">
            <a:off x="1899716" y="1352005"/>
            <a:ext cx="852543" cy="550887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TextBox 534">
            <a:extLst>
              <a:ext uri="{FF2B5EF4-FFF2-40B4-BE49-F238E27FC236}">
                <a16:creationId xmlns:a16="http://schemas.microsoft.com/office/drawing/2014/main" id="{281B2B0F-40F8-A326-AA4A-4903E075B878}"/>
              </a:ext>
            </a:extLst>
          </p:cNvPr>
          <p:cNvSpPr txBox="1"/>
          <p:nvPr/>
        </p:nvSpPr>
        <p:spPr>
          <a:xfrm>
            <a:off x="6498712" y="5750000"/>
            <a:ext cx="5437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RS232</a:t>
            </a:r>
            <a:endParaRPr lang="ko-KR" altLang="en-US" sz="1000" dirty="0"/>
          </a:p>
        </p:txBody>
      </p:sp>
      <p:sp>
        <p:nvSpPr>
          <p:cNvPr id="538" name="직사각형 537">
            <a:extLst>
              <a:ext uri="{FF2B5EF4-FFF2-40B4-BE49-F238E27FC236}">
                <a16:creationId xmlns:a16="http://schemas.microsoft.com/office/drawing/2014/main" id="{694F0C92-D9A8-5E33-B175-F103544011B3}"/>
              </a:ext>
            </a:extLst>
          </p:cNvPr>
          <p:cNvSpPr/>
          <p:nvPr/>
        </p:nvSpPr>
        <p:spPr>
          <a:xfrm>
            <a:off x="5937689" y="4351678"/>
            <a:ext cx="2202592" cy="35114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800v Battery</a:t>
            </a:r>
            <a:endParaRPr lang="ko-KR" altLang="en-US" sz="1200" dirty="0"/>
          </a:p>
        </p:txBody>
      </p:sp>
      <p:sp>
        <p:nvSpPr>
          <p:cNvPr id="539" name="직사각형 538">
            <a:extLst>
              <a:ext uri="{FF2B5EF4-FFF2-40B4-BE49-F238E27FC236}">
                <a16:creationId xmlns:a16="http://schemas.microsoft.com/office/drawing/2014/main" id="{36C17EBC-AE49-1EA9-4DEB-1FEDC0910EE3}"/>
              </a:ext>
            </a:extLst>
          </p:cNvPr>
          <p:cNvSpPr/>
          <p:nvPr/>
        </p:nvSpPr>
        <p:spPr>
          <a:xfrm>
            <a:off x="5911809" y="2525225"/>
            <a:ext cx="2262678" cy="3051663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Rack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0" name="직사각형 539">
            <a:extLst>
              <a:ext uri="{FF2B5EF4-FFF2-40B4-BE49-F238E27FC236}">
                <a16:creationId xmlns:a16="http://schemas.microsoft.com/office/drawing/2014/main" id="{478D48AD-EDB8-E853-63DD-EBD2CB4592C2}"/>
              </a:ext>
            </a:extLst>
          </p:cNvPr>
          <p:cNvSpPr/>
          <p:nvPr/>
        </p:nvSpPr>
        <p:spPr>
          <a:xfrm>
            <a:off x="5935594" y="5140744"/>
            <a:ext cx="2205526" cy="34831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12v AUX</a:t>
            </a:r>
            <a:endParaRPr lang="ko-KR" altLang="en-US" sz="1200" dirty="0"/>
          </a:p>
        </p:txBody>
      </p:sp>
      <p:sp>
        <p:nvSpPr>
          <p:cNvPr id="542" name="직사각형 541">
            <a:extLst>
              <a:ext uri="{FF2B5EF4-FFF2-40B4-BE49-F238E27FC236}">
                <a16:creationId xmlns:a16="http://schemas.microsoft.com/office/drawing/2014/main" id="{3E4E15D6-D9BB-1EA9-4ED0-761759BB6160}"/>
              </a:ext>
            </a:extLst>
          </p:cNvPr>
          <p:cNvSpPr/>
          <p:nvPr/>
        </p:nvSpPr>
        <p:spPr>
          <a:xfrm>
            <a:off x="5934757" y="3988940"/>
            <a:ext cx="2205526" cy="34276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800v Battery</a:t>
            </a:r>
            <a:endParaRPr lang="ko-KR" altLang="en-US" sz="1200" dirty="0"/>
          </a:p>
        </p:txBody>
      </p:sp>
      <p:sp>
        <p:nvSpPr>
          <p:cNvPr id="545" name="직사각형 544">
            <a:extLst>
              <a:ext uri="{FF2B5EF4-FFF2-40B4-BE49-F238E27FC236}">
                <a16:creationId xmlns:a16="http://schemas.microsoft.com/office/drawing/2014/main" id="{D9288150-2A77-E27E-8E4B-B2CD757CBCD5}"/>
              </a:ext>
            </a:extLst>
          </p:cNvPr>
          <p:cNvSpPr/>
          <p:nvPr/>
        </p:nvSpPr>
        <p:spPr>
          <a:xfrm>
            <a:off x="5934757" y="4718709"/>
            <a:ext cx="2205526" cy="35114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AC</a:t>
            </a:r>
          </a:p>
        </p:txBody>
      </p:sp>
      <p:sp>
        <p:nvSpPr>
          <p:cNvPr id="547" name="직사각형 546">
            <a:extLst>
              <a:ext uri="{FF2B5EF4-FFF2-40B4-BE49-F238E27FC236}">
                <a16:creationId xmlns:a16="http://schemas.microsoft.com/office/drawing/2014/main" id="{D39DA611-D01E-0275-3146-847C55D7ECA0}"/>
              </a:ext>
            </a:extLst>
          </p:cNvPr>
          <p:cNvSpPr/>
          <p:nvPr/>
        </p:nvSpPr>
        <p:spPr>
          <a:xfrm>
            <a:off x="5934757" y="3210456"/>
            <a:ext cx="2205526" cy="34276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Power Analyzer</a:t>
            </a:r>
            <a:endParaRPr lang="ko-KR" altLang="en-US" sz="1200" dirty="0"/>
          </a:p>
        </p:txBody>
      </p:sp>
      <p:sp>
        <p:nvSpPr>
          <p:cNvPr id="549" name="직사각형 548">
            <a:extLst>
              <a:ext uri="{FF2B5EF4-FFF2-40B4-BE49-F238E27FC236}">
                <a16:creationId xmlns:a16="http://schemas.microsoft.com/office/drawing/2014/main" id="{4501E861-B5EA-3144-6F00-4B08F95529C4}"/>
              </a:ext>
            </a:extLst>
          </p:cNvPr>
          <p:cNvSpPr/>
          <p:nvPr/>
        </p:nvSpPr>
        <p:spPr>
          <a:xfrm>
            <a:off x="5934757" y="2842334"/>
            <a:ext cx="2205526" cy="34954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/>
              <a:t>Multimeter</a:t>
            </a:r>
            <a:endParaRPr lang="ko-KR" altLang="en-US" sz="1200" dirty="0"/>
          </a:p>
        </p:txBody>
      </p:sp>
      <p:sp>
        <p:nvSpPr>
          <p:cNvPr id="550" name="직사각형 549">
            <a:extLst>
              <a:ext uri="{FF2B5EF4-FFF2-40B4-BE49-F238E27FC236}">
                <a16:creationId xmlns:a16="http://schemas.microsoft.com/office/drawing/2014/main" id="{1FA09889-CA5F-A7A8-2AF8-DE2CF204FF0A}"/>
              </a:ext>
            </a:extLst>
          </p:cNvPr>
          <p:cNvSpPr/>
          <p:nvPr/>
        </p:nvSpPr>
        <p:spPr>
          <a:xfrm>
            <a:off x="7126110" y="2859921"/>
            <a:ext cx="926249" cy="3033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DAQ6510</a:t>
            </a:r>
            <a:endParaRPr lang="ko-KR" altLang="en-US" sz="1200" dirty="0"/>
          </a:p>
        </p:txBody>
      </p:sp>
      <p:cxnSp>
        <p:nvCxnSpPr>
          <p:cNvPr id="567" name="연결선: 꺾임 566">
            <a:extLst>
              <a:ext uri="{FF2B5EF4-FFF2-40B4-BE49-F238E27FC236}">
                <a16:creationId xmlns:a16="http://schemas.microsoft.com/office/drawing/2014/main" id="{BD998CEF-A55E-2FA5-FB52-C98B44CA1F41}"/>
              </a:ext>
            </a:extLst>
          </p:cNvPr>
          <p:cNvCxnSpPr>
            <a:stCxn id="20" idx="3"/>
            <a:endCxn id="6" idx="1"/>
          </p:cNvCxnSpPr>
          <p:nvPr/>
        </p:nvCxnSpPr>
        <p:spPr>
          <a:xfrm flipV="1">
            <a:off x="3261055" y="2908145"/>
            <a:ext cx="5140712" cy="824086"/>
          </a:xfrm>
          <a:prstGeom prst="bentConnector3">
            <a:avLst>
              <a:gd name="adj1" fmla="val 96774"/>
            </a:avLst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연결선: 꺾임 569">
            <a:extLst>
              <a:ext uri="{FF2B5EF4-FFF2-40B4-BE49-F238E27FC236}">
                <a16:creationId xmlns:a16="http://schemas.microsoft.com/office/drawing/2014/main" id="{6A9A0A8C-366F-A356-07F6-31673C5E0824}"/>
              </a:ext>
            </a:extLst>
          </p:cNvPr>
          <p:cNvCxnSpPr>
            <a:stCxn id="20" idx="3"/>
            <a:endCxn id="147" idx="1"/>
          </p:cNvCxnSpPr>
          <p:nvPr/>
        </p:nvCxnSpPr>
        <p:spPr>
          <a:xfrm flipV="1">
            <a:off x="3261055" y="3501532"/>
            <a:ext cx="5152442" cy="230699"/>
          </a:xfrm>
          <a:prstGeom prst="bentConnector3">
            <a:avLst>
              <a:gd name="adj1" fmla="val 96586"/>
            </a:avLst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연결선: 꺾임 572">
            <a:extLst>
              <a:ext uri="{FF2B5EF4-FFF2-40B4-BE49-F238E27FC236}">
                <a16:creationId xmlns:a16="http://schemas.microsoft.com/office/drawing/2014/main" id="{D1A59798-91BD-D864-8334-6178A0FD15B3}"/>
              </a:ext>
            </a:extLst>
          </p:cNvPr>
          <p:cNvCxnSpPr>
            <a:stCxn id="20" idx="3"/>
            <a:endCxn id="156" idx="1"/>
          </p:cNvCxnSpPr>
          <p:nvPr/>
        </p:nvCxnSpPr>
        <p:spPr>
          <a:xfrm>
            <a:off x="3261055" y="3732231"/>
            <a:ext cx="5152442" cy="365926"/>
          </a:xfrm>
          <a:prstGeom prst="bentConnector3">
            <a:avLst>
              <a:gd name="adj1" fmla="val 96586"/>
            </a:avLst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연결선: 꺾임 624">
            <a:extLst>
              <a:ext uri="{FF2B5EF4-FFF2-40B4-BE49-F238E27FC236}">
                <a16:creationId xmlns:a16="http://schemas.microsoft.com/office/drawing/2014/main" id="{C886EE3B-A725-55B2-FB71-2ED92235D166}"/>
              </a:ext>
            </a:extLst>
          </p:cNvPr>
          <p:cNvCxnSpPr>
            <a:stCxn id="320" idx="3"/>
            <a:endCxn id="65" idx="2"/>
          </p:cNvCxnSpPr>
          <p:nvPr/>
        </p:nvCxnSpPr>
        <p:spPr>
          <a:xfrm flipH="1" flipV="1">
            <a:off x="4267656" y="1514732"/>
            <a:ext cx="1465256" cy="1495926"/>
          </a:xfrm>
          <a:prstGeom prst="bentConnector4">
            <a:avLst>
              <a:gd name="adj1" fmla="val -8956"/>
              <a:gd name="adj2" fmla="val 60653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연결선: 꺾임 626">
            <a:extLst>
              <a:ext uri="{FF2B5EF4-FFF2-40B4-BE49-F238E27FC236}">
                <a16:creationId xmlns:a16="http://schemas.microsoft.com/office/drawing/2014/main" id="{C1C62ACD-0578-71BB-BA10-62F36C6181D8}"/>
              </a:ext>
            </a:extLst>
          </p:cNvPr>
          <p:cNvCxnSpPr>
            <a:cxnSpLocks/>
            <a:stCxn id="317" idx="3"/>
            <a:endCxn id="65" idx="2"/>
          </p:cNvCxnSpPr>
          <p:nvPr/>
        </p:nvCxnSpPr>
        <p:spPr>
          <a:xfrm flipH="1" flipV="1">
            <a:off x="4267656" y="1514732"/>
            <a:ext cx="1465256" cy="1860657"/>
          </a:xfrm>
          <a:prstGeom prst="bentConnector4">
            <a:avLst>
              <a:gd name="adj1" fmla="val -8956"/>
              <a:gd name="adj2" fmla="val 69166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연결선: 꺾임 631">
            <a:extLst>
              <a:ext uri="{FF2B5EF4-FFF2-40B4-BE49-F238E27FC236}">
                <a16:creationId xmlns:a16="http://schemas.microsoft.com/office/drawing/2014/main" id="{7C6A8EB3-EAD6-2A13-6C8F-EC205D84A613}"/>
              </a:ext>
            </a:extLst>
          </p:cNvPr>
          <p:cNvCxnSpPr>
            <a:cxnSpLocks/>
            <a:stCxn id="312" idx="3"/>
            <a:endCxn id="65" idx="2"/>
          </p:cNvCxnSpPr>
          <p:nvPr/>
        </p:nvCxnSpPr>
        <p:spPr>
          <a:xfrm flipH="1" flipV="1">
            <a:off x="4267656" y="1514732"/>
            <a:ext cx="1465256" cy="2639142"/>
          </a:xfrm>
          <a:prstGeom prst="bentConnector4">
            <a:avLst>
              <a:gd name="adj1" fmla="val -8956"/>
              <a:gd name="adj2" fmla="val 7795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연결선: 꺾임 636">
            <a:extLst>
              <a:ext uri="{FF2B5EF4-FFF2-40B4-BE49-F238E27FC236}">
                <a16:creationId xmlns:a16="http://schemas.microsoft.com/office/drawing/2014/main" id="{B92A3E89-9D26-C5F5-DF2F-2D33E94B09B9}"/>
              </a:ext>
            </a:extLst>
          </p:cNvPr>
          <p:cNvCxnSpPr>
            <a:cxnSpLocks/>
            <a:stCxn id="308" idx="3"/>
            <a:endCxn id="65" idx="2"/>
          </p:cNvCxnSpPr>
          <p:nvPr/>
        </p:nvCxnSpPr>
        <p:spPr>
          <a:xfrm flipH="1" flipV="1">
            <a:off x="4267656" y="1514732"/>
            <a:ext cx="1465254" cy="3006073"/>
          </a:xfrm>
          <a:prstGeom prst="bentConnector4">
            <a:avLst>
              <a:gd name="adj1" fmla="val -9245"/>
              <a:gd name="adj2" fmla="val 80803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연결선: 꺾임 642">
            <a:extLst>
              <a:ext uri="{FF2B5EF4-FFF2-40B4-BE49-F238E27FC236}">
                <a16:creationId xmlns:a16="http://schemas.microsoft.com/office/drawing/2014/main" id="{EE6E8C3B-DF47-EC15-F915-DD349348FE5D}"/>
              </a:ext>
            </a:extLst>
          </p:cNvPr>
          <p:cNvCxnSpPr>
            <a:cxnSpLocks/>
            <a:stCxn id="315" idx="3"/>
            <a:endCxn id="65" idx="2"/>
          </p:cNvCxnSpPr>
          <p:nvPr/>
        </p:nvCxnSpPr>
        <p:spPr>
          <a:xfrm flipH="1" flipV="1">
            <a:off x="4267656" y="1514732"/>
            <a:ext cx="1465256" cy="3373105"/>
          </a:xfrm>
          <a:prstGeom prst="bentConnector4">
            <a:avLst>
              <a:gd name="adj1" fmla="val -9245"/>
              <a:gd name="adj2" fmla="val 82849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연결선: 꺾임 647">
            <a:extLst>
              <a:ext uri="{FF2B5EF4-FFF2-40B4-BE49-F238E27FC236}">
                <a16:creationId xmlns:a16="http://schemas.microsoft.com/office/drawing/2014/main" id="{97BA6B67-40C6-2580-0177-857835F13B8A}"/>
              </a:ext>
            </a:extLst>
          </p:cNvPr>
          <p:cNvCxnSpPr>
            <a:cxnSpLocks/>
            <a:stCxn id="310" idx="3"/>
            <a:endCxn id="65" idx="2"/>
          </p:cNvCxnSpPr>
          <p:nvPr/>
        </p:nvCxnSpPr>
        <p:spPr>
          <a:xfrm flipH="1" flipV="1">
            <a:off x="4267656" y="1514732"/>
            <a:ext cx="1466093" cy="3793724"/>
          </a:xfrm>
          <a:prstGeom prst="bentConnector4">
            <a:avLst>
              <a:gd name="adj1" fmla="val -9095"/>
              <a:gd name="adj2" fmla="val 84933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연결선: 꺾임 656">
            <a:extLst>
              <a:ext uri="{FF2B5EF4-FFF2-40B4-BE49-F238E27FC236}">
                <a16:creationId xmlns:a16="http://schemas.microsoft.com/office/drawing/2014/main" id="{E3CBC305-88FE-D84A-DC09-7E340FBBFC28}"/>
              </a:ext>
            </a:extLst>
          </p:cNvPr>
          <p:cNvCxnSpPr>
            <a:cxnSpLocks/>
            <a:stCxn id="20" idx="3"/>
            <a:endCxn id="42" idx="2"/>
          </p:cNvCxnSpPr>
          <p:nvPr/>
        </p:nvCxnSpPr>
        <p:spPr>
          <a:xfrm flipH="1" flipV="1">
            <a:off x="1325436" y="1532244"/>
            <a:ext cx="1935619" cy="2199987"/>
          </a:xfrm>
          <a:prstGeom prst="bentConnector4">
            <a:avLst>
              <a:gd name="adj1" fmla="val -11810"/>
              <a:gd name="adj2" fmla="val 53747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연결선: 꺾임 662">
            <a:extLst>
              <a:ext uri="{FF2B5EF4-FFF2-40B4-BE49-F238E27FC236}">
                <a16:creationId xmlns:a16="http://schemas.microsoft.com/office/drawing/2014/main" id="{0B718A9A-BC0C-288B-24D6-008CDF5EE852}"/>
              </a:ext>
            </a:extLst>
          </p:cNvPr>
          <p:cNvCxnSpPr>
            <a:cxnSpLocks/>
            <a:stCxn id="10" idx="3"/>
            <a:endCxn id="42" idx="2"/>
          </p:cNvCxnSpPr>
          <p:nvPr/>
        </p:nvCxnSpPr>
        <p:spPr>
          <a:xfrm flipH="1" flipV="1">
            <a:off x="1325436" y="1532244"/>
            <a:ext cx="1935620" cy="2622116"/>
          </a:xfrm>
          <a:prstGeom prst="bentConnector4">
            <a:avLst>
              <a:gd name="adj1" fmla="val -11810"/>
              <a:gd name="adj2" fmla="val 53268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26303F8D-B2D4-208C-9127-E4670A772D9E}"/>
              </a:ext>
            </a:extLst>
          </p:cNvPr>
          <p:cNvCxnSpPr>
            <a:cxnSpLocks/>
            <a:stCxn id="41" idx="2"/>
            <a:endCxn id="6" idx="0"/>
          </p:cNvCxnSpPr>
          <p:nvPr/>
        </p:nvCxnSpPr>
        <p:spPr>
          <a:xfrm rot="16200000" flipH="1">
            <a:off x="6142032" y="-123857"/>
            <a:ext cx="1008574" cy="4548388"/>
          </a:xfrm>
          <a:prstGeom prst="bentConnector3">
            <a:avLst>
              <a:gd name="adj1" fmla="val 50000"/>
            </a:avLst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4D3E2151-05FF-6267-C0F6-7189CCA14D8F}"/>
              </a:ext>
            </a:extLst>
          </p:cNvPr>
          <p:cNvCxnSpPr>
            <a:cxnSpLocks/>
            <a:stCxn id="549" idx="3"/>
            <a:endCxn id="58" idx="2"/>
          </p:cNvCxnSpPr>
          <p:nvPr/>
        </p:nvCxnSpPr>
        <p:spPr>
          <a:xfrm flipH="1" flipV="1">
            <a:off x="6911576" y="1467380"/>
            <a:ext cx="1228707" cy="1549725"/>
          </a:xfrm>
          <a:prstGeom prst="bentConnector4">
            <a:avLst>
              <a:gd name="adj1" fmla="val -18605"/>
              <a:gd name="adj2" fmla="val 49411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481CDAE9-DC5A-C864-741E-CED2C10C88AB}"/>
              </a:ext>
            </a:extLst>
          </p:cNvPr>
          <p:cNvCxnSpPr>
            <a:cxnSpLocks/>
            <a:stCxn id="547" idx="3"/>
            <a:endCxn id="58" idx="2"/>
          </p:cNvCxnSpPr>
          <p:nvPr/>
        </p:nvCxnSpPr>
        <p:spPr>
          <a:xfrm flipH="1" flipV="1">
            <a:off x="6911576" y="1467380"/>
            <a:ext cx="1228707" cy="1914456"/>
          </a:xfrm>
          <a:prstGeom prst="bentConnector4">
            <a:avLst>
              <a:gd name="adj1" fmla="val -18605"/>
              <a:gd name="adj2" fmla="val 59518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E0256BF4-5B40-44F8-947B-672512C7563D}"/>
              </a:ext>
            </a:extLst>
          </p:cNvPr>
          <p:cNvCxnSpPr>
            <a:cxnSpLocks/>
            <a:stCxn id="542" idx="3"/>
            <a:endCxn id="58" idx="2"/>
          </p:cNvCxnSpPr>
          <p:nvPr/>
        </p:nvCxnSpPr>
        <p:spPr>
          <a:xfrm flipH="1" flipV="1">
            <a:off x="6911576" y="1467380"/>
            <a:ext cx="1228707" cy="2692941"/>
          </a:xfrm>
          <a:prstGeom prst="bentConnector4">
            <a:avLst>
              <a:gd name="adj1" fmla="val -18605"/>
              <a:gd name="adj2" fmla="val 71103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BB911018-4749-E36E-D697-1ED784B59FA0}"/>
              </a:ext>
            </a:extLst>
          </p:cNvPr>
          <p:cNvCxnSpPr>
            <a:cxnSpLocks/>
            <a:stCxn id="538" idx="3"/>
            <a:endCxn id="58" idx="2"/>
          </p:cNvCxnSpPr>
          <p:nvPr/>
        </p:nvCxnSpPr>
        <p:spPr>
          <a:xfrm flipH="1" flipV="1">
            <a:off x="6911576" y="1467380"/>
            <a:ext cx="1228705" cy="3059872"/>
          </a:xfrm>
          <a:prstGeom prst="bentConnector4">
            <a:avLst>
              <a:gd name="adj1" fmla="val -18605"/>
              <a:gd name="adj2" fmla="val 74313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5368E9C3-2D05-BDA2-0969-E21163CEE8B0}"/>
              </a:ext>
            </a:extLst>
          </p:cNvPr>
          <p:cNvCxnSpPr>
            <a:cxnSpLocks/>
            <a:stCxn id="545" idx="3"/>
            <a:endCxn id="58" idx="2"/>
          </p:cNvCxnSpPr>
          <p:nvPr/>
        </p:nvCxnSpPr>
        <p:spPr>
          <a:xfrm flipH="1" flipV="1">
            <a:off x="6911576" y="1467380"/>
            <a:ext cx="1228707" cy="3426904"/>
          </a:xfrm>
          <a:prstGeom prst="bentConnector4">
            <a:avLst>
              <a:gd name="adj1" fmla="val -18605"/>
              <a:gd name="adj2" fmla="val 77145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67E23AC9-F48F-4A64-D027-20C42D9EB0BE}"/>
              </a:ext>
            </a:extLst>
          </p:cNvPr>
          <p:cNvCxnSpPr>
            <a:cxnSpLocks/>
            <a:stCxn id="540" idx="3"/>
            <a:endCxn id="58" idx="2"/>
          </p:cNvCxnSpPr>
          <p:nvPr/>
        </p:nvCxnSpPr>
        <p:spPr>
          <a:xfrm flipH="1" flipV="1">
            <a:off x="6911576" y="1467380"/>
            <a:ext cx="1229544" cy="3847523"/>
          </a:xfrm>
          <a:prstGeom prst="bentConnector4">
            <a:avLst>
              <a:gd name="adj1" fmla="val -18592"/>
              <a:gd name="adj2" fmla="val 79770"/>
            </a:avLst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02E3B734-E02F-A407-D811-FE01D6014A07}"/>
              </a:ext>
            </a:extLst>
          </p:cNvPr>
          <p:cNvSpPr/>
          <p:nvPr/>
        </p:nvSpPr>
        <p:spPr>
          <a:xfrm>
            <a:off x="4723972" y="5156280"/>
            <a:ext cx="926249" cy="3033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62000P</a:t>
            </a:r>
            <a:endParaRPr lang="ko-KR" altLang="en-US" sz="1200" dirty="0"/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4FB4B6A9-90F0-5EB9-EA2E-08B0F39A2DBB}"/>
              </a:ext>
            </a:extLst>
          </p:cNvPr>
          <p:cNvSpPr/>
          <p:nvPr/>
        </p:nvSpPr>
        <p:spPr>
          <a:xfrm>
            <a:off x="4718739" y="4004476"/>
            <a:ext cx="926249" cy="3033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62120D</a:t>
            </a:r>
            <a:endParaRPr lang="ko-KR" altLang="en-US" sz="1200" dirty="0"/>
          </a:p>
        </p:txBody>
      </p:sp>
      <p:sp>
        <p:nvSpPr>
          <p:cNvPr id="314" name="직사각형 313">
            <a:extLst>
              <a:ext uri="{FF2B5EF4-FFF2-40B4-BE49-F238E27FC236}">
                <a16:creationId xmlns:a16="http://schemas.microsoft.com/office/drawing/2014/main" id="{BF8E4C72-1CA7-9D47-F11D-4E5F7FBD5C2D}"/>
              </a:ext>
            </a:extLst>
          </p:cNvPr>
          <p:cNvSpPr/>
          <p:nvPr/>
        </p:nvSpPr>
        <p:spPr>
          <a:xfrm>
            <a:off x="4718739" y="4360564"/>
            <a:ext cx="926249" cy="3033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62180D</a:t>
            </a:r>
            <a:endParaRPr lang="ko-KR" altLang="en-US" sz="1200" dirty="0"/>
          </a:p>
        </p:txBody>
      </p:sp>
      <p:sp>
        <p:nvSpPr>
          <p:cNvPr id="316" name="직사각형 315">
            <a:extLst>
              <a:ext uri="{FF2B5EF4-FFF2-40B4-BE49-F238E27FC236}">
                <a16:creationId xmlns:a16="http://schemas.microsoft.com/office/drawing/2014/main" id="{1ED3A9F7-FD0F-2480-FCF7-570D543D5DB5}"/>
              </a:ext>
            </a:extLst>
          </p:cNvPr>
          <p:cNvSpPr/>
          <p:nvPr/>
        </p:nvSpPr>
        <p:spPr>
          <a:xfrm>
            <a:off x="4718739" y="4729849"/>
            <a:ext cx="926249" cy="3033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61815</a:t>
            </a:r>
            <a:endParaRPr lang="ko-KR" altLang="en-US" sz="1200" dirty="0"/>
          </a:p>
        </p:txBody>
      </p:sp>
      <p:sp>
        <p:nvSpPr>
          <p:cNvPr id="318" name="직사각형 317">
            <a:extLst>
              <a:ext uri="{FF2B5EF4-FFF2-40B4-BE49-F238E27FC236}">
                <a16:creationId xmlns:a16="http://schemas.microsoft.com/office/drawing/2014/main" id="{C79E256C-7045-54E2-6194-0317B1F68125}"/>
              </a:ext>
            </a:extLst>
          </p:cNvPr>
          <p:cNvSpPr/>
          <p:nvPr/>
        </p:nvSpPr>
        <p:spPr>
          <a:xfrm>
            <a:off x="4718739" y="3221596"/>
            <a:ext cx="926249" cy="3033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WT1800E</a:t>
            </a:r>
            <a:endParaRPr lang="ko-KR" altLang="en-US" sz="1200" dirty="0"/>
          </a:p>
        </p:txBody>
      </p:sp>
      <p:sp>
        <p:nvSpPr>
          <p:cNvPr id="321" name="직사각형 320">
            <a:extLst>
              <a:ext uri="{FF2B5EF4-FFF2-40B4-BE49-F238E27FC236}">
                <a16:creationId xmlns:a16="http://schemas.microsoft.com/office/drawing/2014/main" id="{361F7DBB-827D-DDF4-EDCC-448D16205DF9}"/>
              </a:ext>
            </a:extLst>
          </p:cNvPr>
          <p:cNvSpPr/>
          <p:nvPr/>
        </p:nvSpPr>
        <p:spPr>
          <a:xfrm>
            <a:off x="4718739" y="2853474"/>
            <a:ext cx="926249" cy="3033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DAQ6510</a:t>
            </a:r>
            <a:endParaRPr lang="ko-KR" altLang="en-US" sz="1200" dirty="0"/>
          </a:p>
        </p:txBody>
      </p:sp>
      <p:cxnSp>
        <p:nvCxnSpPr>
          <p:cNvPr id="322" name="연결선: 꺾임 321">
            <a:extLst>
              <a:ext uri="{FF2B5EF4-FFF2-40B4-BE49-F238E27FC236}">
                <a16:creationId xmlns:a16="http://schemas.microsoft.com/office/drawing/2014/main" id="{CFE3A9CF-5B5C-EC0F-E45E-F703D9186FB6}"/>
              </a:ext>
            </a:extLst>
          </p:cNvPr>
          <p:cNvCxnSpPr>
            <a:cxnSpLocks/>
            <a:stCxn id="320" idx="3"/>
          </p:cNvCxnSpPr>
          <p:nvPr/>
        </p:nvCxnSpPr>
        <p:spPr>
          <a:xfrm flipH="1">
            <a:off x="4158884" y="3010658"/>
            <a:ext cx="1574028" cy="3017212"/>
          </a:xfrm>
          <a:prstGeom prst="bentConnector4">
            <a:avLst>
              <a:gd name="adj1" fmla="val -5648"/>
              <a:gd name="adj2" fmla="val 9302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연결선: 꺾임 322">
            <a:extLst>
              <a:ext uri="{FF2B5EF4-FFF2-40B4-BE49-F238E27FC236}">
                <a16:creationId xmlns:a16="http://schemas.microsoft.com/office/drawing/2014/main" id="{9C884D26-7C68-8AAA-30A7-0DC8E39B15D9}"/>
              </a:ext>
            </a:extLst>
          </p:cNvPr>
          <p:cNvCxnSpPr>
            <a:cxnSpLocks/>
            <a:stCxn id="317" idx="3"/>
            <a:endCxn id="287" idx="0"/>
          </p:cNvCxnSpPr>
          <p:nvPr/>
        </p:nvCxnSpPr>
        <p:spPr>
          <a:xfrm flipH="1">
            <a:off x="4143762" y="3375389"/>
            <a:ext cx="1589150" cy="2658928"/>
          </a:xfrm>
          <a:prstGeom prst="bentConnector4">
            <a:avLst>
              <a:gd name="adj1" fmla="val -5195"/>
              <a:gd name="adj2" fmla="val 9223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연결선: 꺾임 324">
            <a:extLst>
              <a:ext uri="{FF2B5EF4-FFF2-40B4-BE49-F238E27FC236}">
                <a16:creationId xmlns:a16="http://schemas.microsoft.com/office/drawing/2014/main" id="{24612F41-8886-0051-F720-361CAEE2F6B1}"/>
              </a:ext>
            </a:extLst>
          </p:cNvPr>
          <p:cNvCxnSpPr>
            <a:cxnSpLocks/>
            <a:stCxn id="312" idx="3"/>
            <a:endCxn id="287" idx="0"/>
          </p:cNvCxnSpPr>
          <p:nvPr/>
        </p:nvCxnSpPr>
        <p:spPr>
          <a:xfrm flipH="1">
            <a:off x="4143762" y="4153874"/>
            <a:ext cx="1589150" cy="1880443"/>
          </a:xfrm>
          <a:prstGeom prst="bentConnector4">
            <a:avLst>
              <a:gd name="adj1" fmla="val -4795"/>
              <a:gd name="adj2" fmla="val 8945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연결선: 꺾임 325">
            <a:extLst>
              <a:ext uri="{FF2B5EF4-FFF2-40B4-BE49-F238E27FC236}">
                <a16:creationId xmlns:a16="http://schemas.microsoft.com/office/drawing/2014/main" id="{246015E8-2A99-97DD-7C9B-3BB07C8F8001}"/>
              </a:ext>
            </a:extLst>
          </p:cNvPr>
          <p:cNvCxnSpPr>
            <a:cxnSpLocks/>
            <a:stCxn id="308" idx="3"/>
            <a:endCxn id="287" idx="0"/>
          </p:cNvCxnSpPr>
          <p:nvPr/>
        </p:nvCxnSpPr>
        <p:spPr>
          <a:xfrm flipH="1">
            <a:off x="4143762" y="4520805"/>
            <a:ext cx="1589148" cy="1513512"/>
          </a:xfrm>
          <a:prstGeom prst="bentConnector4">
            <a:avLst>
              <a:gd name="adj1" fmla="val -5327"/>
              <a:gd name="adj2" fmla="val 8600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꺾임 326">
            <a:extLst>
              <a:ext uri="{FF2B5EF4-FFF2-40B4-BE49-F238E27FC236}">
                <a16:creationId xmlns:a16="http://schemas.microsoft.com/office/drawing/2014/main" id="{329F2237-8A68-E2AD-3722-D25B011DF919}"/>
              </a:ext>
            </a:extLst>
          </p:cNvPr>
          <p:cNvCxnSpPr>
            <a:cxnSpLocks/>
            <a:stCxn id="310" idx="3"/>
            <a:endCxn id="287" idx="0"/>
          </p:cNvCxnSpPr>
          <p:nvPr/>
        </p:nvCxnSpPr>
        <p:spPr>
          <a:xfrm flipH="1">
            <a:off x="4143762" y="5308456"/>
            <a:ext cx="1589987" cy="725861"/>
          </a:xfrm>
          <a:prstGeom prst="bentConnector4">
            <a:avLst>
              <a:gd name="adj1" fmla="val -4526"/>
              <a:gd name="adj2" fmla="val 7366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연결선: 꺾임 327">
            <a:extLst>
              <a:ext uri="{FF2B5EF4-FFF2-40B4-BE49-F238E27FC236}">
                <a16:creationId xmlns:a16="http://schemas.microsoft.com/office/drawing/2014/main" id="{1974512D-ED9B-911F-FBF3-7F071C31E699}"/>
              </a:ext>
            </a:extLst>
          </p:cNvPr>
          <p:cNvCxnSpPr>
            <a:cxnSpLocks/>
            <a:stCxn id="315" idx="3"/>
            <a:endCxn id="287" idx="0"/>
          </p:cNvCxnSpPr>
          <p:nvPr/>
        </p:nvCxnSpPr>
        <p:spPr>
          <a:xfrm flipH="1">
            <a:off x="4143762" y="4887837"/>
            <a:ext cx="1589150" cy="1146480"/>
          </a:xfrm>
          <a:prstGeom prst="bentConnector4">
            <a:avLst>
              <a:gd name="adj1" fmla="val -4848"/>
              <a:gd name="adj2" fmla="val 8165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직사각형 540">
            <a:extLst>
              <a:ext uri="{FF2B5EF4-FFF2-40B4-BE49-F238E27FC236}">
                <a16:creationId xmlns:a16="http://schemas.microsoft.com/office/drawing/2014/main" id="{186ED686-BE95-8AAA-F84F-AC74F45BBEFA}"/>
              </a:ext>
            </a:extLst>
          </p:cNvPr>
          <p:cNvSpPr/>
          <p:nvPr/>
        </p:nvSpPr>
        <p:spPr>
          <a:xfrm>
            <a:off x="7131343" y="5162727"/>
            <a:ext cx="926249" cy="3033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62000P</a:t>
            </a:r>
            <a:endParaRPr lang="ko-KR" altLang="en-US" sz="1200" dirty="0"/>
          </a:p>
        </p:txBody>
      </p:sp>
      <p:sp>
        <p:nvSpPr>
          <p:cNvPr id="543" name="직사각형 542">
            <a:extLst>
              <a:ext uri="{FF2B5EF4-FFF2-40B4-BE49-F238E27FC236}">
                <a16:creationId xmlns:a16="http://schemas.microsoft.com/office/drawing/2014/main" id="{78DBEF91-B514-0380-8B23-5789EE955EDF}"/>
              </a:ext>
            </a:extLst>
          </p:cNvPr>
          <p:cNvSpPr/>
          <p:nvPr/>
        </p:nvSpPr>
        <p:spPr>
          <a:xfrm>
            <a:off x="7126110" y="4010923"/>
            <a:ext cx="926249" cy="3033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62120D</a:t>
            </a:r>
            <a:endParaRPr lang="ko-KR" altLang="en-US" sz="1200" dirty="0"/>
          </a:p>
        </p:txBody>
      </p:sp>
      <p:sp>
        <p:nvSpPr>
          <p:cNvPr id="544" name="직사각형 543">
            <a:extLst>
              <a:ext uri="{FF2B5EF4-FFF2-40B4-BE49-F238E27FC236}">
                <a16:creationId xmlns:a16="http://schemas.microsoft.com/office/drawing/2014/main" id="{73933295-F5BC-0062-CD64-A20BEA76820B}"/>
              </a:ext>
            </a:extLst>
          </p:cNvPr>
          <p:cNvSpPr/>
          <p:nvPr/>
        </p:nvSpPr>
        <p:spPr>
          <a:xfrm>
            <a:off x="7126110" y="4367011"/>
            <a:ext cx="926249" cy="3033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62180D</a:t>
            </a:r>
            <a:endParaRPr lang="ko-KR" altLang="en-US" sz="1200" dirty="0"/>
          </a:p>
        </p:txBody>
      </p:sp>
      <p:sp>
        <p:nvSpPr>
          <p:cNvPr id="546" name="직사각형 545">
            <a:extLst>
              <a:ext uri="{FF2B5EF4-FFF2-40B4-BE49-F238E27FC236}">
                <a16:creationId xmlns:a16="http://schemas.microsoft.com/office/drawing/2014/main" id="{144F3E4B-EB8D-A953-7FF0-F342F1645FD5}"/>
              </a:ext>
            </a:extLst>
          </p:cNvPr>
          <p:cNvSpPr/>
          <p:nvPr/>
        </p:nvSpPr>
        <p:spPr>
          <a:xfrm>
            <a:off x="7126110" y="4736296"/>
            <a:ext cx="926249" cy="3033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61815</a:t>
            </a:r>
            <a:endParaRPr lang="ko-KR" altLang="en-US" sz="1200" dirty="0"/>
          </a:p>
        </p:txBody>
      </p:sp>
      <p:sp>
        <p:nvSpPr>
          <p:cNvPr id="548" name="직사각형 547">
            <a:extLst>
              <a:ext uri="{FF2B5EF4-FFF2-40B4-BE49-F238E27FC236}">
                <a16:creationId xmlns:a16="http://schemas.microsoft.com/office/drawing/2014/main" id="{8A9BAB6C-EF22-60D5-CCB1-70C6BA50614A}"/>
              </a:ext>
            </a:extLst>
          </p:cNvPr>
          <p:cNvSpPr/>
          <p:nvPr/>
        </p:nvSpPr>
        <p:spPr>
          <a:xfrm>
            <a:off x="7126110" y="3228043"/>
            <a:ext cx="926249" cy="30333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WT1800E</a:t>
            </a:r>
            <a:endParaRPr lang="ko-KR" altLang="en-US" sz="1200" dirty="0"/>
          </a:p>
        </p:txBody>
      </p:sp>
      <p:cxnSp>
        <p:nvCxnSpPr>
          <p:cNvPr id="551" name="연결선: 꺾임 550">
            <a:extLst>
              <a:ext uri="{FF2B5EF4-FFF2-40B4-BE49-F238E27FC236}">
                <a16:creationId xmlns:a16="http://schemas.microsoft.com/office/drawing/2014/main" id="{002D8915-1416-B0E8-7AF4-363E6248A471}"/>
              </a:ext>
            </a:extLst>
          </p:cNvPr>
          <p:cNvCxnSpPr>
            <a:cxnSpLocks/>
            <a:stCxn id="549" idx="3"/>
          </p:cNvCxnSpPr>
          <p:nvPr/>
        </p:nvCxnSpPr>
        <p:spPr>
          <a:xfrm flipH="1">
            <a:off x="7199624" y="3017105"/>
            <a:ext cx="940659" cy="3023659"/>
          </a:xfrm>
          <a:prstGeom prst="bentConnector4">
            <a:avLst>
              <a:gd name="adj1" fmla="val -14401"/>
              <a:gd name="adj2" fmla="val 9136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연결선: 꺾임 551">
            <a:extLst>
              <a:ext uri="{FF2B5EF4-FFF2-40B4-BE49-F238E27FC236}">
                <a16:creationId xmlns:a16="http://schemas.microsoft.com/office/drawing/2014/main" id="{0BF8A977-44E3-AFC3-A5DF-AA3F7103B7D0}"/>
              </a:ext>
            </a:extLst>
          </p:cNvPr>
          <p:cNvCxnSpPr>
            <a:cxnSpLocks/>
            <a:stCxn id="547" idx="3"/>
          </p:cNvCxnSpPr>
          <p:nvPr/>
        </p:nvCxnSpPr>
        <p:spPr>
          <a:xfrm flipH="1">
            <a:off x="7199624" y="3381836"/>
            <a:ext cx="940659" cy="2658928"/>
          </a:xfrm>
          <a:prstGeom prst="bentConnector4">
            <a:avLst>
              <a:gd name="adj1" fmla="val -13951"/>
              <a:gd name="adj2" fmla="val 90288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연결선: 꺾임 552">
            <a:extLst>
              <a:ext uri="{FF2B5EF4-FFF2-40B4-BE49-F238E27FC236}">
                <a16:creationId xmlns:a16="http://schemas.microsoft.com/office/drawing/2014/main" id="{66FE6EDE-4000-0E63-7F3F-6BBB93E7F4F2}"/>
              </a:ext>
            </a:extLst>
          </p:cNvPr>
          <p:cNvCxnSpPr>
            <a:cxnSpLocks/>
            <a:stCxn id="542" idx="3"/>
          </p:cNvCxnSpPr>
          <p:nvPr/>
        </p:nvCxnSpPr>
        <p:spPr>
          <a:xfrm flipH="1">
            <a:off x="7199624" y="4160321"/>
            <a:ext cx="940659" cy="1880443"/>
          </a:xfrm>
          <a:prstGeom prst="bentConnector4">
            <a:avLst>
              <a:gd name="adj1" fmla="val -13951"/>
              <a:gd name="adj2" fmla="val 8562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연결선: 꺾임 553">
            <a:extLst>
              <a:ext uri="{FF2B5EF4-FFF2-40B4-BE49-F238E27FC236}">
                <a16:creationId xmlns:a16="http://schemas.microsoft.com/office/drawing/2014/main" id="{6F8BBF25-F8D5-75EB-02FC-87296324C682}"/>
              </a:ext>
            </a:extLst>
          </p:cNvPr>
          <p:cNvCxnSpPr>
            <a:cxnSpLocks/>
          </p:cNvCxnSpPr>
          <p:nvPr/>
        </p:nvCxnSpPr>
        <p:spPr>
          <a:xfrm flipH="1">
            <a:off x="7204494" y="4527252"/>
            <a:ext cx="940657" cy="1513512"/>
          </a:xfrm>
          <a:prstGeom prst="bentConnector4">
            <a:avLst>
              <a:gd name="adj1" fmla="val -13051"/>
              <a:gd name="adj2" fmla="val 83323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연결선: 꺾임 554">
            <a:extLst>
              <a:ext uri="{FF2B5EF4-FFF2-40B4-BE49-F238E27FC236}">
                <a16:creationId xmlns:a16="http://schemas.microsoft.com/office/drawing/2014/main" id="{61F1C456-8C95-A9B6-254C-1170522A8334}"/>
              </a:ext>
            </a:extLst>
          </p:cNvPr>
          <p:cNvCxnSpPr>
            <a:cxnSpLocks/>
            <a:stCxn id="540" idx="3"/>
          </p:cNvCxnSpPr>
          <p:nvPr/>
        </p:nvCxnSpPr>
        <p:spPr>
          <a:xfrm flipH="1">
            <a:off x="7199624" y="5314903"/>
            <a:ext cx="941496" cy="725861"/>
          </a:xfrm>
          <a:prstGeom prst="bentConnector4">
            <a:avLst>
              <a:gd name="adj1" fmla="val -13939"/>
              <a:gd name="adj2" fmla="val 6199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연결선: 꺾임 555">
            <a:extLst>
              <a:ext uri="{FF2B5EF4-FFF2-40B4-BE49-F238E27FC236}">
                <a16:creationId xmlns:a16="http://schemas.microsoft.com/office/drawing/2014/main" id="{A1DCAF5D-F7FA-225C-2E34-3DDAA44FE582}"/>
              </a:ext>
            </a:extLst>
          </p:cNvPr>
          <p:cNvCxnSpPr>
            <a:cxnSpLocks/>
            <a:stCxn id="545" idx="3"/>
          </p:cNvCxnSpPr>
          <p:nvPr/>
        </p:nvCxnSpPr>
        <p:spPr>
          <a:xfrm flipH="1">
            <a:off x="7199624" y="4894284"/>
            <a:ext cx="940659" cy="1146480"/>
          </a:xfrm>
          <a:prstGeom prst="bentConnector4">
            <a:avLst>
              <a:gd name="adj1" fmla="val -13951"/>
              <a:gd name="adj2" fmla="val 7671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BC65C57-B5CD-815B-92CD-7BC2F0474D7A}"/>
              </a:ext>
            </a:extLst>
          </p:cNvPr>
          <p:cNvSpPr txBox="1"/>
          <p:nvPr/>
        </p:nvSpPr>
        <p:spPr>
          <a:xfrm>
            <a:off x="8527331" y="5274653"/>
            <a:ext cx="33598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FF0000"/>
                </a:solidFill>
                <a:effectLst/>
                <a:latin typeface="color-emoji"/>
              </a:rPr>
              <a:t>62000P * 1CH * 3pcs = 3CH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b="0" i="0" dirty="0">
                <a:solidFill>
                  <a:srgbClr val="FF0000"/>
                </a:solidFill>
                <a:effectLst/>
                <a:latin typeface="color-emoji"/>
              </a:rPr>
              <a:t>61815 *  3CH * 3pcs = 9CH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b="0" i="0" dirty="0">
                <a:solidFill>
                  <a:srgbClr val="FF0000"/>
                </a:solidFill>
                <a:effectLst/>
                <a:latin typeface="color-emoji"/>
              </a:rPr>
              <a:t>62180D * 1CH * 3pcs = 3CH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b="0" i="0" dirty="0">
                <a:solidFill>
                  <a:srgbClr val="FF0000"/>
                </a:solidFill>
                <a:effectLst/>
                <a:latin typeface="color-emoji"/>
              </a:rPr>
              <a:t>62120D * 1CH * 3pcs = 3CH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b="0" i="0" dirty="0">
                <a:solidFill>
                  <a:srgbClr val="FF0000"/>
                </a:solidFill>
                <a:effectLst/>
                <a:latin typeface="color-emoji"/>
              </a:rPr>
              <a:t>DAQ6510 * 80CH * 3pcs = 240CH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701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982F154-3549-8B45-E0B8-D85074E36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4111"/>
            <a:ext cx="12192000" cy="494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99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F0E4BF-0646-9681-97CC-757CC5099813}"/>
              </a:ext>
            </a:extLst>
          </p:cNvPr>
          <p:cNvSpPr/>
          <p:nvPr/>
        </p:nvSpPr>
        <p:spPr>
          <a:xfrm>
            <a:off x="1140778" y="1163946"/>
            <a:ext cx="622631" cy="205178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파일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FE4B06-B150-03B3-0396-ED2169423851}"/>
              </a:ext>
            </a:extLst>
          </p:cNvPr>
          <p:cNvSpPr/>
          <p:nvPr/>
        </p:nvSpPr>
        <p:spPr>
          <a:xfrm>
            <a:off x="1140777" y="1367620"/>
            <a:ext cx="622632" cy="514398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열기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저장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닫기</a:t>
            </a:r>
            <a:endParaRPr lang="en-US" altLang="ko-KR" sz="8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1E98C2-9B14-A856-4596-52439C43AA6E}"/>
              </a:ext>
            </a:extLst>
          </p:cNvPr>
          <p:cNvSpPr/>
          <p:nvPr/>
        </p:nvSpPr>
        <p:spPr>
          <a:xfrm>
            <a:off x="1090239" y="915620"/>
            <a:ext cx="787370" cy="20517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Menu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9B2530-8A5F-A0B3-79DA-41960A37C528}"/>
              </a:ext>
            </a:extLst>
          </p:cNvPr>
          <p:cNvSpPr/>
          <p:nvPr/>
        </p:nvSpPr>
        <p:spPr>
          <a:xfrm>
            <a:off x="1972538" y="1189351"/>
            <a:ext cx="694480" cy="205178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프로젝트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332388A-3ADD-F738-0860-934A9AD3BB11}"/>
              </a:ext>
            </a:extLst>
          </p:cNvPr>
          <p:cNvGrpSpPr/>
          <p:nvPr/>
        </p:nvGrpSpPr>
        <p:grpSpPr>
          <a:xfrm>
            <a:off x="1975721" y="1395211"/>
            <a:ext cx="738232" cy="991789"/>
            <a:chOff x="764951" y="1679604"/>
            <a:chExt cx="738232" cy="9917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58D8871-7506-8591-CD3C-69833F2EE3BF}"/>
                </a:ext>
              </a:extLst>
            </p:cNvPr>
            <p:cNvSpPr/>
            <p:nvPr/>
          </p:nvSpPr>
          <p:spPr>
            <a:xfrm>
              <a:off x="764951" y="1679604"/>
              <a:ext cx="738232" cy="197141"/>
            </a:xfrm>
            <a:prstGeom prst="rect">
              <a:avLst/>
            </a:prstGeom>
            <a:solidFill>
              <a:schemeClr val="tx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CU Tech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26C26711-5FCE-C746-98C5-507BF366230B}"/>
                </a:ext>
              </a:extLst>
            </p:cNvPr>
            <p:cNvSpPr/>
            <p:nvPr/>
          </p:nvSpPr>
          <p:spPr>
            <a:xfrm flipV="1">
              <a:off x="1429810" y="1747832"/>
              <a:ext cx="45719" cy="6036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3C84082-9C80-BF3C-1873-FD55B89D1B9D}"/>
                </a:ext>
              </a:extLst>
            </p:cNvPr>
            <p:cNvSpPr/>
            <p:nvPr/>
          </p:nvSpPr>
          <p:spPr>
            <a:xfrm>
              <a:off x="781050" y="1882782"/>
              <a:ext cx="694480" cy="197141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bg1"/>
                  </a:solidFill>
                </a:rPr>
                <a:t>내전압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7682721F-325C-71DB-CFB4-C2F81B76D682}"/>
                </a:ext>
              </a:extLst>
            </p:cNvPr>
            <p:cNvSpPr/>
            <p:nvPr/>
          </p:nvSpPr>
          <p:spPr>
            <a:xfrm>
              <a:off x="781050" y="2082194"/>
              <a:ext cx="694480" cy="197141"/>
            </a:xfrm>
            <a:prstGeom prst="rect">
              <a:avLst/>
            </a:prstGeom>
            <a:solidFill>
              <a:schemeClr val="tx1"/>
            </a:solidFill>
            <a:ln w="3175" cap="flat" cmpd="sng" algn="ctr">
              <a:solidFill>
                <a:schemeClr val="tx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ICT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8CBC825-3A4E-9C47-02BC-5784985BBC49}"/>
                </a:ext>
              </a:extLst>
            </p:cNvPr>
            <p:cNvSpPr/>
            <p:nvPr/>
          </p:nvSpPr>
          <p:spPr>
            <a:xfrm>
              <a:off x="781050" y="2277111"/>
              <a:ext cx="694480" cy="197141"/>
            </a:xfrm>
            <a:prstGeom prst="rect">
              <a:avLst/>
            </a:prstGeom>
            <a:solidFill>
              <a:schemeClr val="tx1"/>
            </a:solidFill>
            <a:ln w="3175" cap="flat" cmpd="sng" algn="ctr">
              <a:solidFill>
                <a:schemeClr val="tx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KTR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10019F8-75CD-92FC-4C7A-F9509141A20E}"/>
                </a:ext>
              </a:extLst>
            </p:cNvPr>
            <p:cNvSpPr/>
            <p:nvPr/>
          </p:nvSpPr>
          <p:spPr>
            <a:xfrm>
              <a:off x="781050" y="2474252"/>
              <a:ext cx="694480" cy="197141"/>
            </a:xfrm>
            <a:prstGeom prst="rect">
              <a:avLst/>
            </a:prstGeom>
            <a:solidFill>
              <a:schemeClr val="tx1"/>
            </a:solidFill>
            <a:ln w="3175" cap="flat" cmpd="sng" algn="ctr">
              <a:solidFill>
                <a:schemeClr val="tx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KEPiCO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56BEFA0-30F3-7674-85CF-6917ECB88445}"/>
                </a:ext>
              </a:extLst>
            </p:cNvPr>
            <p:cNvSpPr/>
            <p:nvPr/>
          </p:nvSpPr>
          <p:spPr>
            <a:xfrm>
              <a:off x="781050" y="1885746"/>
              <a:ext cx="694480" cy="19714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CU Tech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0C4DE2-DC21-7446-3EAF-8809D41421C2}"/>
              </a:ext>
            </a:extLst>
          </p:cNvPr>
          <p:cNvSpPr/>
          <p:nvPr/>
        </p:nvSpPr>
        <p:spPr>
          <a:xfrm>
            <a:off x="1945375" y="915620"/>
            <a:ext cx="1430894" cy="18638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ComboBox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68DD6C9-6A23-AE24-23B6-FA574CF44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615055"/>
              </p:ext>
            </p:extLst>
          </p:nvPr>
        </p:nvGraphicFramePr>
        <p:xfrm>
          <a:off x="3587881" y="1263893"/>
          <a:ext cx="2059357" cy="13720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0418">
                  <a:extLst>
                    <a:ext uri="{9D8B030D-6E8A-4147-A177-3AD203B41FA5}">
                      <a16:colId xmlns:a16="http://schemas.microsoft.com/office/drawing/2014/main" val="317620990"/>
                    </a:ext>
                  </a:extLst>
                </a:gridCol>
                <a:gridCol w="1058939">
                  <a:extLst>
                    <a:ext uri="{9D8B030D-6E8A-4147-A177-3AD203B41FA5}">
                      <a16:colId xmlns:a16="http://schemas.microsoft.com/office/drawing/2014/main" val="2098105225"/>
                    </a:ext>
                  </a:extLst>
                </a:gridCol>
              </a:tblGrid>
              <a:tr h="223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Step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/>
                        <a:t>레시피명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14645"/>
                  </a:ext>
                </a:extLst>
              </a:tr>
              <a:tr h="2871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저항측정테스트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641566"/>
                  </a:ext>
                </a:extLst>
              </a:tr>
              <a:tr h="287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Rest Check test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120339"/>
                  </a:ext>
                </a:extLst>
              </a:tr>
              <a:tr h="287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bg1"/>
                          </a:solidFill>
                        </a:rPr>
                        <a:t>CCCVC</a:t>
                      </a:r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방전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457101"/>
                  </a:ext>
                </a:extLst>
              </a:tr>
              <a:tr h="2871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410298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B363FAD4-3142-69AD-F334-754D4A0A1665}"/>
              </a:ext>
            </a:extLst>
          </p:cNvPr>
          <p:cNvSpPr/>
          <p:nvPr/>
        </p:nvSpPr>
        <p:spPr>
          <a:xfrm>
            <a:off x="3587881" y="915620"/>
            <a:ext cx="1291652" cy="20517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DataGrid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9571B7-B76B-F9F1-3F73-0F2008D7DA1A}"/>
              </a:ext>
            </a:extLst>
          </p:cNvPr>
          <p:cNvSpPr/>
          <p:nvPr/>
        </p:nvSpPr>
        <p:spPr>
          <a:xfrm>
            <a:off x="6295492" y="1318621"/>
            <a:ext cx="2046821" cy="205178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Recipe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3528ED-0CA9-8FD7-4C7D-D006327EE6FC}"/>
              </a:ext>
            </a:extLst>
          </p:cNvPr>
          <p:cNvSpPr/>
          <p:nvPr/>
        </p:nvSpPr>
        <p:spPr>
          <a:xfrm>
            <a:off x="6295492" y="915620"/>
            <a:ext cx="1291652" cy="20517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Label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593AF0B-BC7F-798C-C8A7-4704B87313DF}"/>
              </a:ext>
            </a:extLst>
          </p:cNvPr>
          <p:cNvSpPr/>
          <p:nvPr/>
        </p:nvSpPr>
        <p:spPr>
          <a:xfrm>
            <a:off x="8907856" y="1265031"/>
            <a:ext cx="562232" cy="205178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추가</a:t>
            </a:r>
            <a:endParaRPr lang="ko-KR" altLang="en-US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61E7FB-368E-ED7A-AEEB-8FACB436077A}"/>
              </a:ext>
            </a:extLst>
          </p:cNvPr>
          <p:cNvSpPr/>
          <p:nvPr/>
        </p:nvSpPr>
        <p:spPr>
          <a:xfrm>
            <a:off x="8680427" y="915620"/>
            <a:ext cx="1291652" cy="20517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Button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7F59AAD-A7E5-5560-ABBB-C9EA9B96FAFA}"/>
              </a:ext>
            </a:extLst>
          </p:cNvPr>
          <p:cNvSpPr/>
          <p:nvPr/>
        </p:nvSpPr>
        <p:spPr>
          <a:xfrm>
            <a:off x="1647402" y="4106990"/>
            <a:ext cx="45719" cy="206337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C58A2B-EEFE-FDC3-3E7C-2A8B93937F8A}"/>
              </a:ext>
            </a:extLst>
          </p:cNvPr>
          <p:cNvSpPr/>
          <p:nvPr/>
        </p:nvSpPr>
        <p:spPr>
          <a:xfrm>
            <a:off x="1151101" y="3814462"/>
            <a:ext cx="1562851" cy="20517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GridSplitter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FC7738-8383-FDC0-BF94-21D9A7BEB679}"/>
              </a:ext>
            </a:extLst>
          </p:cNvPr>
          <p:cNvSpPr/>
          <p:nvPr/>
        </p:nvSpPr>
        <p:spPr>
          <a:xfrm>
            <a:off x="2889333" y="4167271"/>
            <a:ext cx="4697811" cy="21300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535035E-09A7-7CCD-2E4E-03ADA5EB47D6}"/>
              </a:ext>
            </a:extLst>
          </p:cNvPr>
          <p:cNvSpPr/>
          <p:nvPr/>
        </p:nvSpPr>
        <p:spPr>
          <a:xfrm>
            <a:off x="3534469" y="3901812"/>
            <a:ext cx="1291652" cy="20517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Border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F69EE1-9BBB-BB0B-8646-621803AAEF4D}"/>
              </a:ext>
            </a:extLst>
          </p:cNvPr>
          <p:cNvSpPr/>
          <p:nvPr/>
        </p:nvSpPr>
        <p:spPr>
          <a:xfrm>
            <a:off x="6295492" y="2285019"/>
            <a:ext cx="2046821" cy="20517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Recipe</a:t>
            </a:r>
            <a:endParaRPr lang="ko-KR" altLang="en-US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7727734-CA1C-5E43-1D96-0B2C75169C3F}"/>
              </a:ext>
            </a:extLst>
          </p:cNvPr>
          <p:cNvSpPr/>
          <p:nvPr/>
        </p:nvSpPr>
        <p:spPr>
          <a:xfrm>
            <a:off x="6295492" y="1882018"/>
            <a:ext cx="1291652" cy="20517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TextBox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1453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211969-E014-A16D-FDC2-E91CCBD7C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F605D-0AB2-4CFC-3F61-F61279535CB3}"/>
              </a:ext>
            </a:extLst>
          </p:cNvPr>
          <p:cNvSpPr txBox="1">
            <a:spLocks/>
          </p:cNvSpPr>
          <p:nvPr/>
        </p:nvSpPr>
        <p:spPr>
          <a:xfrm>
            <a:off x="-349923" y="0"/>
            <a:ext cx="3450115" cy="8524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800" dirty="0"/>
              <a:t>장비 구조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1309CAA-E0BE-7FC3-9B52-FB318F54F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323" y="-1"/>
            <a:ext cx="9061609" cy="6889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2448E1-0FDF-A118-8C0A-66EAEBC9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632"/>
            <a:ext cx="6117774" cy="768577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메인화면</a:t>
            </a:r>
            <a:r>
              <a:rPr lang="en-US" altLang="ko-KR" sz="2400" dirty="0"/>
              <a:t>(</a:t>
            </a:r>
            <a:r>
              <a:rPr lang="ko-KR" altLang="en-US" sz="2400" dirty="0"/>
              <a:t>모니터링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C925CD65-3859-25A9-8C84-2F1697188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834474"/>
              </p:ext>
            </p:extLst>
          </p:nvPr>
        </p:nvGraphicFramePr>
        <p:xfrm>
          <a:off x="8307962" y="1085510"/>
          <a:ext cx="3477638" cy="537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05">
                  <a:extLst>
                    <a:ext uri="{9D8B030D-6E8A-4147-A177-3AD203B41FA5}">
                      <a16:colId xmlns:a16="http://schemas.microsoft.com/office/drawing/2014/main" val="2057442517"/>
                    </a:ext>
                  </a:extLst>
                </a:gridCol>
                <a:gridCol w="1159933">
                  <a:extLst>
                    <a:ext uri="{9D8B030D-6E8A-4147-A177-3AD203B41FA5}">
                      <a16:colId xmlns:a16="http://schemas.microsoft.com/office/drawing/2014/main" val="3876759121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1587172934"/>
                    </a:ext>
                  </a:extLst>
                </a:gridCol>
              </a:tblGrid>
              <a:tr h="29919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solidFill>
                      <a:srgbClr val="155F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기능</a:t>
                      </a:r>
                    </a:p>
                  </a:txBody>
                  <a:tcPr>
                    <a:solidFill>
                      <a:srgbClr val="155F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설명</a:t>
                      </a:r>
                    </a:p>
                  </a:txBody>
                  <a:tcPr>
                    <a:solidFill>
                      <a:srgbClr val="155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833713"/>
                  </a:ext>
                </a:extLst>
              </a:tr>
              <a:tr h="2578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화면명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WindowPanelView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34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시료정보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1~3</a:t>
                      </a:r>
                      <a:r>
                        <a:rPr lang="ko-KR" altLang="en-US" sz="800" dirty="0"/>
                        <a:t>번 시료 정보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59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실시간 </a:t>
                      </a:r>
                      <a:r>
                        <a:rPr lang="en-US" altLang="ko-KR" sz="800" dirty="0"/>
                        <a:t>CAN</a:t>
                      </a:r>
                      <a:r>
                        <a:rPr lang="ko-KR" altLang="en-US" sz="800" dirty="0"/>
                        <a:t>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CAN</a:t>
                      </a:r>
                      <a:r>
                        <a:rPr lang="ko-KR" altLang="en-US" sz="800" dirty="0"/>
                        <a:t>상태</a:t>
                      </a:r>
                      <a:r>
                        <a:rPr lang="en-US" altLang="ko-KR" sz="800" dirty="0"/>
                        <a:t>, DTC,</a:t>
                      </a:r>
                      <a:r>
                        <a:rPr lang="ko-KR" altLang="en-US" sz="800" dirty="0"/>
                        <a:t>온도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입출력 전압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299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실시간 </a:t>
                      </a:r>
                      <a:r>
                        <a:rPr lang="ko-KR" altLang="en-US" sz="800" dirty="0" err="1"/>
                        <a:t>칠러</a:t>
                      </a:r>
                      <a:r>
                        <a:rPr lang="ko-KR" altLang="en-US" sz="800" dirty="0"/>
                        <a:t>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동작상태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부동액 온도</a:t>
                      </a:r>
                      <a:r>
                        <a:rPr lang="en-US" altLang="ko-KR" sz="800" dirty="0"/>
                        <a:t>, in/out </a:t>
                      </a:r>
                      <a:r>
                        <a:rPr lang="ko-KR" altLang="en-US" sz="800" dirty="0"/>
                        <a:t>압력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2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시나리오 선택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테스트 시나리오 선택 화면 </a:t>
                      </a:r>
                      <a:r>
                        <a:rPr lang="en-US" altLang="ko-KR" sz="800" dirty="0"/>
                        <a:t>Open</a:t>
                      </a:r>
                    </a:p>
                    <a:p>
                      <a:pPr latinLnBrk="1"/>
                      <a:r>
                        <a:rPr lang="en-US" altLang="ko-KR" sz="800" dirty="0"/>
                        <a:t>(</a:t>
                      </a:r>
                      <a:r>
                        <a:rPr lang="en-US" altLang="ko-KR" sz="800" dirty="0" err="1"/>
                        <a:t>ScenarioWindowView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755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시나리오 정보 표시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현재 실행 중인 시나리오 정보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99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시나리오 실행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중지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시나리오 제어</a:t>
                      </a:r>
                      <a:r>
                        <a:rPr lang="en-US" altLang="ko-KR" sz="800" dirty="0"/>
                        <a:t>. </a:t>
                      </a:r>
                      <a:r>
                        <a:rPr lang="ko-KR" altLang="en-US" sz="800" dirty="0"/>
                        <a:t>실행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일시정지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강제종료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74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테스트 요약정보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테스트 조건</a:t>
                      </a:r>
                      <a:r>
                        <a:rPr lang="en-US" altLang="ko-KR" sz="800" dirty="0"/>
                        <a:t>/ </a:t>
                      </a:r>
                      <a:r>
                        <a:rPr lang="ko-KR" altLang="en-US" sz="800" dirty="0"/>
                        <a:t>실행시간</a:t>
                      </a:r>
                      <a:r>
                        <a:rPr lang="en-US" altLang="ko-KR" sz="800" dirty="0"/>
                        <a:t>/ </a:t>
                      </a:r>
                      <a:r>
                        <a:rPr lang="ko-KR" altLang="en-US" sz="800" dirty="0" err="1"/>
                        <a:t>진행율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55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사용자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테스트 진행자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04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수동테스트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수동테스트 화면 </a:t>
                      </a:r>
                      <a:r>
                        <a:rPr lang="en-US" altLang="ko-KR" sz="800" dirty="0"/>
                        <a:t>Open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17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로깅데이터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테스트 로깅 데이터 찾기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17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프로그램 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89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진행상태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테스트 동작 표시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/>
                        <a:t>RUN/STOP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83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비상종료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테스트 중지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703728"/>
                  </a:ext>
                </a:extLst>
              </a:tr>
            </a:tbl>
          </a:graphicData>
        </a:graphic>
      </p:graphicFrame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F3D09229-A3A9-7490-FEF8-7C1420E4370E}"/>
              </a:ext>
            </a:extLst>
          </p:cNvPr>
          <p:cNvSpPr/>
          <p:nvPr/>
        </p:nvSpPr>
        <p:spPr>
          <a:xfrm>
            <a:off x="1" y="1085510"/>
            <a:ext cx="8225366" cy="5414430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3BDC2C84-6B8E-3221-2FCE-9F10232018BC}"/>
              </a:ext>
            </a:extLst>
          </p:cNvPr>
          <p:cNvSpPr/>
          <p:nvPr/>
        </p:nvSpPr>
        <p:spPr>
          <a:xfrm>
            <a:off x="3054948" y="1272179"/>
            <a:ext cx="2193214" cy="389828"/>
          </a:xfrm>
          <a:prstGeom prst="rect">
            <a:avLst/>
          </a:prstGeom>
          <a:solidFill>
            <a:srgbClr val="155F82"/>
          </a:solidFill>
          <a:ln w="6350" cap="flat" cmpd="sng" algn="ctr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ICCU –OBC </a:t>
            </a:r>
            <a:r>
              <a:rPr lang="ko-KR" altLang="en-US" sz="800" dirty="0">
                <a:solidFill>
                  <a:schemeClr val="bg1"/>
                </a:solidFill>
              </a:rPr>
              <a:t>테스트 </a:t>
            </a:r>
            <a:r>
              <a:rPr lang="en-US" altLang="ko-KR" sz="800" dirty="0">
                <a:solidFill>
                  <a:schemeClr val="bg1"/>
                </a:solidFill>
              </a:rPr>
              <a:t>Ver1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156" name="Picture 2">
            <a:extLst>
              <a:ext uri="{FF2B5EF4-FFF2-40B4-BE49-F238E27FC236}">
                <a16:creationId xmlns:a16="http://schemas.microsoft.com/office/drawing/2014/main" id="{27A474C8-8654-71DD-E2FA-A5E29F340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2" y="1393536"/>
            <a:ext cx="1766417" cy="71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A2443B4F-50CE-A1FE-2D0A-2DFCF3927F88}"/>
              </a:ext>
            </a:extLst>
          </p:cNvPr>
          <p:cNvSpPr/>
          <p:nvPr/>
        </p:nvSpPr>
        <p:spPr>
          <a:xfrm>
            <a:off x="46242" y="1140038"/>
            <a:ext cx="1908495" cy="1759147"/>
          </a:xfrm>
          <a:prstGeom prst="rect">
            <a:avLst/>
          </a:prstGeom>
          <a:noFill/>
          <a:ln w="25400">
            <a:solidFill>
              <a:srgbClr val="A9A9A9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65000"/>
                  </a:schemeClr>
                </a:solidFill>
              </a:ln>
              <a:noFill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3E18240-765C-B834-E05B-F3EE5C96EF60}"/>
              </a:ext>
            </a:extLst>
          </p:cNvPr>
          <p:cNvSpPr txBox="1"/>
          <p:nvPr/>
        </p:nvSpPr>
        <p:spPr>
          <a:xfrm>
            <a:off x="45664" y="2106173"/>
            <a:ext cx="69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</a:rPr>
              <a:t>CAN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DTC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TEMP.1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TEMP.2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IN.VOLTAGE(V)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IN.CURRENT(A)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OUT.VOLTAGE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OUT.CURRENT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520D164-95EF-63CF-64B2-C58ED1ED92CB}"/>
              </a:ext>
            </a:extLst>
          </p:cNvPr>
          <p:cNvSpPr txBox="1"/>
          <p:nvPr/>
        </p:nvSpPr>
        <p:spPr>
          <a:xfrm>
            <a:off x="594919" y="2113265"/>
            <a:ext cx="69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</a:rPr>
              <a:t>25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0x00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25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25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15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15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15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15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3DEC440-C4C1-613E-043F-C272FA8D94D6}"/>
              </a:ext>
            </a:extLst>
          </p:cNvPr>
          <p:cNvSpPr txBox="1"/>
          <p:nvPr/>
        </p:nvSpPr>
        <p:spPr>
          <a:xfrm>
            <a:off x="1019257" y="2102810"/>
            <a:ext cx="769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</a:rPr>
              <a:t>CHILLER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FLUID TEMP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FLOW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IN.PRESSURE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OUT.PRESSURE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F6164D3-FBA9-E8F0-D58B-C2758B17B0DD}"/>
              </a:ext>
            </a:extLst>
          </p:cNvPr>
          <p:cNvSpPr txBox="1"/>
          <p:nvPr/>
        </p:nvSpPr>
        <p:spPr>
          <a:xfrm>
            <a:off x="1571775" y="2109902"/>
            <a:ext cx="3829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</a:rPr>
              <a:t>Wait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0.0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0.0 0.0 0.0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7750FBC-F8E4-DF15-28BA-AD41ECD6ED71}"/>
              </a:ext>
            </a:extLst>
          </p:cNvPr>
          <p:cNvSpPr txBox="1"/>
          <p:nvPr/>
        </p:nvSpPr>
        <p:spPr>
          <a:xfrm>
            <a:off x="137719" y="1188614"/>
            <a:ext cx="6981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SAMPLE #1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pic>
        <p:nvPicPr>
          <p:cNvPr id="163" name="Picture 2">
            <a:extLst>
              <a:ext uri="{FF2B5EF4-FFF2-40B4-BE49-F238E27FC236}">
                <a16:creationId xmlns:a16="http://schemas.microsoft.com/office/drawing/2014/main" id="{523D79E5-EF7D-B7D9-DC23-AFCC0FE52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4" y="3160637"/>
            <a:ext cx="1766417" cy="71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F68C47B1-3139-59D0-0186-5E71755F4363}"/>
              </a:ext>
            </a:extLst>
          </p:cNvPr>
          <p:cNvSpPr/>
          <p:nvPr/>
        </p:nvSpPr>
        <p:spPr>
          <a:xfrm>
            <a:off x="45664" y="2907139"/>
            <a:ext cx="1908495" cy="1759147"/>
          </a:xfrm>
          <a:prstGeom prst="rect">
            <a:avLst/>
          </a:prstGeom>
          <a:noFill/>
          <a:ln w="25400">
            <a:solidFill>
              <a:srgbClr val="A9A9A9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65000"/>
                  </a:schemeClr>
                </a:solidFill>
              </a:ln>
              <a:noFill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416F999-31D1-7C62-2282-175183EC5F89}"/>
              </a:ext>
            </a:extLst>
          </p:cNvPr>
          <p:cNvSpPr txBox="1"/>
          <p:nvPr/>
        </p:nvSpPr>
        <p:spPr>
          <a:xfrm>
            <a:off x="45086" y="3873274"/>
            <a:ext cx="69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</a:rPr>
              <a:t>CAN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DTC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TEMP.1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TEMP.2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IN.VOLTAGE(V)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IN.CURRENT(A)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OUT.VOLTAGE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OUT.CURRENT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94452A5-9D1A-23B1-3A59-F888D72B24C5}"/>
              </a:ext>
            </a:extLst>
          </p:cNvPr>
          <p:cNvSpPr txBox="1"/>
          <p:nvPr/>
        </p:nvSpPr>
        <p:spPr>
          <a:xfrm>
            <a:off x="594341" y="3880366"/>
            <a:ext cx="69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</a:rPr>
              <a:t>25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0x00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25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25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15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15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15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15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24DC329-3EEB-4ADD-69D3-F5D3576764A3}"/>
              </a:ext>
            </a:extLst>
          </p:cNvPr>
          <p:cNvSpPr txBox="1"/>
          <p:nvPr/>
        </p:nvSpPr>
        <p:spPr>
          <a:xfrm>
            <a:off x="1018679" y="3869911"/>
            <a:ext cx="769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</a:rPr>
              <a:t>CHILLER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FLUID TEMP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FLOW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IN.PRESSURE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OUT.PRESSURE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D893169-795E-FDE5-00B7-2E9934AE8A75}"/>
              </a:ext>
            </a:extLst>
          </p:cNvPr>
          <p:cNvSpPr txBox="1"/>
          <p:nvPr/>
        </p:nvSpPr>
        <p:spPr>
          <a:xfrm>
            <a:off x="1571197" y="3877003"/>
            <a:ext cx="3829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</a:rPr>
              <a:t>Wait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0.0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0.0 0.0 0.0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85D81AC-53B0-1DDF-47A9-6F8BB252ACEE}"/>
              </a:ext>
            </a:extLst>
          </p:cNvPr>
          <p:cNvSpPr txBox="1"/>
          <p:nvPr/>
        </p:nvSpPr>
        <p:spPr>
          <a:xfrm>
            <a:off x="137141" y="2968903"/>
            <a:ext cx="6981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SAMPLE #2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pic>
        <p:nvPicPr>
          <p:cNvPr id="170" name="Picture 2">
            <a:extLst>
              <a:ext uri="{FF2B5EF4-FFF2-40B4-BE49-F238E27FC236}">
                <a16:creationId xmlns:a16="http://schemas.microsoft.com/office/drawing/2014/main" id="{0A780183-9704-4F1F-80E5-155CB7551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6" y="4924268"/>
            <a:ext cx="1766417" cy="71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5D9CF89D-3DBA-32D4-23F5-A9796539A14A}"/>
              </a:ext>
            </a:extLst>
          </p:cNvPr>
          <p:cNvSpPr/>
          <p:nvPr/>
        </p:nvSpPr>
        <p:spPr>
          <a:xfrm>
            <a:off x="45086" y="4670770"/>
            <a:ext cx="1908495" cy="1759147"/>
          </a:xfrm>
          <a:prstGeom prst="rect">
            <a:avLst/>
          </a:prstGeom>
          <a:noFill/>
          <a:ln w="25400">
            <a:solidFill>
              <a:srgbClr val="A9A9A9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65000"/>
                  </a:schemeClr>
                </a:solidFill>
              </a:ln>
              <a:noFill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D3F34BF-9A68-E384-2051-CA7F70AD5477}"/>
              </a:ext>
            </a:extLst>
          </p:cNvPr>
          <p:cNvSpPr txBox="1"/>
          <p:nvPr/>
        </p:nvSpPr>
        <p:spPr>
          <a:xfrm>
            <a:off x="44508" y="5636905"/>
            <a:ext cx="69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</a:rPr>
              <a:t>CAN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DTC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TEMP.1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TEMP.2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IN.VOLTAGE(V)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IN.CURRENT(A)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OUT.VOLTAGE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OUT.CURRENT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BE1DC77-6FD4-FB4D-2F71-A7CBF0701BA3}"/>
              </a:ext>
            </a:extLst>
          </p:cNvPr>
          <p:cNvSpPr txBox="1"/>
          <p:nvPr/>
        </p:nvSpPr>
        <p:spPr>
          <a:xfrm>
            <a:off x="593763" y="5643997"/>
            <a:ext cx="69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</a:rPr>
              <a:t>25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0x00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25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25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15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15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15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15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19538F5-58A1-68A6-A888-8E3D6B11C1CD}"/>
              </a:ext>
            </a:extLst>
          </p:cNvPr>
          <p:cNvSpPr txBox="1"/>
          <p:nvPr/>
        </p:nvSpPr>
        <p:spPr>
          <a:xfrm>
            <a:off x="1018101" y="5633542"/>
            <a:ext cx="769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</a:rPr>
              <a:t>CHILLER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FLUID TEMP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FLOW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IN.PRESSURE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OUT.PRESSURE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3F1B8C0-4CE0-5FFA-FBBC-F55F721C0601}"/>
              </a:ext>
            </a:extLst>
          </p:cNvPr>
          <p:cNvSpPr txBox="1"/>
          <p:nvPr/>
        </p:nvSpPr>
        <p:spPr>
          <a:xfrm>
            <a:off x="1570619" y="5640634"/>
            <a:ext cx="3829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</a:rPr>
              <a:t>Wait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0.0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0.0 0.0 0.0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BC535EA-5F6F-B263-904F-564B12ABA9D5}"/>
              </a:ext>
            </a:extLst>
          </p:cNvPr>
          <p:cNvSpPr txBox="1"/>
          <p:nvPr/>
        </p:nvSpPr>
        <p:spPr>
          <a:xfrm>
            <a:off x="136563" y="4697366"/>
            <a:ext cx="6981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SAMPLE #3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85BD5793-36A1-43B0-0779-181BFD3E1812}"/>
              </a:ext>
            </a:extLst>
          </p:cNvPr>
          <p:cNvSpPr/>
          <p:nvPr/>
        </p:nvSpPr>
        <p:spPr>
          <a:xfrm>
            <a:off x="2004386" y="1140038"/>
            <a:ext cx="3363894" cy="5289879"/>
          </a:xfrm>
          <a:prstGeom prst="rect">
            <a:avLst/>
          </a:prstGeom>
          <a:noFill/>
          <a:ln w="25400">
            <a:solidFill>
              <a:srgbClr val="A9A9A9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65000"/>
                  </a:schemeClr>
                </a:solidFill>
              </a:ln>
              <a:noFill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BDB5731-42CD-53DB-72C7-1B86FE9BEB4A}"/>
              </a:ext>
            </a:extLst>
          </p:cNvPr>
          <p:cNvSpPr/>
          <p:nvPr/>
        </p:nvSpPr>
        <p:spPr>
          <a:xfrm>
            <a:off x="2088450" y="1272179"/>
            <a:ext cx="926343" cy="389828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현재테스트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4AF997E6-BD70-49BF-87B9-FA2F34E508E9}"/>
              </a:ext>
            </a:extLst>
          </p:cNvPr>
          <p:cNvSpPr/>
          <p:nvPr/>
        </p:nvSpPr>
        <p:spPr>
          <a:xfrm>
            <a:off x="3014793" y="2134595"/>
            <a:ext cx="678889" cy="389828"/>
          </a:xfrm>
          <a:prstGeom prst="rect">
            <a:avLst/>
          </a:prstGeom>
          <a:solidFill>
            <a:srgbClr val="155F82"/>
          </a:solidFill>
          <a:ln w="6350" cap="flat" cmpd="sng" algn="ctr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시작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5D691882-DDA9-785C-0CB9-7787F8077C68}"/>
              </a:ext>
            </a:extLst>
          </p:cNvPr>
          <p:cNvSpPr/>
          <p:nvPr/>
        </p:nvSpPr>
        <p:spPr>
          <a:xfrm>
            <a:off x="3758259" y="2134595"/>
            <a:ext cx="678889" cy="389828"/>
          </a:xfrm>
          <a:prstGeom prst="rect">
            <a:avLst/>
          </a:prstGeom>
          <a:solidFill>
            <a:srgbClr val="155F82"/>
          </a:solidFill>
          <a:ln w="6350" cap="flat" cmpd="sng" algn="ctr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일시정지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2F5BA814-ADAD-E515-EC9A-609F1A530318}"/>
              </a:ext>
            </a:extLst>
          </p:cNvPr>
          <p:cNvSpPr/>
          <p:nvPr/>
        </p:nvSpPr>
        <p:spPr>
          <a:xfrm>
            <a:off x="4513553" y="2134595"/>
            <a:ext cx="678889" cy="389828"/>
          </a:xfrm>
          <a:prstGeom prst="rect">
            <a:avLst/>
          </a:prstGeom>
          <a:solidFill>
            <a:srgbClr val="155F82"/>
          </a:solidFill>
          <a:ln w="6350" cap="flat" cmpd="sng" algn="ctr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종료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182" name="그림 181">
            <a:extLst>
              <a:ext uri="{FF2B5EF4-FFF2-40B4-BE49-F238E27FC236}">
                <a16:creationId xmlns:a16="http://schemas.microsoft.com/office/drawing/2014/main" id="{28121462-A62C-9A27-E5BD-05615BDD5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399" y="2936573"/>
            <a:ext cx="1672415" cy="2434200"/>
          </a:xfrm>
          <a:prstGeom prst="rect">
            <a:avLst/>
          </a:prstGeom>
        </p:spPr>
      </p:pic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86FB1B73-A0CB-6617-4EE9-2A32D16A88F2}"/>
              </a:ext>
            </a:extLst>
          </p:cNvPr>
          <p:cNvSpPr/>
          <p:nvPr/>
        </p:nvSpPr>
        <p:spPr>
          <a:xfrm>
            <a:off x="5641885" y="1838477"/>
            <a:ext cx="678889" cy="389828"/>
          </a:xfrm>
          <a:prstGeom prst="rect">
            <a:avLst/>
          </a:prstGeom>
          <a:solidFill>
            <a:srgbClr val="155F82"/>
          </a:solidFill>
          <a:ln w="6350" cap="flat" cmpd="sng" algn="ctr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Manual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7590C4B9-5AE6-AC71-4351-D9AB9B4EFBA3}"/>
              </a:ext>
            </a:extLst>
          </p:cNvPr>
          <p:cNvSpPr/>
          <p:nvPr/>
        </p:nvSpPr>
        <p:spPr>
          <a:xfrm>
            <a:off x="6431434" y="1838476"/>
            <a:ext cx="678889" cy="389827"/>
          </a:xfrm>
          <a:prstGeom prst="rect">
            <a:avLst/>
          </a:prstGeom>
          <a:solidFill>
            <a:srgbClr val="155F82"/>
          </a:solidFill>
          <a:ln w="6350" cap="flat" cmpd="sng" algn="ctr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데이터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38167002-2912-AB72-F7E2-0F5E8BFCFCB2}"/>
              </a:ext>
            </a:extLst>
          </p:cNvPr>
          <p:cNvSpPr/>
          <p:nvPr/>
        </p:nvSpPr>
        <p:spPr>
          <a:xfrm>
            <a:off x="7220983" y="1838477"/>
            <a:ext cx="678889" cy="389828"/>
          </a:xfrm>
          <a:prstGeom prst="rect">
            <a:avLst/>
          </a:prstGeom>
          <a:solidFill>
            <a:srgbClr val="155F82"/>
          </a:solidFill>
          <a:ln w="6350" cap="flat" cmpd="sng" algn="ctr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설정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4976F94E-BCC0-0ABE-06D6-ED0DBE010696}"/>
              </a:ext>
            </a:extLst>
          </p:cNvPr>
          <p:cNvSpPr/>
          <p:nvPr/>
        </p:nvSpPr>
        <p:spPr>
          <a:xfrm>
            <a:off x="5641885" y="2399965"/>
            <a:ext cx="2257987" cy="76656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155F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Ready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F316A30-9798-DC85-7908-6BC9A80A1935}"/>
              </a:ext>
            </a:extLst>
          </p:cNvPr>
          <p:cNvSpPr/>
          <p:nvPr/>
        </p:nvSpPr>
        <p:spPr>
          <a:xfrm>
            <a:off x="5641885" y="3278190"/>
            <a:ext cx="2257987" cy="655221"/>
          </a:xfrm>
          <a:prstGeom prst="rect">
            <a:avLst/>
          </a:prstGeom>
          <a:solidFill>
            <a:srgbClr val="155F82"/>
          </a:solidFill>
          <a:ln w="6350" cap="flat" cmpd="sng" algn="ctr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비상 종료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041A3075-AC65-AE18-E3B3-2C504D10214A}"/>
              </a:ext>
            </a:extLst>
          </p:cNvPr>
          <p:cNvSpPr txBox="1"/>
          <p:nvPr/>
        </p:nvSpPr>
        <p:spPr>
          <a:xfrm>
            <a:off x="5502099" y="5524146"/>
            <a:ext cx="2511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시스템 가동 후 동작 시간   </a:t>
            </a:r>
            <a:r>
              <a:rPr lang="en-US" altLang="ko-KR" sz="1000" dirty="0">
                <a:solidFill>
                  <a:schemeClr val="bg1"/>
                </a:solidFill>
              </a:rPr>
              <a:t>00d 00:05:35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C5F98EA-EEF2-6893-85F6-3B0DE816E457}"/>
              </a:ext>
            </a:extLst>
          </p:cNvPr>
          <p:cNvSpPr txBox="1"/>
          <p:nvPr/>
        </p:nvSpPr>
        <p:spPr>
          <a:xfrm>
            <a:off x="5575131" y="4355109"/>
            <a:ext cx="1684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HV DC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LV DC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DC Source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AC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CHILLER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55508C45-321D-76F1-7741-45DFE859EEC2}"/>
              </a:ext>
            </a:extLst>
          </p:cNvPr>
          <p:cNvSpPr/>
          <p:nvPr/>
        </p:nvSpPr>
        <p:spPr>
          <a:xfrm>
            <a:off x="6513082" y="4380186"/>
            <a:ext cx="151977" cy="13847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32E12CAE-E76D-73A3-7AF1-68D288B1064C}"/>
              </a:ext>
            </a:extLst>
          </p:cNvPr>
          <p:cNvSpPr/>
          <p:nvPr/>
        </p:nvSpPr>
        <p:spPr>
          <a:xfrm>
            <a:off x="6719933" y="4380186"/>
            <a:ext cx="151977" cy="13847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타원 1023">
            <a:extLst>
              <a:ext uri="{FF2B5EF4-FFF2-40B4-BE49-F238E27FC236}">
                <a16:creationId xmlns:a16="http://schemas.microsoft.com/office/drawing/2014/main" id="{3AA73C16-8E1D-F964-C379-36D54FC87D00}"/>
              </a:ext>
            </a:extLst>
          </p:cNvPr>
          <p:cNvSpPr/>
          <p:nvPr/>
        </p:nvSpPr>
        <p:spPr>
          <a:xfrm>
            <a:off x="6955974" y="4376142"/>
            <a:ext cx="151977" cy="13847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타원 1024">
            <a:extLst>
              <a:ext uri="{FF2B5EF4-FFF2-40B4-BE49-F238E27FC236}">
                <a16:creationId xmlns:a16="http://schemas.microsoft.com/office/drawing/2014/main" id="{6B35DC65-3023-89AA-67F5-6EBAC62905AD}"/>
              </a:ext>
            </a:extLst>
          </p:cNvPr>
          <p:cNvSpPr/>
          <p:nvPr/>
        </p:nvSpPr>
        <p:spPr>
          <a:xfrm>
            <a:off x="6513082" y="4553449"/>
            <a:ext cx="151977" cy="13847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7" name="타원 1026">
            <a:extLst>
              <a:ext uri="{FF2B5EF4-FFF2-40B4-BE49-F238E27FC236}">
                <a16:creationId xmlns:a16="http://schemas.microsoft.com/office/drawing/2014/main" id="{224679A1-5D44-C806-29D6-8FABE638E599}"/>
              </a:ext>
            </a:extLst>
          </p:cNvPr>
          <p:cNvSpPr/>
          <p:nvPr/>
        </p:nvSpPr>
        <p:spPr>
          <a:xfrm>
            <a:off x="6719933" y="4553449"/>
            <a:ext cx="151977" cy="13847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8" name="타원 1027">
            <a:extLst>
              <a:ext uri="{FF2B5EF4-FFF2-40B4-BE49-F238E27FC236}">
                <a16:creationId xmlns:a16="http://schemas.microsoft.com/office/drawing/2014/main" id="{5A99AF6B-7BFE-C895-4D3B-C795E1E04FBB}"/>
              </a:ext>
            </a:extLst>
          </p:cNvPr>
          <p:cNvSpPr/>
          <p:nvPr/>
        </p:nvSpPr>
        <p:spPr>
          <a:xfrm>
            <a:off x="6955974" y="4549405"/>
            <a:ext cx="151977" cy="13847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타원 1028">
            <a:extLst>
              <a:ext uri="{FF2B5EF4-FFF2-40B4-BE49-F238E27FC236}">
                <a16:creationId xmlns:a16="http://schemas.microsoft.com/office/drawing/2014/main" id="{DF30C682-8C02-60C8-C376-FA305BA12A93}"/>
              </a:ext>
            </a:extLst>
          </p:cNvPr>
          <p:cNvSpPr/>
          <p:nvPr/>
        </p:nvSpPr>
        <p:spPr>
          <a:xfrm>
            <a:off x="6513082" y="4739804"/>
            <a:ext cx="151977" cy="13847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0" name="타원 1029">
            <a:extLst>
              <a:ext uri="{FF2B5EF4-FFF2-40B4-BE49-F238E27FC236}">
                <a16:creationId xmlns:a16="http://schemas.microsoft.com/office/drawing/2014/main" id="{82BF6438-9647-0FF3-1519-5B6AFE9B9BBE}"/>
              </a:ext>
            </a:extLst>
          </p:cNvPr>
          <p:cNvSpPr/>
          <p:nvPr/>
        </p:nvSpPr>
        <p:spPr>
          <a:xfrm>
            <a:off x="6719933" y="4739804"/>
            <a:ext cx="151977" cy="13847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타원 1030">
            <a:extLst>
              <a:ext uri="{FF2B5EF4-FFF2-40B4-BE49-F238E27FC236}">
                <a16:creationId xmlns:a16="http://schemas.microsoft.com/office/drawing/2014/main" id="{A8800EE9-8437-D0EE-921B-2C04914F8BC0}"/>
              </a:ext>
            </a:extLst>
          </p:cNvPr>
          <p:cNvSpPr/>
          <p:nvPr/>
        </p:nvSpPr>
        <p:spPr>
          <a:xfrm>
            <a:off x="6955974" y="4735760"/>
            <a:ext cx="151977" cy="13847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타원 1031">
            <a:extLst>
              <a:ext uri="{FF2B5EF4-FFF2-40B4-BE49-F238E27FC236}">
                <a16:creationId xmlns:a16="http://schemas.microsoft.com/office/drawing/2014/main" id="{8321637D-7F96-97DA-06E0-65D9105C9FB9}"/>
              </a:ext>
            </a:extLst>
          </p:cNvPr>
          <p:cNvSpPr/>
          <p:nvPr/>
        </p:nvSpPr>
        <p:spPr>
          <a:xfrm>
            <a:off x="6513082" y="4891412"/>
            <a:ext cx="151977" cy="13847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3" name="타원 1032">
            <a:extLst>
              <a:ext uri="{FF2B5EF4-FFF2-40B4-BE49-F238E27FC236}">
                <a16:creationId xmlns:a16="http://schemas.microsoft.com/office/drawing/2014/main" id="{9EEC6445-921F-D837-4537-0AC86FCD5D35}"/>
              </a:ext>
            </a:extLst>
          </p:cNvPr>
          <p:cNvSpPr/>
          <p:nvPr/>
        </p:nvSpPr>
        <p:spPr>
          <a:xfrm>
            <a:off x="6719933" y="4891412"/>
            <a:ext cx="151977" cy="13847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4" name="타원 1033">
            <a:extLst>
              <a:ext uri="{FF2B5EF4-FFF2-40B4-BE49-F238E27FC236}">
                <a16:creationId xmlns:a16="http://schemas.microsoft.com/office/drawing/2014/main" id="{16DC179E-147A-0EBF-AC6B-A483D2BF0555}"/>
              </a:ext>
            </a:extLst>
          </p:cNvPr>
          <p:cNvSpPr/>
          <p:nvPr/>
        </p:nvSpPr>
        <p:spPr>
          <a:xfrm>
            <a:off x="6955974" y="4887368"/>
            <a:ext cx="151977" cy="13847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타원 1034">
            <a:extLst>
              <a:ext uri="{FF2B5EF4-FFF2-40B4-BE49-F238E27FC236}">
                <a16:creationId xmlns:a16="http://schemas.microsoft.com/office/drawing/2014/main" id="{DD442276-109B-CA3A-7196-718851C4E0B6}"/>
              </a:ext>
            </a:extLst>
          </p:cNvPr>
          <p:cNvSpPr/>
          <p:nvPr/>
        </p:nvSpPr>
        <p:spPr>
          <a:xfrm>
            <a:off x="6513082" y="5178434"/>
            <a:ext cx="151977" cy="13847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6" name="타원 1035">
            <a:extLst>
              <a:ext uri="{FF2B5EF4-FFF2-40B4-BE49-F238E27FC236}">
                <a16:creationId xmlns:a16="http://schemas.microsoft.com/office/drawing/2014/main" id="{E9F72E04-4893-2F19-C9BC-48263B8670B3}"/>
              </a:ext>
            </a:extLst>
          </p:cNvPr>
          <p:cNvSpPr/>
          <p:nvPr/>
        </p:nvSpPr>
        <p:spPr>
          <a:xfrm>
            <a:off x="6719933" y="5178434"/>
            <a:ext cx="151977" cy="13847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7" name="타원 1036">
            <a:extLst>
              <a:ext uri="{FF2B5EF4-FFF2-40B4-BE49-F238E27FC236}">
                <a16:creationId xmlns:a16="http://schemas.microsoft.com/office/drawing/2014/main" id="{9F4DC7D1-616F-7FFA-843D-A0DE73D7851C}"/>
              </a:ext>
            </a:extLst>
          </p:cNvPr>
          <p:cNvSpPr/>
          <p:nvPr/>
        </p:nvSpPr>
        <p:spPr>
          <a:xfrm>
            <a:off x="6955974" y="5174390"/>
            <a:ext cx="151977" cy="13847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8" name="직사각형 1037">
            <a:extLst>
              <a:ext uri="{FF2B5EF4-FFF2-40B4-BE49-F238E27FC236}">
                <a16:creationId xmlns:a16="http://schemas.microsoft.com/office/drawing/2014/main" id="{941F2C2B-2177-E277-9A19-53D74A3268A8}"/>
              </a:ext>
            </a:extLst>
          </p:cNvPr>
          <p:cNvSpPr/>
          <p:nvPr/>
        </p:nvSpPr>
        <p:spPr>
          <a:xfrm>
            <a:off x="7205531" y="4362318"/>
            <a:ext cx="678890" cy="47411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155F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000000"/>
                </a:solidFill>
              </a:rPr>
              <a:t>CAUTION</a:t>
            </a:r>
          </a:p>
          <a:p>
            <a:pPr algn="ctr"/>
            <a:r>
              <a:rPr lang="en-US" altLang="ko-KR" sz="700" dirty="0">
                <a:solidFill>
                  <a:srgbClr val="000000"/>
                </a:solidFill>
              </a:rPr>
              <a:t>HIGH</a:t>
            </a:r>
          </a:p>
          <a:p>
            <a:pPr algn="ctr"/>
            <a:r>
              <a:rPr lang="en-US" altLang="ko-KR" sz="700" dirty="0">
                <a:solidFill>
                  <a:srgbClr val="000000"/>
                </a:solidFill>
              </a:rPr>
              <a:t>VOLTAGE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95F680C1-DF56-6AEE-EEB9-A503409F5867}"/>
              </a:ext>
            </a:extLst>
          </p:cNvPr>
          <p:cNvSpPr/>
          <p:nvPr/>
        </p:nvSpPr>
        <p:spPr>
          <a:xfrm>
            <a:off x="7205531" y="4854781"/>
            <a:ext cx="678890" cy="47411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155F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000000"/>
                </a:solidFill>
              </a:rPr>
              <a:t>CAUTION</a:t>
            </a:r>
          </a:p>
          <a:p>
            <a:pPr algn="ctr"/>
            <a:r>
              <a:rPr lang="en-US" altLang="ko-KR" sz="700" dirty="0">
                <a:solidFill>
                  <a:srgbClr val="000000"/>
                </a:solidFill>
              </a:rPr>
              <a:t>HOT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040" name="직사각형 1039">
            <a:extLst>
              <a:ext uri="{FF2B5EF4-FFF2-40B4-BE49-F238E27FC236}">
                <a16:creationId xmlns:a16="http://schemas.microsoft.com/office/drawing/2014/main" id="{8C23A592-81DB-C92A-64EB-B16C3688B8AD}"/>
              </a:ext>
            </a:extLst>
          </p:cNvPr>
          <p:cNvSpPr/>
          <p:nvPr/>
        </p:nvSpPr>
        <p:spPr>
          <a:xfrm>
            <a:off x="5641885" y="5828275"/>
            <a:ext cx="2257987" cy="351924"/>
          </a:xfrm>
          <a:prstGeom prst="rect">
            <a:avLst/>
          </a:prstGeom>
          <a:solidFill>
            <a:srgbClr val="155F82"/>
          </a:solidFill>
          <a:ln w="6350" cap="flat" cmpd="sng" algn="ctr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시스템 </a:t>
            </a:r>
            <a:r>
              <a:rPr lang="ko-KR" altLang="en-US" sz="800" dirty="0">
                <a:solidFill>
                  <a:schemeClr val="bg1"/>
                </a:solidFill>
              </a:rPr>
              <a:t>종료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1041" name="그림 1040">
            <a:extLst>
              <a:ext uri="{FF2B5EF4-FFF2-40B4-BE49-F238E27FC236}">
                <a16:creationId xmlns:a16="http://schemas.microsoft.com/office/drawing/2014/main" id="{D4F7CB1B-5146-9264-00B7-A945A9C90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9814" y="3476892"/>
            <a:ext cx="1570185" cy="1852521"/>
          </a:xfrm>
          <a:prstGeom prst="rect">
            <a:avLst/>
          </a:prstGeom>
        </p:spPr>
      </p:pic>
      <p:sp>
        <p:nvSpPr>
          <p:cNvPr id="1042" name="직사각형 1041">
            <a:extLst>
              <a:ext uri="{FF2B5EF4-FFF2-40B4-BE49-F238E27FC236}">
                <a16:creationId xmlns:a16="http://schemas.microsoft.com/office/drawing/2014/main" id="{B79E182A-B692-E39F-3634-6C686F4F89EF}"/>
              </a:ext>
            </a:extLst>
          </p:cNvPr>
          <p:cNvSpPr/>
          <p:nvPr/>
        </p:nvSpPr>
        <p:spPr>
          <a:xfrm>
            <a:off x="5366097" y="1140037"/>
            <a:ext cx="2828932" cy="5289879"/>
          </a:xfrm>
          <a:prstGeom prst="rect">
            <a:avLst/>
          </a:prstGeom>
          <a:noFill/>
          <a:ln w="25400">
            <a:solidFill>
              <a:srgbClr val="A9A9A9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65000"/>
                  </a:schemeClr>
                </a:solidFill>
              </a:ln>
              <a:noFill/>
            </a:endParaRP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F9BC8E9B-8418-E148-01BA-7EEFABB10227}"/>
              </a:ext>
            </a:extLst>
          </p:cNvPr>
          <p:cNvSpPr txBox="1"/>
          <p:nvPr/>
        </p:nvSpPr>
        <p:spPr>
          <a:xfrm>
            <a:off x="5575132" y="4125517"/>
            <a:ext cx="23247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OUTPUT             UNIT 1 2 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1EF7B97C-4214-EB93-7C00-A12DB87C476C}"/>
              </a:ext>
            </a:extLst>
          </p:cNvPr>
          <p:cNvSpPr txBox="1"/>
          <p:nvPr/>
        </p:nvSpPr>
        <p:spPr>
          <a:xfrm>
            <a:off x="6552186" y="1358522"/>
            <a:ext cx="489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사용자</a:t>
            </a:r>
          </a:p>
        </p:txBody>
      </p:sp>
      <p:sp>
        <p:nvSpPr>
          <p:cNvPr id="1045" name="직사각형 1044">
            <a:extLst>
              <a:ext uri="{FF2B5EF4-FFF2-40B4-BE49-F238E27FC236}">
                <a16:creationId xmlns:a16="http://schemas.microsoft.com/office/drawing/2014/main" id="{7FF98539-47BF-3719-95EA-E3F152F52EC1}"/>
              </a:ext>
            </a:extLst>
          </p:cNvPr>
          <p:cNvSpPr/>
          <p:nvPr/>
        </p:nvSpPr>
        <p:spPr>
          <a:xfrm>
            <a:off x="7159186" y="1361519"/>
            <a:ext cx="489274" cy="212447"/>
          </a:xfrm>
          <a:prstGeom prst="rect">
            <a:avLst/>
          </a:prstGeom>
          <a:solidFill>
            <a:srgbClr val="155F82"/>
          </a:solidFill>
          <a:ln w="6350" cap="flat" cmpd="sng" algn="ctr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홍길동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24B56802-45DB-8A4C-6CD0-ACCFB34751CA}"/>
              </a:ext>
            </a:extLst>
          </p:cNvPr>
          <p:cNvSpPr txBox="1"/>
          <p:nvPr/>
        </p:nvSpPr>
        <p:spPr>
          <a:xfrm>
            <a:off x="7626623" y="1353844"/>
            <a:ext cx="301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47" name="타원 1046">
            <a:extLst>
              <a:ext uri="{FF2B5EF4-FFF2-40B4-BE49-F238E27FC236}">
                <a16:creationId xmlns:a16="http://schemas.microsoft.com/office/drawing/2014/main" id="{AC0FD8C0-A177-E22B-197E-5E8FD377BED9}"/>
              </a:ext>
            </a:extLst>
          </p:cNvPr>
          <p:cNvSpPr/>
          <p:nvPr/>
        </p:nvSpPr>
        <p:spPr>
          <a:xfrm>
            <a:off x="3389230" y="1372165"/>
            <a:ext cx="186000" cy="200056"/>
          </a:xfrm>
          <a:prstGeom prst="ellipse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FFFF00"/>
                </a:solidFill>
              </a:rPr>
              <a:t>4</a:t>
            </a:r>
            <a:endParaRPr lang="ko-KR" altLang="en-US" sz="700" dirty="0">
              <a:solidFill>
                <a:srgbClr val="FFFF00"/>
              </a:solidFill>
            </a:endParaRPr>
          </a:p>
        </p:txBody>
      </p:sp>
      <p:sp>
        <p:nvSpPr>
          <p:cNvPr id="1048" name="타원 1047">
            <a:extLst>
              <a:ext uri="{FF2B5EF4-FFF2-40B4-BE49-F238E27FC236}">
                <a16:creationId xmlns:a16="http://schemas.microsoft.com/office/drawing/2014/main" id="{8285BC8D-CFCF-9BD0-8986-ECDD9DEA5848}"/>
              </a:ext>
            </a:extLst>
          </p:cNvPr>
          <p:cNvSpPr/>
          <p:nvPr/>
        </p:nvSpPr>
        <p:spPr>
          <a:xfrm>
            <a:off x="84594" y="1202037"/>
            <a:ext cx="186000" cy="200056"/>
          </a:xfrm>
          <a:prstGeom prst="ellipse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FFFF00"/>
                </a:solidFill>
              </a:rPr>
              <a:t>1</a:t>
            </a:r>
            <a:endParaRPr lang="ko-KR" altLang="en-US" sz="700" dirty="0">
              <a:solidFill>
                <a:srgbClr val="FFFF00"/>
              </a:solidFill>
            </a:endParaRPr>
          </a:p>
        </p:txBody>
      </p:sp>
      <p:sp>
        <p:nvSpPr>
          <p:cNvPr id="1049" name="타원 1048">
            <a:extLst>
              <a:ext uri="{FF2B5EF4-FFF2-40B4-BE49-F238E27FC236}">
                <a16:creationId xmlns:a16="http://schemas.microsoft.com/office/drawing/2014/main" id="{FFCD1F6A-418C-2BA0-1F9E-3838F38A73A6}"/>
              </a:ext>
            </a:extLst>
          </p:cNvPr>
          <p:cNvSpPr/>
          <p:nvPr/>
        </p:nvSpPr>
        <p:spPr>
          <a:xfrm>
            <a:off x="376631" y="2127975"/>
            <a:ext cx="186000" cy="200056"/>
          </a:xfrm>
          <a:prstGeom prst="ellipse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FFFF00"/>
                </a:solidFill>
              </a:rPr>
              <a:t>2</a:t>
            </a:r>
            <a:endParaRPr lang="ko-KR" altLang="en-US" sz="700" dirty="0">
              <a:solidFill>
                <a:srgbClr val="FFFF00"/>
              </a:solidFill>
            </a:endParaRPr>
          </a:p>
        </p:txBody>
      </p:sp>
      <p:sp>
        <p:nvSpPr>
          <p:cNvPr id="1050" name="타원 1049">
            <a:extLst>
              <a:ext uri="{FF2B5EF4-FFF2-40B4-BE49-F238E27FC236}">
                <a16:creationId xmlns:a16="http://schemas.microsoft.com/office/drawing/2014/main" id="{022F0B58-D7AD-D3AF-9F5C-0EB7E3E3459F}"/>
              </a:ext>
            </a:extLst>
          </p:cNvPr>
          <p:cNvSpPr/>
          <p:nvPr/>
        </p:nvSpPr>
        <p:spPr>
          <a:xfrm>
            <a:off x="1397447" y="2100602"/>
            <a:ext cx="186000" cy="200056"/>
          </a:xfrm>
          <a:prstGeom prst="ellipse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FFFF00"/>
                </a:solidFill>
              </a:rPr>
              <a:t>3</a:t>
            </a:r>
            <a:endParaRPr lang="ko-KR" altLang="en-US" sz="700" dirty="0">
              <a:solidFill>
                <a:srgbClr val="FFFF00"/>
              </a:solidFill>
            </a:endParaRPr>
          </a:p>
        </p:txBody>
      </p:sp>
      <p:sp>
        <p:nvSpPr>
          <p:cNvPr id="1051" name="직사각형 1050">
            <a:extLst>
              <a:ext uri="{FF2B5EF4-FFF2-40B4-BE49-F238E27FC236}">
                <a16:creationId xmlns:a16="http://schemas.microsoft.com/office/drawing/2014/main" id="{84C701FE-5FE5-6ACF-8162-D107AC32A182}"/>
              </a:ext>
            </a:extLst>
          </p:cNvPr>
          <p:cNvSpPr/>
          <p:nvPr/>
        </p:nvSpPr>
        <p:spPr>
          <a:xfrm>
            <a:off x="2088450" y="1684806"/>
            <a:ext cx="3159712" cy="389828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(1) OBC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Test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052" name="타원 1051">
            <a:extLst>
              <a:ext uri="{FF2B5EF4-FFF2-40B4-BE49-F238E27FC236}">
                <a16:creationId xmlns:a16="http://schemas.microsoft.com/office/drawing/2014/main" id="{C573DB61-ADB9-AF60-F37D-E38C9E36E83A}"/>
              </a:ext>
            </a:extLst>
          </p:cNvPr>
          <p:cNvSpPr/>
          <p:nvPr/>
        </p:nvSpPr>
        <p:spPr>
          <a:xfrm>
            <a:off x="3182111" y="1782516"/>
            <a:ext cx="186000" cy="200056"/>
          </a:xfrm>
          <a:prstGeom prst="ellipse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FFFF00"/>
                </a:solidFill>
              </a:rPr>
              <a:t>5</a:t>
            </a:r>
            <a:endParaRPr lang="ko-KR" altLang="en-US" sz="700" dirty="0">
              <a:solidFill>
                <a:srgbClr val="FFFF00"/>
              </a:solidFill>
            </a:endParaRPr>
          </a:p>
        </p:txBody>
      </p:sp>
      <p:sp>
        <p:nvSpPr>
          <p:cNvPr id="1053" name="타원 1052">
            <a:extLst>
              <a:ext uri="{FF2B5EF4-FFF2-40B4-BE49-F238E27FC236}">
                <a16:creationId xmlns:a16="http://schemas.microsoft.com/office/drawing/2014/main" id="{A7B6943C-EA31-E01A-C8CB-D1165CA533AB}"/>
              </a:ext>
            </a:extLst>
          </p:cNvPr>
          <p:cNvSpPr/>
          <p:nvPr/>
        </p:nvSpPr>
        <p:spPr>
          <a:xfrm>
            <a:off x="3639375" y="2228003"/>
            <a:ext cx="186000" cy="200056"/>
          </a:xfrm>
          <a:prstGeom prst="ellipse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FFFF00"/>
                </a:solidFill>
              </a:rPr>
              <a:t>6</a:t>
            </a:r>
            <a:endParaRPr lang="ko-KR" altLang="en-US" sz="700" dirty="0">
              <a:solidFill>
                <a:srgbClr val="FFFF00"/>
              </a:solidFill>
            </a:endParaRPr>
          </a:p>
        </p:txBody>
      </p:sp>
      <p:sp>
        <p:nvSpPr>
          <p:cNvPr id="1054" name="타원 1053">
            <a:extLst>
              <a:ext uri="{FF2B5EF4-FFF2-40B4-BE49-F238E27FC236}">
                <a16:creationId xmlns:a16="http://schemas.microsoft.com/office/drawing/2014/main" id="{FC7A9095-0B6B-2E31-9FF2-AA10CF3EF1B4}"/>
              </a:ext>
            </a:extLst>
          </p:cNvPr>
          <p:cNvSpPr/>
          <p:nvPr/>
        </p:nvSpPr>
        <p:spPr>
          <a:xfrm>
            <a:off x="2664300" y="3002703"/>
            <a:ext cx="186000" cy="200056"/>
          </a:xfrm>
          <a:prstGeom prst="ellipse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FFFF00"/>
                </a:solidFill>
              </a:rPr>
              <a:t>7</a:t>
            </a:r>
            <a:endParaRPr lang="ko-KR" altLang="en-US" sz="700" dirty="0">
              <a:solidFill>
                <a:srgbClr val="FFFF00"/>
              </a:solidFill>
            </a:endParaRPr>
          </a:p>
        </p:txBody>
      </p:sp>
      <p:sp>
        <p:nvSpPr>
          <p:cNvPr id="1055" name="타원 1054">
            <a:extLst>
              <a:ext uri="{FF2B5EF4-FFF2-40B4-BE49-F238E27FC236}">
                <a16:creationId xmlns:a16="http://schemas.microsoft.com/office/drawing/2014/main" id="{3340D25E-DF08-1A72-4DE8-FDA5D2598A4A}"/>
              </a:ext>
            </a:extLst>
          </p:cNvPr>
          <p:cNvSpPr/>
          <p:nvPr/>
        </p:nvSpPr>
        <p:spPr>
          <a:xfrm>
            <a:off x="6963629" y="1368257"/>
            <a:ext cx="186000" cy="200056"/>
          </a:xfrm>
          <a:prstGeom prst="ellipse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FFFF00"/>
                </a:solidFill>
              </a:rPr>
              <a:t>8</a:t>
            </a:r>
            <a:endParaRPr lang="ko-KR" altLang="en-US" sz="700" dirty="0">
              <a:solidFill>
                <a:srgbClr val="FFFF00"/>
              </a:solidFill>
            </a:endParaRPr>
          </a:p>
        </p:txBody>
      </p:sp>
      <p:sp>
        <p:nvSpPr>
          <p:cNvPr id="1056" name="타원 1055">
            <a:extLst>
              <a:ext uri="{FF2B5EF4-FFF2-40B4-BE49-F238E27FC236}">
                <a16:creationId xmlns:a16="http://schemas.microsoft.com/office/drawing/2014/main" id="{D5B8421D-066D-7B8A-3B10-B6571EED5787}"/>
              </a:ext>
            </a:extLst>
          </p:cNvPr>
          <p:cNvSpPr/>
          <p:nvPr/>
        </p:nvSpPr>
        <p:spPr>
          <a:xfrm>
            <a:off x="5878378" y="1797686"/>
            <a:ext cx="186000" cy="200056"/>
          </a:xfrm>
          <a:prstGeom prst="ellipse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FFFF00"/>
                </a:solidFill>
              </a:rPr>
              <a:t>9</a:t>
            </a:r>
            <a:endParaRPr lang="ko-KR" altLang="en-US" sz="700" dirty="0">
              <a:solidFill>
                <a:srgbClr val="FFFF00"/>
              </a:solidFill>
            </a:endParaRPr>
          </a:p>
        </p:txBody>
      </p:sp>
      <p:sp>
        <p:nvSpPr>
          <p:cNvPr id="1057" name="타원 1056">
            <a:extLst>
              <a:ext uri="{FF2B5EF4-FFF2-40B4-BE49-F238E27FC236}">
                <a16:creationId xmlns:a16="http://schemas.microsoft.com/office/drawing/2014/main" id="{56E06E8E-A475-42FB-308A-F5DA0AB0D41C}"/>
              </a:ext>
            </a:extLst>
          </p:cNvPr>
          <p:cNvSpPr/>
          <p:nvPr/>
        </p:nvSpPr>
        <p:spPr>
          <a:xfrm>
            <a:off x="7472195" y="1790770"/>
            <a:ext cx="186000" cy="200056"/>
          </a:xfrm>
          <a:prstGeom prst="ellipse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rgbClr val="FFFF00"/>
                </a:solidFill>
              </a:rPr>
              <a:t>11</a:t>
            </a:r>
            <a:endParaRPr lang="ko-KR" altLang="en-US" sz="700" dirty="0">
              <a:solidFill>
                <a:srgbClr val="FFFF00"/>
              </a:solidFill>
            </a:endParaRPr>
          </a:p>
        </p:txBody>
      </p:sp>
      <p:sp>
        <p:nvSpPr>
          <p:cNvPr id="1058" name="타원 1057">
            <a:extLst>
              <a:ext uri="{FF2B5EF4-FFF2-40B4-BE49-F238E27FC236}">
                <a16:creationId xmlns:a16="http://schemas.microsoft.com/office/drawing/2014/main" id="{910F5BE1-E176-9BBF-DBB0-994A4DB43730}"/>
              </a:ext>
            </a:extLst>
          </p:cNvPr>
          <p:cNvSpPr/>
          <p:nvPr/>
        </p:nvSpPr>
        <p:spPr>
          <a:xfrm>
            <a:off x="6663120" y="1782516"/>
            <a:ext cx="186000" cy="200056"/>
          </a:xfrm>
          <a:prstGeom prst="ellipse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rgbClr val="FFFF00"/>
                </a:solidFill>
              </a:rPr>
              <a:t>10</a:t>
            </a:r>
            <a:endParaRPr lang="ko-KR" altLang="en-US" sz="700" dirty="0">
              <a:solidFill>
                <a:srgbClr val="FFFF00"/>
              </a:solidFill>
            </a:endParaRPr>
          </a:p>
        </p:txBody>
      </p:sp>
      <p:sp>
        <p:nvSpPr>
          <p:cNvPr id="1059" name="타원 1058">
            <a:extLst>
              <a:ext uri="{FF2B5EF4-FFF2-40B4-BE49-F238E27FC236}">
                <a16:creationId xmlns:a16="http://schemas.microsoft.com/office/drawing/2014/main" id="{EA8F44DD-B21F-1F0B-4812-6CC266A4886D}"/>
              </a:ext>
            </a:extLst>
          </p:cNvPr>
          <p:cNvSpPr/>
          <p:nvPr/>
        </p:nvSpPr>
        <p:spPr>
          <a:xfrm>
            <a:off x="6549023" y="2733866"/>
            <a:ext cx="186000" cy="200056"/>
          </a:xfrm>
          <a:prstGeom prst="ellipse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rgbClr val="000000"/>
                </a:solidFill>
              </a:rPr>
              <a:t>12</a:t>
            </a:r>
            <a:endParaRPr lang="ko-KR" altLang="en-US" sz="700" dirty="0">
              <a:solidFill>
                <a:srgbClr val="000000"/>
              </a:solidFill>
            </a:endParaRPr>
          </a:p>
        </p:txBody>
      </p:sp>
      <p:sp>
        <p:nvSpPr>
          <p:cNvPr id="1060" name="타원 1059">
            <a:extLst>
              <a:ext uri="{FF2B5EF4-FFF2-40B4-BE49-F238E27FC236}">
                <a16:creationId xmlns:a16="http://schemas.microsoft.com/office/drawing/2014/main" id="{95AF6829-0DD5-1E0D-CFD6-8C4E950CCE1F}"/>
              </a:ext>
            </a:extLst>
          </p:cNvPr>
          <p:cNvSpPr/>
          <p:nvPr/>
        </p:nvSpPr>
        <p:spPr>
          <a:xfrm>
            <a:off x="6327082" y="3522725"/>
            <a:ext cx="186000" cy="200056"/>
          </a:xfrm>
          <a:prstGeom prst="ellipse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rgbClr val="FFFF00"/>
                </a:solidFill>
              </a:rPr>
              <a:t>13</a:t>
            </a:r>
            <a:endParaRPr lang="ko-KR" altLang="en-US" sz="700" dirty="0">
              <a:solidFill>
                <a:srgbClr val="FFFF00"/>
              </a:solidFill>
            </a:endParaRPr>
          </a:p>
        </p:txBody>
      </p:sp>
      <p:sp>
        <p:nvSpPr>
          <p:cNvPr id="1061" name="타원 1060">
            <a:extLst>
              <a:ext uri="{FF2B5EF4-FFF2-40B4-BE49-F238E27FC236}">
                <a16:creationId xmlns:a16="http://schemas.microsoft.com/office/drawing/2014/main" id="{65D71191-2076-F9CA-D7B9-FF42FD0A0770}"/>
              </a:ext>
            </a:extLst>
          </p:cNvPr>
          <p:cNvSpPr/>
          <p:nvPr/>
        </p:nvSpPr>
        <p:spPr>
          <a:xfrm>
            <a:off x="6298449" y="4349718"/>
            <a:ext cx="186000" cy="200056"/>
          </a:xfrm>
          <a:prstGeom prst="ellipse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rgbClr val="FFFF00"/>
                </a:solidFill>
              </a:rPr>
              <a:t>14</a:t>
            </a:r>
            <a:endParaRPr lang="ko-KR" altLang="en-US" sz="700" dirty="0">
              <a:solidFill>
                <a:srgbClr val="FFFF00"/>
              </a:solidFill>
            </a:endParaRPr>
          </a:p>
        </p:txBody>
      </p:sp>
      <p:sp>
        <p:nvSpPr>
          <p:cNvPr id="1062" name="타원 1061">
            <a:extLst>
              <a:ext uri="{FF2B5EF4-FFF2-40B4-BE49-F238E27FC236}">
                <a16:creationId xmlns:a16="http://schemas.microsoft.com/office/drawing/2014/main" id="{603E09B6-5F11-B758-4BA4-33D7560033BA}"/>
              </a:ext>
            </a:extLst>
          </p:cNvPr>
          <p:cNvSpPr/>
          <p:nvPr/>
        </p:nvSpPr>
        <p:spPr>
          <a:xfrm>
            <a:off x="6285530" y="5919718"/>
            <a:ext cx="186000" cy="200056"/>
          </a:xfrm>
          <a:prstGeom prst="ellipse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rgbClr val="FFFF00"/>
                </a:solidFill>
              </a:rPr>
              <a:t>15</a:t>
            </a:r>
            <a:endParaRPr lang="ko-KR" altLang="en-US" sz="700" dirty="0">
              <a:solidFill>
                <a:srgbClr val="FFFF00"/>
              </a:solidFill>
            </a:endParaRPr>
          </a:p>
        </p:txBody>
      </p:sp>
      <p:sp>
        <p:nvSpPr>
          <p:cNvPr id="1063" name="직사각형 1062">
            <a:extLst>
              <a:ext uri="{FF2B5EF4-FFF2-40B4-BE49-F238E27FC236}">
                <a16:creationId xmlns:a16="http://schemas.microsoft.com/office/drawing/2014/main" id="{69DEC1EB-FDE6-9266-A86D-E1473B34B847}"/>
              </a:ext>
            </a:extLst>
          </p:cNvPr>
          <p:cNvSpPr/>
          <p:nvPr/>
        </p:nvSpPr>
        <p:spPr>
          <a:xfrm>
            <a:off x="2084725" y="5633542"/>
            <a:ext cx="3230566" cy="76656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155F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rgbClr val="000000"/>
                </a:solidFill>
              </a:rPr>
              <a:t>시나리오 </a:t>
            </a:r>
            <a:r>
              <a:rPr lang="en-US" altLang="ko-KR" sz="700" dirty="0">
                <a:solidFill>
                  <a:srgbClr val="000000"/>
                </a:solidFill>
              </a:rPr>
              <a:t>OBC</a:t>
            </a:r>
            <a:r>
              <a:rPr lang="ko-KR" altLang="en-US" sz="700" dirty="0">
                <a:solidFill>
                  <a:srgbClr val="000000"/>
                </a:solidFill>
              </a:rPr>
              <a:t>충전 테스트 </a:t>
            </a:r>
            <a:r>
              <a:rPr lang="en-US" altLang="ko-KR" sz="700" dirty="0">
                <a:solidFill>
                  <a:srgbClr val="000000"/>
                </a:solidFill>
              </a:rPr>
              <a:t>(9/10</a:t>
            </a:r>
            <a:r>
              <a:rPr lang="ko-KR" altLang="en-US" sz="700" dirty="0">
                <a:solidFill>
                  <a:srgbClr val="000000"/>
                </a:solidFill>
              </a:rPr>
              <a:t>회</a:t>
            </a:r>
            <a:r>
              <a:rPr lang="en-US" altLang="ko-KR" sz="700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700" dirty="0">
                <a:solidFill>
                  <a:srgbClr val="000000"/>
                </a:solidFill>
              </a:rPr>
              <a:t>Unit1 HV DC Set Voltage 12</a:t>
            </a:r>
          </a:p>
          <a:p>
            <a:r>
              <a:rPr lang="en-US" altLang="ko-KR" sz="700" dirty="0">
                <a:solidFill>
                  <a:srgbClr val="000000"/>
                </a:solidFill>
              </a:rPr>
              <a:t>Unit1 LV DC Set Current 0.5</a:t>
            </a:r>
          </a:p>
          <a:p>
            <a:r>
              <a:rPr lang="en-US" altLang="ko-KR" sz="700" dirty="0">
                <a:solidFill>
                  <a:srgbClr val="000000"/>
                </a:solidFill>
              </a:rPr>
              <a:t>Unit2 HV DC Set Voltage 12</a:t>
            </a:r>
          </a:p>
          <a:p>
            <a:r>
              <a:rPr lang="en-US" altLang="ko-KR" sz="700" dirty="0">
                <a:solidFill>
                  <a:srgbClr val="000000"/>
                </a:solidFill>
              </a:rPr>
              <a:t>Unit2 LV DC Set Current 0.5</a:t>
            </a:r>
            <a:endParaRPr lang="ko-KR" altLang="en-US" sz="700" dirty="0">
              <a:solidFill>
                <a:srgbClr val="000000"/>
              </a:solidFill>
            </a:endParaRPr>
          </a:p>
          <a:p>
            <a:r>
              <a:rPr lang="en-US" altLang="ko-KR" sz="700" dirty="0">
                <a:solidFill>
                  <a:srgbClr val="000000"/>
                </a:solidFill>
              </a:rPr>
              <a:t>Unit2 Output On</a:t>
            </a:r>
            <a:endParaRPr lang="ko-KR" altLang="en-US" sz="700" dirty="0">
              <a:solidFill>
                <a:srgbClr val="000000"/>
              </a:solidFill>
            </a:endParaRPr>
          </a:p>
          <a:p>
            <a:endParaRPr lang="ko-KR" altLang="en-US" sz="700" dirty="0">
              <a:solidFill>
                <a:srgbClr val="000000"/>
              </a:solidFill>
            </a:endParaRPr>
          </a:p>
          <a:p>
            <a:endParaRPr lang="ko-KR" altLang="en-US" sz="700" dirty="0">
              <a:solidFill>
                <a:srgbClr val="000000"/>
              </a:solidFill>
            </a:endParaRPr>
          </a:p>
        </p:txBody>
      </p:sp>
      <p:sp>
        <p:nvSpPr>
          <p:cNvPr id="1064" name="타원 1063">
            <a:extLst>
              <a:ext uri="{FF2B5EF4-FFF2-40B4-BE49-F238E27FC236}">
                <a16:creationId xmlns:a16="http://schemas.microsoft.com/office/drawing/2014/main" id="{1CA2EB9E-CF5A-C6A9-B569-FBAB44D5A540}"/>
              </a:ext>
            </a:extLst>
          </p:cNvPr>
          <p:cNvSpPr/>
          <p:nvPr/>
        </p:nvSpPr>
        <p:spPr>
          <a:xfrm>
            <a:off x="4045731" y="5904209"/>
            <a:ext cx="186000" cy="200056"/>
          </a:xfrm>
          <a:prstGeom prst="ellipse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rgbClr val="000000"/>
                </a:solidFill>
              </a:rPr>
              <a:t>16</a:t>
            </a:r>
            <a:endParaRPr lang="ko-KR" altLang="en-US" sz="700" dirty="0">
              <a:solidFill>
                <a:srgbClr val="000000"/>
              </a:solidFill>
            </a:endParaRPr>
          </a:p>
        </p:txBody>
      </p:sp>
      <p:sp>
        <p:nvSpPr>
          <p:cNvPr id="1065" name="타원 1064">
            <a:extLst>
              <a:ext uri="{FF2B5EF4-FFF2-40B4-BE49-F238E27FC236}">
                <a16:creationId xmlns:a16="http://schemas.microsoft.com/office/drawing/2014/main" id="{5A4A89C3-B364-2DE3-B4F3-D85833B7DE7D}"/>
              </a:ext>
            </a:extLst>
          </p:cNvPr>
          <p:cNvSpPr/>
          <p:nvPr/>
        </p:nvSpPr>
        <p:spPr>
          <a:xfrm>
            <a:off x="4074933" y="3578989"/>
            <a:ext cx="186000" cy="200056"/>
          </a:xfrm>
          <a:prstGeom prst="ellipse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rgbClr val="FFFF00"/>
                </a:solidFill>
              </a:rPr>
              <a:t>17</a:t>
            </a:r>
            <a:endParaRPr lang="ko-KR" altLang="en-US" sz="7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829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FAE2B-5F10-479C-CD19-EE2555CA3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5CF5615-F8D1-DE71-871E-EF1AB34985B7}"/>
              </a:ext>
            </a:extLst>
          </p:cNvPr>
          <p:cNvSpPr/>
          <p:nvPr/>
        </p:nvSpPr>
        <p:spPr>
          <a:xfrm>
            <a:off x="1" y="1085510"/>
            <a:ext cx="8225366" cy="5414430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A927B1F-4E09-6690-0149-72192A2F81A4}"/>
              </a:ext>
            </a:extLst>
          </p:cNvPr>
          <p:cNvSpPr/>
          <p:nvPr/>
        </p:nvSpPr>
        <p:spPr>
          <a:xfrm>
            <a:off x="3054948" y="1272179"/>
            <a:ext cx="2193214" cy="389828"/>
          </a:xfrm>
          <a:prstGeom prst="rect">
            <a:avLst/>
          </a:prstGeom>
          <a:solidFill>
            <a:srgbClr val="155F82"/>
          </a:solidFill>
          <a:ln w="6350" cap="flat" cmpd="sng" algn="ctr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ICCU –OBC </a:t>
            </a:r>
            <a:r>
              <a:rPr lang="ko-KR" altLang="en-US" sz="800" dirty="0">
                <a:solidFill>
                  <a:schemeClr val="bg1"/>
                </a:solidFill>
              </a:rPr>
              <a:t>테스트 </a:t>
            </a:r>
            <a:r>
              <a:rPr lang="en-US" altLang="ko-KR" sz="800" dirty="0">
                <a:solidFill>
                  <a:schemeClr val="bg1"/>
                </a:solidFill>
              </a:rPr>
              <a:t>Ver1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DB4B0C-CFB5-E975-1A33-F1A3DBA7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632"/>
            <a:ext cx="6117774" cy="768577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메인화면</a:t>
            </a:r>
            <a:r>
              <a:rPr lang="en-US" altLang="ko-KR" sz="2400" dirty="0"/>
              <a:t>(</a:t>
            </a:r>
            <a:r>
              <a:rPr lang="ko-KR" altLang="en-US" sz="2400" dirty="0"/>
              <a:t>모니터링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5C7922-EAA7-4E33-19AA-8436570DC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2" y="1393536"/>
            <a:ext cx="1766417" cy="71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FC6FDD9-49A9-F576-0FFF-72606D28E179}"/>
              </a:ext>
            </a:extLst>
          </p:cNvPr>
          <p:cNvSpPr/>
          <p:nvPr/>
        </p:nvSpPr>
        <p:spPr>
          <a:xfrm>
            <a:off x="46242" y="1140038"/>
            <a:ext cx="1908495" cy="1759147"/>
          </a:xfrm>
          <a:prstGeom prst="rect">
            <a:avLst/>
          </a:prstGeom>
          <a:noFill/>
          <a:ln w="25400">
            <a:solidFill>
              <a:srgbClr val="A9A9A9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65000"/>
                  </a:schemeClr>
                </a:solidFill>
              </a:ln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522FCA-C95F-C986-E6FB-3289353C1135}"/>
              </a:ext>
            </a:extLst>
          </p:cNvPr>
          <p:cNvSpPr txBox="1"/>
          <p:nvPr/>
        </p:nvSpPr>
        <p:spPr>
          <a:xfrm>
            <a:off x="45664" y="2106173"/>
            <a:ext cx="69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</a:rPr>
              <a:t>CAN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DTC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TEMP.1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TEMP.2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IN.VOLTAGE(V)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IN.CURRENT(A)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OUT.VOLTAGE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OUT.CURRENT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FB9C9F-96B7-4A00-1932-34482C2D2191}"/>
              </a:ext>
            </a:extLst>
          </p:cNvPr>
          <p:cNvSpPr txBox="1"/>
          <p:nvPr/>
        </p:nvSpPr>
        <p:spPr>
          <a:xfrm>
            <a:off x="594919" y="2113265"/>
            <a:ext cx="69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</a:rPr>
              <a:t>25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0x00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25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25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15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15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15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15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6C6A55-C951-E375-F6AB-D81CD380EF4C}"/>
              </a:ext>
            </a:extLst>
          </p:cNvPr>
          <p:cNvSpPr txBox="1"/>
          <p:nvPr/>
        </p:nvSpPr>
        <p:spPr>
          <a:xfrm>
            <a:off x="1019257" y="2102810"/>
            <a:ext cx="769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</a:rPr>
              <a:t>CHILLER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FLUID TEMP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FLOW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IN.PRESSURE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OUT.PRESSURE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D5147A-A7C7-3FBD-ABD9-E8170A24BB56}"/>
              </a:ext>
            </a:extLst>
          </p:cNvPr>
          <p:cNvSpPr txBox="1"/>
          <p:nvPr/>
        </p:nvSpPr>
        <p:spPr>
          <a:xfrm>
            <a:off x="1571775" y="2109902"/>
            <a:ext cx="3829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</a:rPr>
              <a:t>Wait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0.0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0.0 0.0 0.0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3E4442-3097-11F5-C5DE-A2BA04951B32}"/>
              </a:ext>
            </a:extLst>
          </p:cNvPr>
          <p:cNvSpPr txBox="1"/>
          <p:nvPr/>
        </p:nvSpPr>
        <p:spPr>
          <a:xfrm>
            <a:off x="137719" y="1188614"/>
            <a:ext cx="6981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SAMPLE #1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4B9B6296-54A0-314C-2CD4-590EB73E7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4" y="3160637"/>
            <a:ext cx="1766417" cy="71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0FC39760-5AEA-201D-A207-87B1535BA598}"/>
              </a:ext>
            </a:extLst>
          </p:cNvPr>
          <p:cNvSpPr/>
          <p:nvPr/>
        </p:nvSpPr>
        <p:spPr>
          <a:xfrm>
            <a:off x="45664" y="2907139"/>
            <a:ext cx="1908495" cy="1759147"/>
          </a:xfrm>
          <a:prstGeom prst="rect">
            <a:avLst/>
          </a:prstGeom>
          <a:noFill/>
          <a:ln w="25400">
            <a:solidFill>
              <a:srgbClr val="A9A9A9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65000"/>
                  </a:schemeClr>
                </a:solidFill>
              </a:ln>
              <a:noFill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4D2318-8037-D380-E3F8-DBD59172FCAB}"/>
              </a:ext>
            </a:extLst>
          </p:cNvPr>
          <p:cNvSpPr txBox="1"/>
          <p:nvPr/>
        </p:nvSpPr>
        <p:spPr>
          <a:xfrm>
            <a:off x="45086" y="3873274"/>
            <a:ext cx="69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</a:rPr>
              <a:t>CAN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DTC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TEMP.1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TEMP.2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IN.VOLTAGE(V)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IN.CURRENT(A)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OUT.VOLTAGE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OUT.CURRENT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42A3300-4B9C-6466-B004-62D4B9FF2592}"/>
              </a:ext>
            </a:extLst>
          </p:cNvPr>
          <p:cNvSpPr txBox="1"/>
          <p:nvPr/>
        </p:nvSpPr>
        <p:spPr>
          <a:xfrm>
            <a:off x="594341" y="3880366"/>
            <a:ext cx="69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</a:rPr>
              <a:t>25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0x00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25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25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15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15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15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15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CA300F7-E037-F708-7B17-000AEBD1428E}"/>
              </a:ext>
            </a:extLst>
          </p:cNvPr>
          <p:cNvSpPr txBox="1"/>
          <p:nvPr/>
        </p:nvSpPr>
        <p:spPr>
          <a:xfrm>
            <a:off x="1018679" y="3869911"/>
            <a:ext cx="769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</a:rPr>
              <a:t>CHILLER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FLUID TEMP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FLOW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IN.PRESSURE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OUT.PRESSURE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893065A-C3A3-E57C-5FE5-7BD110BE3DC8}"/>
              </a:ext>
            </a:extLst>
          </p:cNvPr>
          <p:cNvSpPr txBox="1"/>
          <p:nvPr/>
        </p:nvSpPr>
        <p:spPr>
          <a:xfrm>
            <a:off x="1571197" y="3877003"/>
            <a:ext cx="3829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</a:rPr>
              <a:t>Wait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0.0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0.0 0.0 0.0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DAB664-52FE-9C20-DF2A-255281ABD5C0}"/>
              </a:ext>
            </a:extLst>
          </p:cNvPr>
          <p:cNvSpPr txBox="1"/>
          <p:nvPr/>
        </p:nvSpPr>
        <p:spPr>
          <a:xfrm>
            <a:off x="137141" y="2968903"/>
            <a:ext cx="6981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SAMPLE #2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pic>
        <p:nvPicPr>
          <p:cNvPr id="73" name="Picture 2">
            <a:extLst>
              <a:ext uri="{FF2B5EF4-FFF2-40B4-BE49-F238E27FC236}">
                <a16:creationId xmlns:a16="http://schemas.microsoft.com/office/drawing/2014/main" id="{040CF46D-3F16-58F0-6666-5BB9ADC95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6" y="4924268"/>
            <a:ext cx="1766417" cy="71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A7A0FA97-C289-4EB4-9821-F7BD3B079259}"/>
              </a:ext>
            </a:extLst>
          </p:cNvPr>
          <p:cNvSpPr/>
          <p:nvPr/>
        </p:nvSpPr>
        <p:spPr>
          <a:xfrm>
            <a:off x="45086" y="4670770"/>
            <a:ext cx="1908495" cy="1759147"/>
          </a:xfrm>
          <a:prstGeom prst="rect">
            <a:avLst/>
          </a:prstGeom>
          <a:noFill/>
          <a:ln w="25400">
            <a:solidFill>
              <a:srgbClr val="A9A9A9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65000"/>
                  </a:schemeClr>
                </a:solidFill>
              </a:ln>
              <a:noFill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BC3B17-1909-CA28-28C4-61872F4D5BB6}"/>
              </a:ext>
            </a:extLst>
          </p:cNvPr>
          <p:cNvSpPr txBox="1"/>
          <p:nvPr/>
        </p:nvSpPr>
        <p:spPr>
          <a:xfrm>
            <a:off x="44508" y="5636905"/>
            <a:ext cx="69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</a:rPr>
              <a:t>CAN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DTC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TEMP.1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TEMP.2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IN.VOLTAGE(V)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IN.CURRENT(A)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OUT.VOLTAGE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OUT.CURRENT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54468F5-1F00-5D38-8316-400BA5433949}"/>
              </a:ext>
            </a:extLst>
          </p:cNvPr>
          <p:cNvSpPr txBox="1"/>
          <p:nvPr/>
        </p:nvSpPr>
        <p:spPr>
          <a:xfrm>
            <a:off x="593763" y="5643997"/>
            <a:ext cx="69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</a:rPr>
              <a:t>25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0x00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25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25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15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15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15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15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110715A-B8E8-334F-007A-F422094FF287}"/>
              </a:ext>
            </a:extLst>
          </p:cNvPr>
          <p:cNvSpPr txBox="1"/>
          <p:nvPr/>
        </p:nvSpPr>
        <p:spPr>
          <a:xfrm>
            <a:off x="1018101" y="5633542"/>
            <a:ext cx="769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</a:rPr>
              <a:t>CHILLER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FLUID TEMP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FLOW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IN.PRESSURE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OUT.PRESSURE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5B60A87-C744-CDA6-6E1A-9C72D8680357}"/>
              </a:ext>
            </a:extLst>
          </p:cNvPr>
          <p:cNvSpPr txBox="1"/>
          <p:nvPr/>
        </p:nvSpPr>
        <p:spPr>
          <a:xfrm>
            <a:off x="1570619" y="5640634"/>
            <a:ext cx="3829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solidFill>
                  <a:schemeClr val="bg1"/>
                </a:solidFill>
              </a:rPr>
              <a:t>Wait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0.0</a:t>
            </a:r>
          </a:p>
          <a:p>
            <a:r>
              <a:rPr lang="en-US" altLang="ko-KR" sz="600" dirty="0">
                <a:solidFill>
                  <a:schemeClr val="bg1"/>
                </a:solidFill>
              </a:rPr>
              <a:t>0.0 0.0 0.0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97EEDAF-9EA9-741D-1723-A0CDE7C5F8B1}"/>
              </a:ext>
            </a:extLst>
          </p:cNvPr>
          <p:cNvSpPr txBox="1"/>
          <p:nvPr/>
        </p:nvSpPr>
        <p:spPr>
          <a:xfrm>
            <a:off x="136563" y="4697366"/>
            <a:ext cx="6981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SAMPLE #3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5760C97-DE10-A524-C8C2-AD0FD8F9AF47}"/>
              </a:ext>
            </a:extLst>
          </p:cNvPr>
          <p:cNvSpPr/>
          <p:nvPr/>
        </p:nvSpPr>
        <p:spPr>
          <a:xfrm>
            <a:off x="2004386" y="1140038"/>
            <a:ext cx="3363894" cy="5289879"/>
          </a:xfrm>
          <a:prstGeom prst="rect">
            <a:avLst/>
          </a:prstGeom>
          <a:noFill/>
          <a:ln w="25400">
            <a:solidFill>
              <a:srgbClr val="A9A9A9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65000"/>
                  </a:schemeClr>
                </a:solidFill>
              </a:ln>
              <a:noFill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202E90C-148B-F1E3-B932-F98B2D35B4E3}"/>
              </a:ext>
            </a:extLst>
          </p:cNvPr>
          <p:cNvSpPr/>
          <p:nvPr/>
        </p:nvSpPr>
        <p:spPr>
          <a:xfrm>
            <a:off x="2088450" y="1272179"/>
            <a:ext cx="926343" cy="389828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현재테스트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E2BD9E0-4212-FB54-E8C3-7D4920844BF5}"/>
              </a:ext>
            </a:extLst>
          </p:cNvPr>
          <p:cNvSpPr/>
          <p:nvPr/>
        </p:nvSpPr>
        <p:spPr>
          <a:xfrm>
            <a:off x="3014793" y="2134595"/>
            <a:ext cx="678889" cy="389828"/>
          </a:xfrm>
          <a:prstGeom prst="rect">
            <a:avLst/>
          </a:prstGeom>
          <a:solidFill>
            <a:srgbClr val="155F82"/>
          </a:solidFill>
          <a:ln w="6350" cap="flat" cmpd="sng" algn="ctr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시작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D5E16DE-D704-E19D-589B-8F01F8081A1F}"/>
              </a:ext>
            </a:extLst>
          </p:cNvPr>
          <p:cNvSpPr/>
          <p:nvPr/>
        </p:nvSpPr>
        <p:spPr>
          <a:xfrm>
            <a:off x="3758259" y="2134595"/>
            <a:ext cx="678889" cy="389828"/>
          </a:xfrm>
          <a:prstGeom prst="rect">
            <a:avLst/>
          </a:prstGeom>
          <a:solidFill>
            <a:srgbClr val="155F82"/>
          </a:solidFill>
          <a:ln w="6350" cap="flat" cmpd="sng" algn="ctr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일시정지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333C566-FEE5-51C4-0D36-2D152E8CF86E}"/>
              </a:ext>
            </a:extLst>
          </p:cNvPr>
          <p:cNvSpPr/>
          <p:nvPr/>
        </p:nvSpPr>
        <p:spPr>
          <a:xfrm>
            <a:off x="4513553" y="2134595"/>
            <a:ext cx="678889" cy="389828"/>
          </a:xfrm>
          <a:prstGeom prst="rect">
            <a:avLst/>
          </a:prstGeom>
          <a:solidFill>
            <a:srgbClr val="155F82"/>
          </a:solidFill>
          <a:ln w="6350" cap="flat" cmpd="sng" algn="ctr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종료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03EEE8EB-E88B-F43E-C941-4530DDA74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399" y="2936573"/>
            <a:ext cx="1672415" cy="2434200"/>
          </a:xfrm>
          <a:prstGeom prst="rect">
            <a:avLst/>
          </a:prstGeom>
        </p:spPr>
      </p:pic>
      <p:sp>
        <p:nvSpPr>
          <p:cNvPr id="90" name="직사각형 89">
            <a:extLst>
              <a:ext uri="{FF2B5EF4-FFF2-40B4-BE49-F238E27FC236}">
                <a16:creationId xmlns:a16="http://schemas.microsoft.com/office/drawing/2014/main" id="{D37D138E-A304-EDF5-12F8-2C1027568F2C}"/>
              </a:ext>
            </a:extLst>
          </p:cNvPr>
          <p:cNvSpPr/>
          <p:nvPr/>
        </p:nvSpPr>
        <p:spPr>
          <a:xfrm>
            <a:off x="5641885" y="1838477"/>
            <a:ext cx="678889" cy="389828"/>
          </a:xfrm>
          <a:prstGeom prst="rect">
            <a:avLst/>
          </a:prstGeom>
          <a:solidFill>
            <a:srgbClr val="155F82"/>
          </a:solidFill>
          <a:ln w="6350" cap="flat" cmpd="sng" algn="ctr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Manual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907ADFB-B269-B4E1-99C8-9E84DAA4B5F5}"/>
              </a:ext>
            </a:extLst>
          </p:cNvPr>
          <p:cNvSpPr/>
          <p:nvPr/>
        </p:nvSpPr>
        <p:spPr>
          <a:xfrm>
            <a:off x="6431434" y="1838476"/>
            <a:ext cx="678889" cy="389827"/>
          </a:xfrm>
          <a:prstGeom prst="rect">
            <a:avLst/>
          </a:prstGeom>
          <a:solidFill>
            <a:srgbClr val="155F82"/>
          </a:solidFill>
          <a:ln w="6350" cap="flat" cmpd="sng" algn="ctr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데이터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D3D486A7-CA97-58E8-7DEF-256CA1B4D729}"/>
              </a:ext>
            </a:extLst>
          </p:cNvPr>
          <p:cNvSpPr/>
          <p:nvPr/>
        </p:nvSpPr>
        <p:spPr>
          <a:xfrm>
            <a:off x="7220983" y="1838477"/>
            <a:ext cx="678889" cy="389828"/>
          </a:xfrm>
          <a:prstGeom prst="rect">
            <a:avLst/>
          </a:prstGeom>
          <a:solidFill>
            <a:srgbClr val="155F82"/>
          </a:solidFill>
          <a:ln w="6350" cap="flat" cmpd="sng" algn="ctr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설정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B7C79571-E2DD-2D8F-C971-BE0DC9E38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936046"/>
              </p:ext>
            </p:extLst>
          </p:nvPr>
        </p:nvGraphicFramePr>
        <p:xfrm>
          <a:off x="8307962" y="1085510"/>
          <a:ext cx="3477638" cy="537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405">
                  <a:extLst>
                    <a:ext uri="{9D8B030D-6E8A-4147-A177-3AD203B41FA5}">
                      <a16:colId xmlns:a16="http://schemas.microsoft.com/office/drawing/2014/main" val="2057442517"/>
                    </a:ext>
                  </a:extLst>
                </a:gridCol>
                <a:gridCol w="1159933">
                  <a:extLst>
                    <a:ext uri="{9D8B030D-6E8A-4147-A177-3AD203B41FA5}">
                      <a16:colId xmlns:a16="http://schemas.microsoft.com/office/drawing/2014/main" val="3876759121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1587172934"/>
                    </a:ext>
                  </a:extLst>
                </a:gridCol>
              </a:tblGrid>
              <a:tr h="299198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/>
                    </a:p>
                  </a:txBody>
                  <a:tcPr anchor="ctr">
                    <a:solidFill>
                      <a:srgbClr val="155F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기능</a:t>
                      </a:r>
                    </a:p>
                  </a:txBody>
                  <a:tcPr>
                    <a:solidFill>
                      <a:srgbClr val="155F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설명</a:t>
                      </a:r>
                    </a:p>
                  </a:txBody>
                  <a:tcPr>
                    <a:solidFill>
                      <a:srgbClr val="155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833713"/>
                  </a:ext>
                </a:extLst>
              </a:tr>
              <a:tr h="257825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/>
                        <a:t>화면명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err="1"/>
                        <a:t>WindowPanelView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347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계측기 연결상태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Yellow : </a:t>
                      </a:r>
                      <a:r>
                        <a:rPr lang="ko-KR" altLang="en-US" sz="800" dirty="0" err="1"/>
                        <a:t>미연결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/>
                        <a:t>Green : </a:t>
                      </a:r>
                      <a:r>
                        <a:rPr lang="ko-KR" altLang="en-US" sz="800" dirty="0"/>
                        <a:t>연결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59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프로그램 종료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내구도 테스트 프로그램 종료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299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16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동작 메시지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설정 명령어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ko-KR" altLang="en-US" sz="800" dirty="0"/>
                        <a:t>실행 시나리오 등 명령어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2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17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온도측정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755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199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74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55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04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177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172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894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8836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703728"/>
                  </a:ext>
                </a:extLst>
              </a:tr>
            </a:tbl>
          </a:graphicData>
        </a:graphic>
      </p:graphicFrame>
      <p:sp>
        <p:nvSpPr>
          <p:cNvPr id="97" name="직사각형 96">
            <a:extLst>
              <a:ext uri="{FF2B5EF4-FFF2-40B4-BE49-F238E27FC236}">
                <a16:creationId xmlns:a16="http://schemas.microsoft.com/office/drawing/2014/main" id="{0B19985D-BB89-7B5B-40F9-28FC0D6AA9B2}"/>
              </a:ext>
            </a:extLst>
          </p:cNvPr>
          <p:cNvSpPr/>
          <p:nvPr/>
        </p:nvSpPr>
        <p:spPr>
          <a:xfrm>
            <a:off x="5641885" y="2399965"/>
            <a:ext cx="2257987" cy="76656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155F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Ready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6061203-003F-6C42-273E-01727DF531A9}"/>
              </a:ext>
            </a:extLst>
          </p:cNvPr>
          <p:cNvSpPr/>
          <p:nvPr/>
        </p:nvSpPr>
        <p:spPr>
          <a:xfrm>
            <a:off x="5641885" y="3278190"/>
            <a:ext cx="2257987" cy="655221"/>
          </a:xfrm>
          <a:prstGeom prst="rect">
            <a:avLst/>
          </a:prstGeom>
          <a:solidFill>
            <a:srgbClr val="155F82"/>
          </a:solidFill>
          <a:ln w="6350" cap="flat" cmpd="sng" algn="ctr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비상 종료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188FFF5-99CB-BA73-13B7-09D93EB3E867}"/>
              </a:ext>
            </a:extLst>
          </p:cNvPr>
          <p:cNvSpPr txBox="1"/>
          <p:nvPr/>
        </p:nvSpPr>
        <p:spPr>
          <a:xfrm>
            <a:off x="5502099" y="5524146"/>
            <a:ext cx="2511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</a:rPr>
              <a:t>시스템 가동 후 동작 시간   </a:t>
            </a:r>
            <a:r>
              <a:rPr lang="en-US" altLang="ko-KR" sz="1000" dirty="0">
                <a:solidFill>
                  <a:schemeClr val="bg1"/>
                </a:solidFill>
              </a:rPr>
              <a:t>00d 00:05:35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A38F558-AFB3-04FC-2330-0E97FC4B8B70}"/>
              </a:ext>
            </a:extLst>
          </p:cNvPr>
          <p:cNvSpPr txBox="1"/>
          <p:nvPr/>
        </p:nvSpPr>
        <p:spPr>
          <a:xfrm>
            <a:off x="5575131" y="4355109"/>
            <a:ext cx="1684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HV DC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LV DC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DC Source</a:t>
            </a:r>
          </a:p>
          <a:p>
            <a:r>
              <a:rPr lang="en-US" altLang="ko-KR" sz="1000" dirty="0">
                <a:solidFill>
                  <a:schemeClr val="bg1"/>
                </a:solidFill>
              </a:rPr>
              <a:t>AC</a:t>
            </a:r>
          </a:p>
          <a:p>
            <a:endParaRPr lang="en-US" altLang="ko-KR" sz="1000" dirty="0">
              <a:solidFill>
                <a:schemeClr val="bg1"/>
              </a:solidFill>
            </a:endParaRPr>
          </a:p>
          <a:p>
            <a:r>
              <a:rPr lang="en-US" altLang="ko-KR" sz="1000" dirty="0">
                <a:solidFill>
                  <a:schemeClr val="bg1"/>
                </a:solidFill>
              </a:rPr>
              <a:t>CHILLER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77CA577F-4C8A-F8DA-32C3-7192706C8B62}"/>
              </a:ext>
            </a:extLst>
          </p:cNvPr>
          <p:cNvSpPr/>
          <p:nvPr/>
        </p:nvSpPr>
        <p:spPr>
          <a:xfrm>
            <a:off x="6513082" y="4380186"/>
            <a:ext cx="151977" cy="13847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F7CDDF5F-FC02-CCDD-4EF4-884F9CBD4EB2}"/>
              </a:ext>
            </a:extLst>
          </p:cNvPr>
          <p:cNvSpPr/>
          <p:nvPr/>
        </p:nvSpPr>
        <p:spPr>
          <a:xfrm>
            <a:off x="6719933" y="4380186"/>
            <a:ext cx="151977" cy="13847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2E6D3569-BBFB-B103-3AAA-8D7CA7D48C68}"/>
              </a:ext>
            </a:extLst>
          </p:cNvPr>
          <p:cNvSpPr/>
          <p:nvPr/>
        </p:nvSpPr>
        <p:spPr>
          <a:xfrm>
            <a:off x="6955974" y="4376142"/>
            <a:ext cx="151977" cy="13847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1BA2296F-3DBC-2571-5548-9CF88699C813}"/>
              </a:ext>
            </a:extLst>
          </p:cNvPr>
          <p:cNvSpPr/>
          <p:nvPr/>
        </p:nvSpPr>
        <p:spPr>
          <a:xfrm>
            <a:off x="6513082" y="4553449"/>
            <a:ext cx="151977" cy="13847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58E9C8D2-386F-0CE5-4F57-C0369166F3ED}"/>
              </a:ext>
            </a:extLst>
          </p:cNvPr>
          <p:cNvSpPr/>
          <p:nvPr/>
        </p:nvSpPr>
        <p:spPr>
          <a:xfrm>
            <a:off x="6719933" y="4553449"/>
            <a:ext cx="151977" cy="13847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0BAB43DE-A7AB-7E29-61A6-96D6345215E9}"/>
              </a:ext>
            </a:extLst>
          </p:cNvPr>
          <p:cNvSpPr/>
          <p:nvPr/>
        </p:nvSpPr>
        <p:spPr>
          <a:xfrm>
            <a:off x="6955974" y="4549405"/>
            <a:ext cx="151977" cy="13847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EE4AE48E-013C-A061-8C5C-DF50B8FE9C17}"/>
              </a:ext>
            </a:extLst>
          </p:cNvPr>
          <p:cNvSpPr/>
          <p:nvPr/>
        </p:nvSpPr>
        <p:spPr>
          <a:xfrm>
            <a:off x="6513082" y="4739804"/>
            <a:ext cx="151977" cy="13847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6A5F49E2-793F-A3C2-A32D-A7BAFB14D642}"/>
              </a:ext>
            </a:extLst>
          </p:cNvPr>
          <p:cNvSpPr/>
          <p:nvPr/>
        </p:nvSpPr>
        <p:spPr>
          <a:xfrm>
            <a:off x="6719933" y="4739804"/>
            <a:ext cx="151977" cy="13847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88288147-7266-C2BB-1BCA-E7DAC19D798E}"/>
              </a:ext>
            </a:extLst>
          </p:cNvPr>
          <p:cNvSpPr/>
          <p:nvPr/>
        </p:nvSpPr>
        <p:spPr>
          <a:xfrm>
            <a:off x="6955974" y="4735760"/>
            <a:ext cx="151977" cy="13847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6BC2BBFA-8BEF-FB9F-D6D2-993C36357859}"/>
              </a:ext>
            </a:extLst>
          </p:cNvPr>
          <p:cNvSpPr/>
          <p:nvPr/>
        </p:nvSpPr>
        <p:spPr>
          <a:xfrm>
            <a:off x="6513082" y="4891412"/>
            <a:ext cx="151977" cy="13847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6DF88B9D-6E61-E809-050C-21D98752E580}"/>
              </a:ext>
            </a:extLst>
          </p:cNvPr>
          <p:cNvSpPr/>
          <p:nvPr/>
        </p:nvSpPr>
        <p:spPr>
          <a:xfrm>
            <a:off x="6719933" y="4891412"/>
            <a:ext cx="151977" cy="13847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C4A95BF0-22D0-D166-FED1-82C0AEC551BE}"/>
              </a:ext>
            </a:extLst>
          </p:cNvPr>
          <p:cNvSpPr/>
          <p:nvPr/>
        </p:nvSpPr>
        <p:spPr>
          <a:xfrm>
            <a:off x="6955974" y="4887368"/>
            <a:ext cx="151977" cy="13847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0AB595AD-7DC4-6D22-0E36-FDBAD1A4691A}"/>
              </a:ext>
            </a:extLst>
          </p:cNvPr>
          <p:cNvSpPr/>
          <p:nvPr/>
        </p:nvSpPr>
        <p:spPr>
          <a:xfrm>
            <a:off x="6513082" y="5178434"/>
            <a:ext cx="151977" cy="13847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AC94609-242E-7F20-B64B-6527EA97FEFE}"/>
              </a:ext>
            </a:extLst>
          </p:cNvPr>
          <p:cNvSpPr/>
          <p:nvPr/>
        </p:nvSpPr>
        <p:spPr>
          <a:xfrm>
            <a:off x="6719933" y="5178434"/>
            <a:ext cx="151977" cy="13847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5F2B2A4E-B591-27EF-177C-227AC3B0D4F5}"/>
              </a:ext>
            </a:extLst>
          </p:cNvPr>
          <p:cNvSpPr/>
          <p:nvPr/>
        </p:nvSpPr>
        <p:spPr>
          <a:xfrm>
            <a:off x="6955974" y="5174390"/>
            <a:ext cx="151977" cy="13847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chemeClr val="accent4">
                  <a:lumMod val="95000"/>
                  <a:lumOff val="5000"/>
                </a:schemeClr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030D2F7A-E6D2-2FE8-A588-805CEAA6DC2E}"/>
              </a:ext>
            </a:extLst>
          </p:cNvPr>
          <p:cNvSpPr/>
          <p:nvPr/>
        </p:nvSpPr>
        <p:spPr>
          <a:xfrm>
            <a:off x="7205531" y="4362318"/>
            <a:ext cx="678890" cy="47411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155F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000000"/>
                </a:solidFill>
              </a:rPr>
              <a:t>CAUTION</a:t>
            </a:r>
          </a:p>
          <a:p>
            <a:pPr algn="ctr"/>
            <a:r>
              <a:rPr lang="en-US" altLang="ko-KR" sz="700" dirty="0">
                <a:solidFill>
                  <a:srgbClr val="000000"/>
                </a:solidFill>
              </a:rPr>
              <a:t>HIGH</a:t>
            </a:r>
          </a:p>
          <a:p>
            <a:pPr algn="ctr"/>
            <a:r>
              <a:rPr lang="en-US" altLang="ko-KR" sz="700" dirty="0">
                <a:solidFill>
                  <a:srgbClr val="000000"/>
                </a:solidFill>
              </a:rPr>
              <a:t>VOLTAGE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9C8FD218-4649-4FA3-8074-3F87F4D6535B}"/>
              </a:ext>
            </a:extLst>
          </p:cNvPr>
          <p:cNvSpPr/>
          <p:nvPr/>
        </p:nvSpPr>
        <p:spPr>
          <a:xfrm>
            <a:off x="7205531" y="4854781"/>
            <a:ext cx="678890" cy="47411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155F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000000"/>
                </a:solidFill>
              </a:rPr>
              <a:t>CAUTION</a:t>
            </a:r>
          </a:p>
          <a:p>
            <a:pPr algn="ctr"/>
            <a:r>
              <a:rPr lang="en-US" altLang="ko-KR" sz="700" dirty="0">
                <a:solidFill>
                  <a:srgbClr val="000000"/>
                </a:solidFill>
              </a:rPr>
              <a:t>HOT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DF625DA-B994-64D2-4910-08AEF1BC3C1F}"/>
              </a:ext>
            </a:extLst>
          </p:cNvPr>
          <p:cNvSpPr/>
          <p:nvPr/>
        </p:nvSpPr>
        <p:spPr>
          <a:xfrm>
            <a:off x="5641885" y="5828275"/>
            <a:ext cx="2257987" cy="351924"/>
          </a:xfrm>
          <a:prstGeom prst="rect">
            <a:avLst/>
          </a:prstGeom>
          <a:solidFill>
            <a:srgbClr val="155F82"/>
          </a:solidFill>
          <a:ln w="6350" cap="flat" cmpd="sng" algn="ctr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시스템 </a:t>
            </a:r>
            <a:r>
              <a:rPr lang="ko-KR" altLang="en-US" sz="800" dirty="0">
                <a:solidFill>
                  <a:schemeClr val="bg1"/>
                </a:solidFill>
              </a:rPr>
              <a:t>종료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pic>
        <p:nvPicPr>
          <p:cNvPr id="123" name="그림 122">
            <a:extLst>
              <a:ext uri="{FF2B5EF4-FFF2-40B4-BE49-F238E27FC236}">
                <a16:creationId xmlns:a16="http://schemas.microsoft.com/office/drawing/2014/main" id="{5B25DB80-31BE-2533-B56A-9A5704C67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9814" y="3476892"/>
            <a:ext cx="1570185" cy="1852521"/>
          </a:xfrm>
          <a:prstGeom prst="rect">
            <a:avLst/>
          </a:prstGeom>
        </p:spPr>
      </p:pic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F20B1983-EF1D-9093-8035-F1DD1634AA7A}"/>
              </a:ext>
            </a:extLst>
          </p:cNvPr>
          <p:cNvSpPr/>
          <p:nvPr/>
        </p:nvSpPr>
        <p:spPr>
          <a:xfrm>
            <a:off x="5366097" y="1140037"/>
            <a:ext cx="2828932" cy="5289879"/>
          </a:xfrm>
          <a:prstGeom prst="rect">
            <a:avLst/>
          </a:prstGeom>
          <a:noFill/>
          <a:ln w="25400">
            <a:solidFill>
              <a:srgbClr val="A9A9A9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>
                    <a:lumMod val="65000"/>
                  </a:schemeClr>
                </a:solidFill>
              </a:ln>
              <a:noFill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D5C52A4-AD7C-7BA4-11EB-17D307221A41}"/>
              </a:ext>
            </a:extLst>
          </p:cNvPr>
          <p:cNvSpPr txBox="1"/>
          <p:nvPr/>
        </p:nvSpPr>
        <p:spPr>
          <a:xfrm>
            <a:off x="5575132" y="4125517"/>
            <a:ext cx="23247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</a:rPr>
              <a:t>OUTPUT             UNIT 1 2 3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54B76F1-7244-AE66-40AC-692D85D4136F}"/>
              </a:ext>
            </a:extLst>
          </p:cNvPr>
          <p:cNvSpPr txBox="1"/>
          <p:nvPr/>
        </p:nvSpPr>
        <p:spPr>
          <a:xfrm>
            <a:off x="6552186" y="1358522"/>
            <a:ext cx="4892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사용자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E040D7B5-8BE0-0B0D-C17B-00B62E8F12AD}"/>
              </a:ext>
            </a:extLst>
          </p:cNvPr>
          <p:cNvSpPr/>
          <p:nvPr/>
        </p:nvSpPr>
        <p:spPr>
          <a:xfrm>
            <a:off x="7159186" y="1361519"/>
            <a:ext cx="489274" cy="212447"/>
          </a:xfrm>
          <a:prstGeom prst="rect">
            <a:avLst/>
          </a:prstGeom>
          <a:solidFill>
            <a:srgbClr val="155F82"/>
          </a:solidFill>
          <a:ln w="6350" cap="flat" cmpd="sng" algn="ctr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홍길동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E4CA109-DA1B-1090-8547-E467651DD2B5}"/>
              </a:ext>
            </a:extLst>
          </p:cNvPr>
          <p:cNvSpPr txBox="1"/>
          <p:nvPr/>
        </p:nvSpPr>
        <p:spPr>
          <a:xfrm>
            <a:off x="7626623" y="1353844"/>
            <a:ext cx="3010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chemeClr val="bg1"/>
                </a:solidFill>
              </a:rPr>
              <a:t>님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759CAAAA-CCC0-B658-48BE-05AB14653CA5}"/>
              </a:ext>
            </a:extLst>
          </p:cNvPr>
          <p:cNvSpPr/>
          <p:nvPr/>
        </p:nvSpPr>
        <p:spPr>
          <a:xfrm>
            <a:off x="3389230" y="1372165"/>
            <a:ext cx="186000" cy="200056"/>
          </a:xfrm>
          <a:prstGeom prst="ellipse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FFFF00"/>
                </a:solidFill>
              </a:rPr>
              <a:t>4</a:t>
            </a:r>
            <a:endParaRPr lang="ko-KR" altLang="en-US" sz="700" dirty="0">
              <a:solidFill>
                <a:srgbClr val="FFFF00"/>
              </a:solidFill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959F3285-25F1-E379-E5A8-193B2C37675D}"/>
              </a:ext>
            </a:extLst>
          </p:cNvPr>
          <p:cNvSpPr/>
          <p:nvPr/>
        </p:nvSpPr>
        <p:spPr>
          <a:xfrm>
            <a:off x="84594" y="1202037"/>
            <a:ext cx="186000" cy="200056"/>
          </a:xfrm>
          <a:prstGeom prst="ellipse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FFFF00"/>
                </a:solidFill>
              </a:rPr>
              <a:t>1</a:t>
            </a:r>
            <a:endParaRPr lang="ko-KR" altLang="en-US" sz="700" dirty="0">
              <a:solidFill>
                <a:srgbClr val="FFFF00"/>
              </a:solidFill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69141BD-F871-9E8F-3D17-ABE97CCBF033}"/>
              </a:ext>
            </a:extLst>
          </p:cNvPr>
          <p:cNvSpPr/>
          <p:nvPr/>
        </p:nvSpPr>
        <p:spPr>
          <a:xfrm>
            <a:off x="376631" y="2127975"/>
            <a:ext cx="186000" cy="200056"/>
          </a:xfrm>
          <a:prstGeom prst="ellipse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FFFF00"/>
                </a:solidFill>
              </a:rPr>
              <a:t>2</a:t>
            </a:r>
            <a:endParaRPr lang="ko-KR" altLang="en-US" sz="700" dirty="0">
              <a:solidFill>
                <a:srgbClr val="FFFF00"/>
              </a:solidFill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74DBA8A4-57F8-A354-BE7A-14F3587E29A3}"/>
              </a:ext>
            </a:extLst>
          </p:cNvPr>
          <p:cNvSpPr/>
          <p:nvPr/>
        </p:nvSpPr>
        <p:spPr>
          <a:xfrm>
            <a:off x="1397447" y="2100602"/>
            <a:ext cx="186000" cy="200056"/>
          </a:xfrm>
          <a:prstGeom prst="ellipse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FFFF00"/>
                </a:solidFill>
              </a:rPr>
              <a:t>3</a:t>
            </a:r>
            <a:endParaRPr lang="ko-KR" altLang="en-US" sz="700" dirty="0">
              <a:solidFill>
                <a:srgbClr val="FFFF00"/>
              </a:solidFill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41244789-4105-F2B6-4001-6FF011177334}"/>
              </a:ext>
            </a:extLst>
          </p:cNvPr>
          <p:cNvSpPr/>
          <p:nvPr/>
        </p:nvSpPr>
        <p:spPr>
          <a:xfrm>
            <a:off x="2088450" y="1684806"/>
            <a:ext cx="3159712" cy="389828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(1) OBC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800" dirty="0">
                <a:solidFill>
                  <a:schemeClr val="bg1"/>
                </a:solidFill>
              </a:rPr>
              <a:t>Test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DD89D9BD-C61D-1231-471A-A73F749C2207}"/>
              </a:ext>
            </a:extLst>
          </p:cNvPr>
          <p:cNvSpPr/>
          <p:nvPr/>
        </p:nvSpPr>
        <p:spPr>
          <a:xfrm>
            <a:off x="3182111" y="1782516"/>
            <a:ext cx="186000" cy="200056"/>
          </a:xfrm>
          <a:prstGeom prst="ellipse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FFFF00"/>
                </a:solidFill>
              </a:rPr>
              <a:t>5</a:t>
            </a:r>
            <a:endParaRPr lang="ko-KR" altLang="en-US" sz="700" dirty="0">
              <a:solidFill>
                <a:srgbClr val="FFFF00"/>
              </a:solidFill>
            </a:endParaRPr>
          </a:p>
        </p:txBody>
      </p:sp>
      <p:sp>
        <p:nvSpPr>
          <p:cNvPr id="145" name="타원 144">
            <a:extLst>
              <a:ext uri="{FF2B5EF4-FFF2-40B4-BE49-F238E27FC236}">
                <a16:creationId xmlns:a16="http://schemas.microsoft.com/office/drawing/2014/main" id="{C8A45D17-3B32-CF9A-7A1D-F1B4B69CD344}"/>
              </a:ext>
            </a:extLst>
          </p:cNvPr>
          <p:cNvSpPr/>
          <p:nvPr/>
        </p:nvSpPr>
        <p:spPr>
          <a:xfrm>
            <a:off x="3639381" y="2228003"/>
            <a:ext cx="186000" cy="200056"/>
          </a:xfrm>
          <a:prstGeom prst="ellipse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FFFF00"/>
                </a:solidFill>
              </a:rPr>
              <a:t>6</a:t>
            </a:r>
            <a:endParaRPr lang="ko-KR" altLang="en-US" sz="700" dirty="0">
              <a:solidFill>
                <a:srgbClr val="FFFF00"/>
              </a:solidFill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B08317F6-5287-DEED-D072-C0F95FC46AFF}"/>
              </a:ext>
            </a:extLst>
          </p:cNvPr>
          <p:cNvSpPr/>
          <p:nvPr/>
        </p:nvSpPr>
        <p:spPr>
          <a:xfrm>
            <a:off x="2664300" y="3002703"/>
            <a:ext cx="186000" cy="200056"/>
          </a:xfrm>
          <a:prstGeom prst="ellipse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FFFF00"/>
                </a:solidFill>
              </a:rPr>
              <a:t>7</a:t>
            </a:r>
            <a:endParaRPr lang="ko-KR" altLang="en-US" sz="700" dirty="0">
              <a:solidFill>
                <a:srgbClr val="FFFF00"/>
              </a:solidFill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E70E113A-EECD-4516-3410-10B7A3E86549}"/>
              </a:ext>
            </a:extLst>
          </p:cNvPr>
          <p:cNvSpPr/>
          <p:nvPr/>
        </p:nvSpPr>
        <p:spPr>
          <a:xfrm>
            <a:off x="6963629" y="1368257"/>
            <a:ext cx="186000" cy="200056"/>
          </a:xfrm>
          <a:prstGeom prst="ellipse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FFFF00"/>
                </a:solidFill>
              </a:rPr>
              <a:t>8</a:t>
            </a:r>
            <a:endParaRPr lang="ko-KR" altLang="en-US" sz="700" dirty="0">
              <a:solidFill>
                <a:srgbClr val="FFFF00"/>
              </a:solidFill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B41D1953-0C46-0CAA-1373-8AD3F0610B48}"/>
              </a:ext>
            </a:extLst>
          </p:cNvPr>
          <p:cNvSpPr/>
          <p:nvPr/>
        </p:nvSpPr>
        <p:spPr>
          <a:xfrm>
            <a:off x="5878378" y="1797686"/>
            <a:ext cx="186000" cy="200056"/>
          </a:xfrm>
          <a:prstGeom prst="ellipse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rgbClr val="FFFF00"/>
                </a:solidFill>
              </a:rPr>
              <a:t>9</a:t>
            </a:r>
            <a:endParaRPr lang="ko-KR" altLang="en-US" sz="700" dirty="0">
              <a:solidFill>
                <a:srgbClr val="FFFF00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C30FAE7C-FEA0-3454-B5D5-B9A71DC1C72C}"/>
              </a:ext>
            </a:extLst>
          </p:cNvPr>
          <p:cNvSpPr/>
          <p:nvPr/>
        </p:nvSpPr>
        <p:spPr>
          <a:xfrm>
            <a:off x="7472195" y="1790770"/>
            <a:ext cx="186000" cy="200056"/>
          </a:xfrm>
          <a:prstGeom prst="ellipse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rgbClr val="FFFF00"/>
                </a:solidFill>
              </a:rPr>
              <a:t>11</a:t>
            </a:r>
            <a:endParaRPr lang="ko-KR" altLang="en-US" sz="700" dirty="0">
              <a:solidFill>
                <a:srgbClr val="FFFF00"/>
              </a:solidFill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380B40DF-7C08-DF28-9EC5-A06C2F09AA7E}"/>
              </a:ext>
            </a:extLst>
          </p:cNvPr>
          <p:cNvSpPr/>
          <p:nvPr/>
        </p:nvSpPr>
        <p:spPr>
          <a:xfrm>
            <a:off x="6663120" y="1782516"/>
            <a:ext cx="186000" cy="200056"/>
          </a:xfrm>
          <a:prstGeom prst="ellipse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rgbClr val="FFFF00"/>
                </a:solidFill>
              </a:rPr>
              <a:t>10</a:t>
            </a:r>
            <a:endParaRPr lang="ko-KR" altLang="en-US" sz="700" dirty="0">
              <a:solidFill>
                <a:srgbClr val="FFFF00"/>
              </a:solidFill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463CF5E9-6CD8-40C7-A220-F052B0D84FE8}"/>
              </a:ext>
            </a:extLst>
          </p:cNvPr>
          <p:cNvSpPr/>
          <p:nvPr/>
        </p:nvSpPr>
        <p:spPr>
          <a:xfrm>
            <a:off x="6549023" y="2733866"/>
            <a:ext cx="186000" cy="200056"/>
          </a:xfrm>
          <a:prstGeom prst="ellipse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rgbClr val="000000"/>
                </a:solidFill>
              </a:rPr>
              <a:t>12</a:t>
            </a:r>
            <a:endParaRPr lang="ko-KR" altLang="en-US" sz="700" dirty="0">
              <a:solidFill>
                <a:srgbClr val="000000"/>
              </a:solidFill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30269629-0430-9CD0-FED3-433B36394AB9}"/>
              </a:ext>
            </a:extLst>
          </p:cNvPr>
          <p:cNvSpPr/>
          <p:nvPr/>
        </p:nvSpPr>
        <p:spPr>
          <a:xfrm>
            <a:off x="6327082" y="3522725"/>
            <a:ext cx="186000" cy="200056"/>
          </a:xfrm>
          <a:prstGeom prst="ellipse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rgbClr val="FFFF00"/>
                </a:solidFill>
              </a:rPr>
              <a:t>13</a:t>
            </a:r>
            <a:endParaRPr lang="ko-KR" altLang="en-US" sz="700" dirty="0">
              <a:solidFill>
                <a:srgbClr val="FFFF00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23F24DF-B30E-F6A2-30E7-6689F23A0B01}"/>
              </a:ext>
            </a:extLst>
          </p:cNvPr>
          <p:cNvSpPr/>
          <p:nvPr/>
        </p:nvSpPr>
        <p:spPr>
          <a:xfrm>
            <a:off x="6298449" y="4349718"/>
            <a:ext cx="186000" cy="200056"/>
          </a:xfrm>
          <a:prstGeom prst="ellipse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rgbClr val="FFFF00"/>
                </a:solidFill>
              </a:rPr>
              <a:t>14</a:t>
            </a:r>
            <a:endParaRPr lang="ko-KR" altLang="en-US" sz="700" dirty="0">
              <a:solidFill>
                <a:srgbClr val="FFFF00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3F9B58B-4CBD-485C-1C57-51BB945DE2C6}"/>
              </a:ext>
            </a:extLst>
          </p:cNvPr>
          <p:cNvSpPr/>
          <p:nvPr/>
        </p:nvSpPr>
        <p:spPr>
          <a:xfrm>
            <a:off x="6285530" y="5919718"/>
            <a:ext cx="186000" cy="200056"/>
          </a:xfrm>
          <a:prstGeom prst="ellipse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rgbClr val="FFFF00"/>
                </a:solidFill>
              </a:rPr>
              <a:t>15</a:t>
            </a:r>
            <a:endParaRPr lang="ko-KR" altLang="en-US" sz="700" dirty="0">
              <a:solidFill>
                <a:srgbClr val="FFFF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5F3B1C-F58D-795F-A2E6-E1FEBB2B407F}"/>
              </a:ext>
            </a:extLst>
          </p:cNvPr>
          <p:cNvSpPr/>
          <p:nvPr/>
        </p:nvSpPr>
        <p:spPr>
          <a:xfrm>
            <a:off x="2084725" y="5633542"/>
            <a:ext cx="3230566" cy="76656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rgbClr val="155F8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r>
              <a:rPr lang="ko-KR" altLang="en-US" sz="700" dirty="0">
                <a:solidFill>
                  <a:srgbClr val="000000"/>
                </a:solidFill>
              </a:rPr>
              <a:t>시나리오 </a:t>
            </a:r>
            <a:r>
              <a:rPr lang="en-US" altLang="ko-KR" sz="700" dirty="0">
                <a:solidFill>
                  <a:srgbClr val="000000"/>
                </a:solidFill>
              </a:rPr>
              <a:t>OBC</a:t>
            </a:r>
            <a:r>
              <a:rPr lang="ko-KR" altLang="en-US" sz="700" dirty="0">
                <a:solidFill>
                  <a:srgbClr val="000000"/>
                </a:solidFill>
              </a:rPr>
              <a:t>충전 테스트 </a:t>
            </a:r>
            <a:r>
              <a:rPr lang="en-US" altLang="ko-KR" sz="700" dirty="0">
                <a:solidFill>
                  <a:srgbClr val="000000"/>
                </a:solidFill>
              </a:rPr>
              <a:t>(9/10</a:t>
            </a:r>
            <a:r>
              <a:rPr lang="ko-KR" altLang="en-US" sz="700" dirty="0">
                <a:solidFill>
                  <a:srgbClr val="000000"/>
                </a:solidFill>
              </a:rPr>
              <a:t>회</a:t>
            </a:r>
            <a:r>
              <a:rPr lang="en-US" altLang="ko-KR" sz="700" dirty="0">
                <a:solidFill>
                  <a:srgbClr val="000000"/>
                </a:solidFill>
              </a:rPr>
              <a:t>)</a:t>
            </a:r>
          </a:p>
          <a:p>
            <a:r>
              <a:rPr lang="en-US" altLang="ko-KR" sz="700" dirty="0">
                <a:solidFill>
                  <a:srgbClr val="000000"/>
                </a:solidFill>
              </a:rPr>
              <a:t>Unit1 HV DC Set Voltage 12</a:t>
            </a:r>
          </a:p>
          <a:p>
            <a:r>
              <a:rPr lang="en-US" altLang="ko-KR" sz="700" dirty="0">
                <a:solidFill>
                  <a:srgbClr val="000000"/>
                </a:solidFill>
              </a:rPr>
              <a:t>Unit1 LV DC Set Current 0.5</a:t>
            </a:r>
          </a:p>
          <a:p>
            <a:r>
              <a:rPr lang="en-US" altLang="ko-KR" sz="700" dirty="0">
                <a:solidFill>
                  <a:srgbClr val="000000"/>
                </a:solidFill>
              </a:rPr>
              <a:t>Unit2 HV DC Set Voltage 12</a:t>
            </a:r>
          </a:p>
          <a:p>
            <a:r>
              <a:rPr lang="en-US" altLang="ko-KR" sz="700" dirty="0">
                <a:solidFill>
                  <a:srgbClr val="000000"/>
                </a:solidFill>
              </a:rPr>
              <a:t>Unit2 LV DC Set Current 0.5</a:t>
            </a:r>
            <a:endParaRPr lang="ko-KR" altLang="en-US" sz="700" dirty="0">
              <a:solidFill>
                <a:srgbClr val="000000"/>
              </a:solidFill>
            </a:endParaRPr>
          </a:p>
          <a:p>
            <a:r>
              <a:rPr lang="en-US" altLang="ko-KR" sz="700" dirty="0">
                <a:solidFill>
                  <a:srgbClr val="000000"/>
                </a:solidFill>
              </a:rPr>
              <a:t>Unit2 Output On</a:t>
            </a:r>
            <a:endParaRPr lang="ko-KR" altLang="en-US" sz="700" dirty="0">
              <a:solidFill>
                <a:srgbClr val="000000"/>
              </a:solidFill>
            </a:endParaRPr>
          </a:p>
          <a:p>
            <a:endParaRPr lang="ko-KR" altLang="en-US" sz="700" dirty="0">
              <a:solidFill>
                <a:srgbClr val="000000"/>
              </a:solidFill>
            </a:endParaRPr>
          </a:p>
          <a:p>
            <a:endParaRPr lang="ko-KR" altLang="en-US" sz="700" dirty="0">
              <a:solidFill>
                <a:srgbClr val="000000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F3E602D-6824-D06C-D5D1-B3A69F0540CB}"/>
              </a:ext>
            </a:extLst>
          </p:cNvPr>
          <p:cNvSpPr/>
          <p:nvPr/>
        </p:nvSpPr>
        <p:spPr>
          <a:xfrm>
            <a:off x="4045731" y="5904209"/>
            <a:ext cx="186000" cy="200056"/>
          </a:xfrm>
          <a:prstGeom prst="ellipse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rgbClr val="000000"/>
                </a:solidFill>
              </a:rPr>
              <a:t>16</a:t>
            </a:r>
            <a:endParaRPr lang="ko-KR" altLang="en-US" sz="700" dirty="0">
              <a:solidFill>
                <a:srgbClr val="00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152930C-0775-BA6E-B2D9-0156451DF9E3}"/>
              </a:ext>
            </a:extLst>
          </p:cNvPr>
          <p:cNvSpPr/>
          <p:nvPr/>
        </p:nvSpPr>
        <p:spPr>
          <a:xfrm>
            <a:off x="4074933" y="3578989"/>
            <a:ext cx="186000" cy="200056"/>
          </a:xfrm>
          <a:prstGeom prst="ellipse">
            <a:avLst/>
          </a:prstGeom>
          <a:solidFill>
            <a:srgbClr val="FFFF00">
              <a:alpha val="20000"/>
            </a:srgbClr>
          </a:solidFill>
          <a:ln w="63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>
                <a:solidFill>
                  <a:srgbClr val="FFFF00"/>
                </a:solidFill>
              </a:rPr>
              <a:t>17</a:t>
            </a:r>
            <a:endParaRPr lang="ko-KR" altLang="en-US" sz="7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52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48729-C5B7-537E-6325-FD75FE2D0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81CB9B-791C-41DF-835A-48F9E80131BB}"/>
              </a:ext>
            </a:extLst>
          </p:cNvPr>
          <p:cNvSpPr/>
          <p:nvPr/>
        </p:nvSpPr>
        <p:spPr>
          <a:xfrm>
            <a:off x="1863483" y="1372730"/>
            <a:ext cx="8911165" cy="5414430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855742-4BA4-2A44-1156-CEB72E7BEFBF}"/>
              </a:ext>
            </a:extLst>
          </p:cNvPr>
          <p:cNvSpPr/>
          <p:nvPr/>
        </p:nvSpPr>
        <p:spPr>
          <a:xfrm>
            <a:off x="1863483" y="1382419"/>
            <a:ext cx="622631" cy="205178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파일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725A966-0EFC-AA28-2E48-A0D1CB97817B}"/>
              </a:ext>
            </a:extLst>
          </p:cNvPr>
          <p:cNvSpPr/>
          <p:nvPr/>
        </p:nvSpPr>
        <p:spPr>
          <a:xfrm>
            <a:off x="2411276" y="1375607"/>
            <a:ext cx="8363372" cy="2064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7CB9EB3-3B78-7529-40DB-793148646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747401"/>
              </p:ext>
            </p:extLst>
          </p:nvPr>
        </p:nvGraphicFramePr>
        <p:xfrm>
          <a:off x="1960078" y="3087250"/>
          <a:ext cx="8714890" cy="335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7842">
                  <a:extLst>
                    <a:ext uri="{9D8B030D-6E8A-4147-A177-3AD203B41FA5}">
                      <a16:colId xmlns:a16="http://schemas.microsoft.com/office/drawing/2014/main" val="3939659854"/>
                    </a:ext>
                  </a:extLst>
                </a:gridCol>
                <a:gridCol w="618394">
                  <a:extLst>
                    <a:ext uri="{9D8B030D-6E8A-4147-A177-3AD203B41FA5}">
                      <a16:colId xmlns:a16="http://schemas.microsoft.com/office/drawing/2014/main" val="3289550394"/>
                    </a:ext>
                  </a:extLst>
                </a:gridCol>
                <a:gridCol w="1756827">
                  <a:extLst>
                    <a:ext uri="{9D8B030D-6E8A-4147-A177-3AD203B41FA5}">
                      <a16:colId xmlns:a16="http://schemas.microsoft.com/office/drawing/2014/main" val="1099091659"/>
                    </a:ext>
                  </a:extLst>
                </a:gridCol>
                <a:gridCol w="3198847">
                  <a:extLst>
                    <a:ext uri="{9D8B030D-6E8A-4147-A177-3AD203B41FA5}">
                      <a16:colId xmlns:a16="http://schemas.microsoft.com/office/drawing/2014/main" val="3172022204"/>
                    </a:ext>
                  </a:extLst>
                </a:gridCol>
                <a:gridCol w="2692980">
                  <a:extLst>
                    <a:ext uri="{9D8B030D-6E8A-4147-A177-3AD203B41FA5}">
                      <a16:colId xmlns:a16="http://schemas.microsoft.com/office/drawing/2014/main" val="1060699411"/>
                    </a:ext>
                  </a:extLst>
                </a:gridCol>
              </a:tblGrid>
              <a:tr h="223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Index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62000P_12V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62000D_12V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62000D_800V_1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14645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5F46BBBE-D835-9C84-A564-C0CD28E90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61665"/>
              </p:ext>
            </p:extLst>
          </p:nvPr>
        </p:nvGraphicFramePr>
        <p:xfrm>
          <a:off x="1959233" y="3297577"/>
          <a:ext cx="8719123" cy="3176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8847">
                  <a:extLst>
                    <a:ext uri="{9D8B030D-6E8A-4147-A177-3AD203B41FA5}">
                      <a16:colId xmlns:a16="http://schemas.microsoft.com/office/drawing/2014/main" val="3939659854"/>
                    </a:ext>
                  </a:extLst>
                </a:gridCol>
                <a:gridCol w="598104">
                  <a:extLst>
                    <a:ext uri="{9D8B030D-6E8A-4147-A177-3AD203B41FA5}">
                      <a16:colId xmlns:a16="http://schemas.microsoft.com/office/drawing/2014/main" val="3209473683"/>
                    </a:ext>
                  </a:extLst>
                </a:gridCol>
                <a:gridCol w="604563">
                  <a:extLst>
                    <a:ext uri="{9D8B030D-6E8A-4147-A177-3AD203B41FA5}">
                      <a16:colId xmlns:a16="http://schemas.microsoft.com/office/drawing/2014/main" val="1099091659"/>
                    </a:ext>
                  </a:extLst>
                </a:gridCol>
                <a:gridCol w="542511">
                  <a:extLst>
                    <a:ext uri="{9D8B030D-6E8A-4147-A177-3AD203B41FA5}">
                      <a16:colId xmlns:a16="http://schemas.microsoft.com/office/drawing/2014/main" val="317620990"/>
                    </a:ext>
                  </a:extLst>
                </a:gridCol>
                <a:gridCol w="604563">
                  <a:extLst>
                    <a:ext uri="{9D8B030D-6E8A-4147-A177-3AD203B41FA5}">
                      <a16:colId xmlns:a16="http://schemas.microsoft.com/office/drawing/2014/main" val="2098105225"/>
                    </a:ext>
                  </a:extLst>
                </a:gridCol>
                <a:gridCol w="604563">
                  <a:extLst>
                    <a:ext uri="{9D8B030D-6E8A-4147-A177-3AD203B41FA5}">
                      <a16:colId xmlns:a16="http://schemas.microsoft.com/office/drawing/2014/main" val="3668011840"/>
                    </a:ext>
                  </a:extLst>
                </a:gridCol>
                <a:gridCol w="542511">
                  <a:extLst>
                    <a:ext uri="{9D8B030D-6E8A-4147-A177-3AD203B41FA5}">
                      <a16:colId xmlns:a16="http://schemas.microsoft.com/office/drawing/2014/main" val="3876469726"/>
                    </a:ext>
                  </a:extLst>
                </a:gridCol>
                <a:gridCol w="542511">
                  <a:extLst>
                    <a:ext uri="{9D8B030D-6E8A-4147-A177-3AD203B41FA5}">
                      <a16:colId xmlns:a16="http://schemas.microsoft.com/office/drawing/2014/main" val="1274499052"/>
                    </a:ext>
                  </a:extLst>
                </a:gridCol>
                <a:gridCol w="508530">
                  <a:extLst>
                    <a:ext uri="{9D8B030D-6E8A-4147-A177-3AD203B41FA5}">
                      <a16:colId xmlns:a16="http://schemas.microsoft.com/office/drawing/2014/main" val="41112737"/>
                    </a:ext>
                  </a:extLst>
                </a:gridCol>
                <a:gridCol w="542511">
                  <a:extLst>
                    <a:ext uri="{9D8B030D-6E8A-4147-A177-3AD203B41FA5}">
                      <a16:colId xmlns:a16="http://schemas.microsoft.com/office/drawing/2014/main" val="1480979398"/>
                    </a:ext>
                  </a:extLst>
                </a:gridCol>
                <a:gridCol w="484891">
                  <a:extLst>
                    <a:ext uri="{9D8B030D-6E8A-4147-A177-3AD203B41FA5}">
                      <a16:colId xmlns:a16="http://schemas.microsoft.com/office/drawing/2014/main" val="1468385174"/>
                    </a:ext>
                  </a:extLst>
                </a:gridCol>
                <a:gridCol w="671254">
                  <a:extLst>
                    <a:ext uri="{9D8B030D-6E8A-4147-A177-3AD203B41FA5}">
                      <a16:colId xmlns:a16="http://schemas.microsoft.com/office/drawing/2014/main" val="2362788316"/>
                    </a:ext>
                  </a:extLst>
                </a:gridCol>
                <a:gridCol w="671255">
                  <a:extLst>
                    <a:ext uri="{9D8B030D-6E8A-4147-A177-3AD203B41FA5}">
                      <a16:colId xmlns:a16="http://schemas.microsoft.com/office/drawing/2014/main" val="452638247"/>
                    </a:ext>
                  </a:extLst>
                </a:gridCol>
                <a:gridCol w="671255">
                  <a:extLst>
                    <a:ext uri="{9D8B030D-6E8A-4147-A177-3AD203B41FA5}">
                      <a16:colId xmlns:a16="http://schemas.microsoft.com/office/drawing/2014/main" val="39407868"/>
                    </a:ext>
                  </a:extLst>
                </a:gridCol>
                <a:gridCol w="671254">
                  <a:extLst>
                    <a:ext uri="{9D8B030D-6E8A-4147-A177-3AD203B41FA5}">
                      <a16:colId xmlns:a16="http://schemas.microsoft.com/office/drawing/2014/main" val="1853782186"/>
                    </a:ext>
                  </a:extLst>
                </a:gridCol>
              </a:tblGrid>
              <a:tr h="223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Index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Test</a:t>
                      </a:r>
                      <a:r>
                        <a:rPr lang="ko-KR" altLang="en-US" sz="800"/>
                        <a:t>시간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Source</a:t>
                      </a:r>
                    </a:p>
                    <a:p>
                      <a:pPr algn="ctr" latinLnBrk="1"/>
                      <a:r>
                        <a:rPr lang="en-US" altLang="ko-KR" sz="700" dirty="0" err="1"/>
                        <a:t>Volteage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Source</a:t>
                      </a:r>
                    </a:p>
                    <a:p>
                      <a:pPr algn="ctr" latinLnBrk="1"/>
                      <a:r>
                        <a:rPr lang="en-US" altLang="ko-KR" sz="700" dirty="0"/>
                        <a:t>Current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Source</a:t>
                      </a:r>
                    </a:p>
                    <a:p>
                      <a:pPr algn="ctr" latinLnBrk="1"/>
                      <a:r>
                        <a:rPr lang="en-US" altLang="ko-KR" sz="700" dirty="0" err="1"/>
                        <a:t>Volteage</a:t>
                      </a:r>
                      <a:endParaRPr lang="en-US" altLang="ko-K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/>
                        <a:t>Volteage</a:t>
                      </a:r>
                      <a:endParaRPr lang="en-US" altLang="ko-KR" sz="700" dirty="0"/>
                    </a:p>
                    <a:p>
                      <a:pPr algn="ctr" latinLnBrk="1"/>
                      <a:r>
                        <a:rPr lang="en-US" altLang="ko-KR" sz="700" dirty="0"/>
                        <a:t>Slew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Source</a:t>
                      </a:r>
                    </a:p>
                    <a:p>
                      <a:pPr algn="ctr" latinLnBrk="1"/>
                      <a:r>
                        <a:rPr lang="en-US" altLang="ko-KR" sz="700" dirty="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Current</a:t>
                      </a:r>
                    </a:p>
                    <a:p>
                      <a:pPr algn="ctr" latinLnBrk="1"/>
                      <a:r>
                        <a:rPr lang="en-US" altLang="ko-KR" sz="700" dirty="0"/>
                        <a:t>Slew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Source</a:t>
                      </a:r>
                    </a:p>
                    <a:p>
                      <a:pPr algn="ctr" latinLnBrk="1"/>
                      <a:r>
                        <a:rPr lang="en-US" altLang="ko-KR" sz="700" dirty="0"/>
                        <a:t>Power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Load</a:t>
                      </a:r>
                    </a:p>
                    <a:p>
                      <a:pPr algn="ctr" latinLnBrk="1"/>
                      <a:r>
                        <a:rPr lang="en-US" altLang="ko-KR" sz="700" dirty="0"/>
                        <a:t>Current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Load</a:t>
                      </a:r>
                    </a:p>
                    <a:p>
                      <a:pPr algn="ctr" latinLnBrk="1"/>
                      <a:r>
                        <a:rPr lang="en-US" altLang="ko-KR" sz="700" dirty="0"/>
                        <a:t>Power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Source</a:t>
                      </a:r>
                    </a:p>
                    <a:p>
                      <a:pPr algn="ctr" latinLnBrk="1"/>
                      <a:r>
                        <a:rPr lang="en-US" altLang="ko-KR" sz="700" dirty="0" err="1"/>
                        <a:t>Volteage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/>
                        <a:t>Volteage</a:t>
                      </a:r>
                      <a:endParaRPr lang="en-US" altLang="ko-KR" sz="700" dirty="0"/>
                    </a:p>
                    <a:p>
                      <a:pPr algn="ctr" latinLnBrk="1"/>
                      <a:r>
                        <a:rPr lang="en-US" altLang="ko-KR" sz="700" dirty="0"/>
                        <a:t>Slew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Source</a:t>
                      </a:r>
                    </a:p>
                    <a:p>
                      <a:pPr algn="ctr" latinLnBrk="1"/>
                      <a:r>
                        <a:rPr lang="en-US" altLang="ko-KR" sz="700" dirty="0"/>
                        <a:t>Current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Source</a:t>
                      </a:r>
                    </a:p>
                    <a:p>
                      <a:pPr algn="ctr" latinLnBrk="1"/>
                      <a:r>
                        <a:rPr lang="en-US" altLang="ko-KR" sz="700" dirty="0"/>
                        <a:t>Power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14645"/>
                  </a:ext>
                </a:extLst>
              </a:tr>
              <a:tr h="287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05:03:01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-0.003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-0.003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76.3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641566"/>
                  </a:ext>
                </a:extLst>
              </a:tr>
              <a:tr h="287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11:00:00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12.5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lang="ko-KR" altLang="en-US" sz="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120339"/>
                  </a:ext>
                </a:extLst>
              </a:tr>
              <a:tr h="287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00:59:59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12.5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457101"/>
                  </a:ext>
                </a:extLst>
              </a:tr>
              <a:tr h="287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01:00:00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12.5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468819"/>
                  </a:ext>
                </a:extLst>
              </a:tr>
              <a:tr h="2871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540236"/>
                  </a:ext>
                </a:extLst>
              </a:tr>
              <a:tr h="2871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417465"/>
                  </a:ext>
                </a:extLst>
              </a:tr>
              <a:tr h="2871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1317302"/>
                  </a:ext>
                </a:extLst>
              </a:tr>
              <a:tr h="2871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596092"/>
                  </a:ext>
                </a:extLst>
              </a:tr>
              <a:tr h="2871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478017"/>
                  </a:ext>
                </a:extLst>
              </a:tr>
              <a:tr h="2871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7102921"/>
                  </a:ext>
                </a:extLst>
              </a:tr>
            </a:tbl>
          </a:graphicData>
        </a:graphic>
      </p:graphicFrame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E48EF322-8CB2-7C8F-39E0-BF3A07DF2548}"/>
              </a:ext>
            </a:extLst>
          </p:cNvPr>
          <p:cNvSpPr/>
          <p:nvPr/>
        </p:nvSpPr>
        <p:spPr>
          <a:xfrm>
            <a:off x="1954998" y="1667608"/>
            <a:ext cx="8719122" cy="131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graphicFrame>
        <p:nvGraphicFramePr>
          <p:cNvPr id="115" name="표 114">
            <a:extLst>
              <a:ext uri="{FF2B5EF4-FFF2-40B4-BE49-F238E27FC236}">
                <a16:creationId xmlns:a16="http://schemas.microsoft.com/office/drawing/2014/main" id="{EF3E81A2-2504-3529-BF85-2075B4972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552518"/>
              </p:ext>
            </p:extLst>
          </p:nvPr>
        </p:nvGraphicFramePr>
        <p:xfrm>
          <a:off x="2003492" y="1706641"/>
          <a:ext cx="5894715" cy="1115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14377">
                  <a:extLst>
                    <a:ext uri="{9D8B030D-6E8A-4147-A177-3AD203B41FA5}">
                      <a16:colId xmlns:a16="http://schemas.microsoft.com/office/drawing/2014/main" val="3939659854"/>
                    </a:ext>
                  </a:extLst>
                </a:gridCol>
                <a:gridCol w="1931419">
                  <a:extLst>
                    <a:ext uri="{9D8B030D-6E8A-4147-A177-3AD203B41FA5}">
                      <a16:colId xmlns:a16="http://schemas.microsoft.com/office/drawing/2014/main" val="1099091659"/>
                    </a:ext>
                  </a:extLst>
                </a:gridCol>
                <a:gridCol w="2348919">
                  <a:extLst>
                    <a:ext uri="{9D8B030D-6E8A-4147-A177-3AD203B41FA5}">
                      <a16:colId xmlns:a16="http://schemas.microsoft.com/office/drawing/2014/main" val="2614140700"/>
                    </a:ext>
                  </a:extLst>
                </a:gridCol>
              </a:tblGrid>
              <a:tr h="1997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No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테스트명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테스트설명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14645"/>
                  </a:ext>
                </a:extLst>
              </a:tr>
              <a:tr h="225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</a:t>
                      </a:r>
                      <a:r>
                        <a:rPr lang="ko-KR" altLang="en-US" sz="800" dirty="0"/>
                        <a:t>시간테스트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641566"/>
                  </a:ext>
                </a:extLst>
              </a:tr>
              <a:tr h="225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회테스트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/>
                        <a:t>위코 파워 테스트 </a:t>
                      </a:r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457101"/>
                  </a:ext>
                </a:extLst>
              </a:tr>
              <a:tr h="2256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548067"/>
                  </a:ext>
                </a:extLst>
              </a:tr>
              <a:tr h="22562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827006"/>
                  </a:ext>
                </a:extLst>
              </a:tr>
            </a:tbl>
          </a:graphicData>
        </a:graphic>
      </p:graphicFrame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3B04D36B-4A65-89F0-0460-2D4E1ED42F36}"/>
              </a:ext>
            </a:extLst>
          </p:cNvPr>
          <p:cNvSpPr/>
          <p:nvPr/>
        </p:nvSpPr>
        <p:spPr>
          <a:xfrm rot="5400000">
            <a:off x="7472664" y="2201284"/>
            <a:ext cx="1046704" cy="125149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8AF21ABB-C147-8E00-274C-CCBB666C290C}"/>
              </a:ext>
            </a:extLst>
          </p:cNvPr>
          <p:cNvSpPr/>
          <p:nvPr/>
        </p:nvSpPr>
        <p:spPr>
          <a:xfrm rot="5400000">
            <a:off x="7930744" y="2692393"/>
            <a:ext cx="131097" cy="1251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37" name="이등변 삼각형 136">
            <a:extLst>
              <a:ext uri="{FF2B5EF4-FFF2-40B4-BE49-F238E27FC236}">
                <a16:creationId xmlns:a16="http://schemas.microsoft.com/office/drawing/2014/main" id="{3A180975-D19E-F523-F917-72903C6AE451}"/>
              </a:ext>
            </a:extLst>
          </p:cNvPr>
          <p:cNvSpPr/>
          <p:nvPr/>
        </p:nvSpPr>
        <p:spPr>
          <a:xfrm flipV="1">
            <a:off x="7976169" y="2717395"/>
            <a:ext cx="45719" cy="6282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5CC0258F-F512-D503-837E-74F582BD4D0B}"/>
              </a:ext>
            </a:extLst>
          </p:cNvPr>
          <p:cNvSpPr/>
          <p:nvPr/>
        </p:nvSpPr>
        <p:spPr>
          <a:xfrm rot="10800000">
            <a:off x="7935713" y="1723786"/>
            <a:ext cx="125149" cy="289189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0500AC58-FDEE-4E06-78CC-D5BD9D86967B}"/>
              </a:ext>
            </a:extLst>
          </p:cNvPr>
          <p:cNvSpPr/>
          <p:nvPr/>
        </p:nvSpPr>
        <p:spPr>
          <a:xfrm>
            <a:off x="2030772" y="2154057"/>
            <a:ext cx="5867435" cy="199516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7760669D-4B29-C9D2-C47F-1532A78E44B5}"/>
              </a:ext>
            </a:extLst>
          </p:cNvPr>
          <p:cNvSpPr/>
          <p:nvPr/>
        </p:nvSpPr>
        <p:spPr>
          <a:xfrm>
            <a:off x="8968285" y="1743540"/>
            <a:ext cx="844178" cy="53935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선택실행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33CB6297-ECFE-BF7F-D4EF-D02E71D1439F}"/>
              </a:ext>
            </a:extLst>
          </p:cNvPr>
          <p:cNvSpPr/>
          <p:nvPr/>
        </p:nvSpPr>
        <p:spPr>
          <a:xfrm>
            <a:off x="8961946" y="2316421"/>
            <a:ext cx="852160" cy="49141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전체실행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5F7473C-15F0-313B-1F30-E62F18A12BC2}"/>
              </a:ext>
            </a:extLst>
          </p:cNvPr>
          <p:cNvGrpSpPr/>
          <p:nvPr/>
        </p:nvGrpSpPr>
        <p:grpSpPr>
          <a:xfrm>
            <a:off x="1946125" y="6504577"/>
            <a:ext cx="8713914" cy="170793"/>
            <a:chOff x="2156728" y="6524047"/>
            <a:chExt cx="8574772" cy="16038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C6503B8-A22E-46B3-D7B4-CFEF1CE32E63}"/>
                </a:ext>
              </a:extLst>
            </p:cNvPr>
            <p:cNvSpPr/>
            <p:nvPr/>
          </p:nvSpPr>
          <p:spPr>
            <a:xfrm>
              <a:off x="2156931" y="6527822"/>
              <a:ext cx="8574569" cy="15661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59817DF-6B53-CD34-23D4-A08E2F8EAF30}"/>
                </a:ext>
              </a:extLst>
            </p:cNvPr>
            <p:cNvSpPr/>
            <p:nvPr/>
          </p:nvSpPr>
          <p:spPr>
            <a:xfrm>
              <a:off x="2338493" y="6531997"/>
              <a:ext cx="3731853" cy="14742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C10CB8A-24BA-EE2B-AC1A-2F971AC0888E}"/>
                </a:ext>
              </a:extLst>
            </p:cNvPr>
            <p:cNvSpPr/>
            <p:nvPr/>
          </p:nvSpPr>
          <p:spPr>
            <a:xfrm>
              <a:off x="10548938" y="6527822"/>
              <a:ext cx="181968" cy="15661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F0ED1338-4530-F13B-D397-20F874E0F36C}"/>
                </a:ext>
              </a:extLst>
            </p:cNvPr>
            <p:cNvSpPr/>
            <p:nvPr/>
          </p:nvSpPr>
          <p:spPr>
            <a:xfrm rot="16200000" flipV="1">
              <a:off x="10619484" y="6579800"/>
              <a:ext cx="45719" cy="6282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73051D2-E766-BE28-3E25-D2C843267914}"/>
                </a:ext>
              </a:extLst>
            </p:cNvPr>
            <p:cNvSpPr/>
            <p:nvPr/>
          </p:nvSpPr>
          <p:spPr>
            <a:xfrm>
              <a:off x="2156728" y="6524047"/>
              <a:ext cx="181968" cy="15661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47BA372F-FE66-4226-857D-F0C119D5B4E4}"/>
                </a:ext>
              </a:extLst>
            </p:cNvPr>
            <p:cNvSpPr/>
            <p:nvPr/>
          </p:nvSpPr>
          <p:spPr>
            <a:xfrm rot="5400000" flipV="1">
              <a:off x="2217164" y="6574706"/>
              <a:ext cx="45719" cy="6282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893ED7C-58FF-16D7-E7D0-BD150A533687}"/>
              </a:ext>
            </a:extLst>
          </p:cNvPr>
          <p:cNvSpPr/>
          <p:nvPr/>
        </p:nvSpPr>
        <p:spPr>
          <a:xfrm>
            <a:off x="1998852" y="3922421"/>
            <a:ext cx="8660584" cy="223361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이등변 삼각형 99">
            <a:extLst>
              <a:ext uri="{FF2B5EF4-FFF2-40B4-BE49-F238E27FC236}">
                <a16:creationId xmlns:a16="http://schemas.microsoft.com/office/drawing/2014/main" id="{0AA1758E-524D-F857-405F-CF5C34A8512A}"/>
              </a:ext>
            </a:extLst>
          </p:cNvPr>
          <p:cNvSpPr/>
          <p:nvPr/>
        </p:nvSpPr>
        <p:spPr>
          <a:xfrm rot="10800000" flipV="1">
            <a:off x="6582544" y="4149619"/>
            <a:ext cx="45719" cy="6282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676C54-ABF7-59BA-91F5-232777B1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336"/>
            <a:ext cx="10515600" cy="1325563"/>
          </a:xfrm>
        </p:spPr>
        <p:txBody>
          <a:bodyPr/>
          <a:lstStyle/>
          <a:p>
            <a:r>
              <a:rPr lang="ko-KR" altLang="en-US" dirty="0"/>
              <a:t>시퀀스 작성화면</a:t>
            </a:r>
            <a:br>
              <a:rPr lang="en-US" altLang="ko-KR" dirty="0"/>
            </a:br>
            <a:r>
              <a:rPr lang="en-US" altLang="ko-KR" dirty="0" err="1"/>
              <a:t>CreateSequenceView.xaml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D8C8334-81A5-4DD3-4AE8-E2AF9F0DC652}"/>
              </a:ext>
            </a:extLst>
          </p:cNvPr>
          <p:cNvSpPr/>
          <p:nvPr/>
        </p:nvSpPr>
        <p:spPr>
          <a:xfrm>
            <a:off x="8102195" y="1743585"/>
            <a:ext cx="844178" cy="53935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저장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147475-6B66-BEAE-A88A-D9128CB596CF}"/>
              </a:ext>
            </a:extLst>
          </p:cNvPr>
          <p:cNvSpPr/>
          <p:nvPr/>
        </p:nvSpPr>
        <p:spPr>
          <a:xfrm>
            <a:off x="8095856" y="2316466"/>
            <a:ext cx="852160" cy="49141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초기화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4C5864-729C-0F5F-DDAB-0A91B1FF6EFB}"/>
              </a:ext>
            </a:extLst>
          </p:cNvPr>
          <p:cNvSpPr/>
          <p:nvPr/>
        </p:nvSpPr>
        <p:spPr>
          <a:xfrm>
            <a:off x="9827187" y="1747734"/>
            <a:ext cx="825257" cy="53935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선택삭제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7929E5-9F11-3DD2-C3CC-3244B59663C4}"/>
              </a:ext>
            </a:extLst>
          </p:cNvPr>
          <p:cNvSpPr/>
          <p:nvPr/>
        </p:nvSpPr>
        <p:spPr>
          <a:xfrm>
            <a:off x="9834179" y="2315258"/>
            <a:ext cx="825257" cy="49141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닫기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79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6CF8E-A466-A073-0C22-6329B5DAB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6B96665-7F10-3A27-DBC1-8C5D0B83FBE2}"/>
              </a:ext>
            </a:extLst>
          </p:cNvPr>
          <p:cNvSpPr/>
          <p:nvPr/>
        </p:nvSpPr>
        <p:spPr>
          <a:xfrm>
            <a:off x="725365" y="1372730"/>
            <a:ext cx="10049283" cy="5414430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191260-2CC9-5CEE-4BBF-836436EDD17F}"/>
              </a:ext>
            </a:extLst>
          </p:cNvPr>
          <p:cNvSpPr/>
          <p:nvPr/>
        </p:nvSpPr>
        <p:spPr>
          <a:xfrm>
            <a:off x="794721" y="1400820"/>
            <a:ext cx="622631" cy="205178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파일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F7C99AD-1837-281C-2EA1-6DD6EA085EA1}"/>
              </a:ext>
            </a:extLst>
          </p:cNvPr>
          <p:cNvSpPr/>
          <p:nvPr/>
        </p:nvSpPr>
        <p:spPr>
          <a:xfrm>
            <a:off x="1417352" y="1375607"/>
            <a:ext cx="9357296" cy="2064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C753017-454F-E1F0-650D-4856097E5385}"/>
              </a:ext>
            </a:extLst>
          </p:cNvPr>
          <p:cNvGrpSpPr/>
          <p:nvPr/>
        </p:nvGrpSpPr>
        <p:grpSpPr>
          <a:xfrm>
            <a:off x="888789" y="6319045"/>
            <a:ext cx="4147202" cy="205178"/>
            <a:chOff x="2156728" y="6524047"/>
            <a:chExt cx="8574772" cy="160386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1515C9B-7815-34B3-D5B6-B0E9ECD9C6B1}"/>
                </a:ext>
              </a:extLst>
            </p:cNvPr>
            <p:cNvSpPr/>
            <p:nvPr/>
          </p:nvSpPr>
          <p:spPr>
            <a:xfrm>
              <a:off x="2156931" y="6527822"/>
              <a:ext cx="8574569" cy="15661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2A21629-C655-58A2-630B-69C9EE2F50F3}"/>
                </a:ext>
              </a:extLst>
            </p:cNvPr>
            <p:cNvSpPr/>
            <p:nvPr/>
          </p:nvSpPr>
          <p:spPr>
            <a:xfrm>
              <a:off x="2338493" y="6531997"/>
              <a:ext cx="3731853" cy="14742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6433E9C-5167-DCF8-40FF-96FAF604A9AA}"/>
                </a:ext>
              </a:extLst>
            </p:cNvPr>
            <p:cNvSpPr/>
            <p:nvPr/>
          </p:nvSpPr>
          <p:spPr>
            <a:xfrm>
              <a:off x="10548938" y="6527822"/>
              <a:ext cx="181968" cy="15661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25" name="이등변 삼각형 24">
              <a:extLst>
                <a:ext uri="{FF2B5EF4-FFF2-40B4-BE49-F238E27FC236}">
                  <a16:creationId xmlns:a16="http://schemas.microsoft.com/office/drawing/2014/main" id="{B1CDFDF6-C03F-3023-8C70-DC422F569AC3}"/>
                </a:ext>
              </a:extLst>
            </p:cNvPr>
            <p:cNvSpPr/>
            <p:nvPr/>
          </p:nvSpPr>
          <p:spPr>
            <a:xfrm rot="16200000" flipV="1">
              <a:off x="10619484" y="6579800"/>
              <a:ext cx="45719" cy="6282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824690E-8ED4-D128-BFC2-2B1478C0A120}"/>
                </a:ext>
              </a:extLst>
            </p:cNvPr>
            <p:cNvSpPr/>
            <p:nvPr/>
          </p:nvSpPr>
          <p:spPr>
            <a:xfrm>
              <a:off x="2156728" y="6524047"/>
              <a:ext cx="181968" cy="15661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27" name="이등변 삼각형 26">
              <a:extLst>
                <a:ext uri="{FF2B5EF4-FFF2-40B4-BE49-F238E27FC236}">
                  <a16:creationId xmlns:a16="http://schemas.microsoft.com/office/drawing/2014/main" id="{94601CB2-421F-9915-60E7-5AFDEE4ECE20}"/>
                </a:ext>
              </a:extLst>
            </p:cNvPr>
            <p:cNvSpPr/>
            <p:nvPr/>
          </p:nvSpPr>
          <p:spPr>
            <a:xfrm rot="5400000" flipV="1">
              <a:off x="2217164" y="6574706"/>
              <a:ext cx="45719" cy="6282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AED46C5D-7FCB-151F-0C0D-7D1E9D3E1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632"/>
            <a:ext cx="10515600" cy="1325563"/>
          </a:xfrm>
        </p:spPr>
        <p:txBody>
          <a:bodyPr/>
          <a:lstStyle/>
          <a:p>
            <a:r>
              <a:rPr lang="ko-KR" altLang="en-US" dirty="0"/>
              <a:t>매뉴얼 테스트 화면</a:t>
            </a:r>
            <a:br>
              <a:rPr lang="en-US" altLang="ko-KR" dirty="0"/>
            </a:br>
            <a:r>
              <a:rPr lang="en-US" altLang="ko-KR" dirty="0" err="1"/>
              <a:t>ManualTestVeiw.xaml</a:t>
            </a:r>
            <a:endParaRPr lang="ko-KR" altLang="en-US" dirty="0"/>
          </a:p>
        </p:txBody>
      </p: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E11AF7D4-E229-EDB7-C5D8-A9F3B9B106C6}"/>
              </a:ext>
            </a:extLst>
          </p:cNvPr>
          <p:cNvGrpSpPr/>
          <p:nvPr/>
        </p:nvGrpSpPr>
        <p:grpSpPr>
          <a:xfrm>
            <a:off x="4901919" y="3510746"/>
            <a:ext cx="131307" cy="2818469"/>
            <a:chOff x="6273642" y="3133677"/>
            <a:chExt cx="141880" cy="311664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060BFD1-3319-76DC-9C15-3487E95AA0D9}"/>
                </a:ext>
              </a:extLst>
            </p:cNvPr>
            <p:cNvSpPr/>
            <p:nvPr/>
          </p:nvSpPr>
          <p:spPr>
            <a:xfrm rot="5400000">
              <a:off x="4784630" y="4622766"/>
              <a:ext cx="3116564" cy="13854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5D80853-EBD1-7E15-7EE7-86EAE2DBF4C3}"/>
                </a:ext>
              </a:extLst>
            </p:cNvPr>
            <p:cNvSpPr/>
            <p:nvPr/>
          </p:nvSpPr>
          <p:spPr>
            <a:xfrm rot="5400000">
              <a:off x="5665080" y="3812736"/>
              <a:ext cx="1356402" cy="13041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C7159E9-9E7C-B7EC-E3C6-8EA384C80B91}"/>
                </a:ext>
              </a:extLst>
            </p:cNvPr>
            <p:cNvSpPr/>
            <p:nvPr/>
          </p:nvSpPr>
          <p:spPr>
            <a:xfrm rot="5400000">
              <a:off x="6309843" y="6147761"/>
              <a:ext cx="66139" cy="13854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id="{0C11A164-FFA7-907B-4745-5176FA139BEA}"/>
                </a:ext>
              </a:extLst>
            </p:cNvPr>
            <p:cNvSpPr/>
            <p:nvPr/>
          </p:nvSpPr>
          <p:spPr>
            <a:xfrm flipV="1">
              <a:off x="6318194" y="6206494"/>
              <a:ext cx="40443" cy="2283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E8D7FBE-5D3F-95A4-063B-A9745FD3DF5E}"/>
                </a:ext>
              </a:extLst>
            </p:cNvPr>
            <p:cNvSpPr/>
            <p:nvPr/>
          </p:nvSpPr>
          <p:spPr>
            <a:xfrm rot="5400000">
              <a:off x="6313182" y="3097477"/>
              <a:ext cx="66139" cy="13854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A0D2AC5A-2C14-A5CF-A24C-8E925F97264A}"/>
                </a:ext>
              </a:extLst>
            </p:cNvPr>
            <p:cNvSpPr/>
            <p:nvPr/>
          </p:nvSpPr>
          <p:spPr>
            <a:xfrm rot="10800000" flipV="1">
              <a:off x="6322700" y="3152536"/>
              <a:ext cx="40443" cy="22833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5E442838-68DC-8E6D-5D6F-3E277712C6E1}"/>
              </a:ext>
            </a:extLst>
          </p:cNvPr>
          <p:cNvSpPr/>
          <p:nvPr/>
        </p:nvSpPr>
        <p:spPr>
          <a:xfrm rot="10800000" flipV="1">
            <a:off x="7386341" y="4347302"/>
            <a:ext cx="45719" cy="6282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AA8B9E1-DF98-A7C2-8472-247F3D57D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739" y="3429000"/>
            <a:ext cx="5262512" cy="332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3D12CF-F6F6-DBA0-2186-C4F0FA776063}"/>
              </a:ext>
            </a:extLst>
          </p:cNvPr>
          <p:cNvSpPr/>
          <p:nvPr/>
        </p:nvSpPr>
        <p:spPr>
          <a:xfrm>
            <a:off x="794722" y="1612805"/>
            <a:ext cx="1913114" cy="1446910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8A9CDE-D6A5-02BC-C9B0-981447047B5F}"/>
              </a:ext>
            </a:extLst>
          </p:cNvPr>
          <p:cNvSpPr/>
          <p:nvPr/>
        </p:nvSpPr>
        <p:spPr>
          <a:xfrm>
            <a:off x="825012" y="1654018"/>
            <a:ext cx="1818170" cy="205178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62000P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57FF584-0AF5-2D66-061A-4FC2E99D0F03}"/>
              </a:ext>
            </a:extLst>
          </p:cNvPr>
          <p:cNvGrpSpPr/>
          <p:nvPr/>
        </p:nvGrpSpPr>
        <p:grpSpPr>
          <a:xfrm>
            <a:off x="9145339" y="1605995"/>
            <a:ext cx="1323727" cy="1453717"/>
            <a:chOff x="919619" y="5459681"/>
            <a:chExt cx="1323727" cy="840007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B3CA083-70C3-B73E-FBD9-5998FCC93D8E}"/>
                </a:ext>
              </a:extLst>
            </p:cNvPr>
            <p:cNvSpPr/>
            <p:nvPr/>
          </p:nvSpPr>
          <p:spPr>
            <a:xfrm>
              <a:off x="919619" y="5459681"/>
              <a:ext cx="1323727" cy="8400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9A1C9904-D0DD-C96A-9E65-96F2AFE71938}"/>
                </a:ext>
              </a:extLst>
            </p:cNvPr>
            <p:cNvSpPr/>
            <p:nvPr/>
          </p:nvSpPr>
          <p:spPr>
            <a:xfrm>
              <a:off x="959828" y="5500894"/>
              <a:ext cx="1232077" cy="20517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Chamber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0D88891-9B27-0BE2-3299-03710C91B21F}"/>
                </a:ext>
              </a:extLst>
            </p:cNvPr>
            <p:cNvSpPr/>
            <p:nvPr/>
          </p:nvSpPr>
          <p:spPr>
            <a:xfrm>
              <a:off x="1591253" y="5736844"/>
              <a:ext cx="582422" cy="245145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21.1℃</a:t>
              </a:r>
              <a:endParaRPr lang="ko-KR" altLang="en-US" sz="1000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DEF37E2-D656-7BF0-D5F3-3DB7410A53F9}"/>
                </a:ext>
              </a:extLst>
            </p:cNvPr>
            <p:cNvSpPr/>
            <p:nvPr/>
          </p:nvSpPr>
          <p:spPr>
            <a:xfrm>
              <a:off x="964064" y="5736844"/>
              <a:ext cx="600167" cy="24514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온도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3C16ED9-4B11-C7D1-FFB6-63F8E0F01DA2}"/>
                </a:ext>
              </a:extLst>
            </p:cNvPr>
            <p:cNvSpPr/>
            <p:nvPr/>
          </p:nvSpPr>
          <p:spPr>
            <a:xfrm>
              <a:off x="1591253" y="6000776"/>
              <a:ext cx="582422" cy="245145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21.4%</a:t>
              </a:r>
              <a:endParaRPr lang="ko-KR" altLang="en-US" sz="1000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999CF77-3DD4-7C0A-CF65-436410E72525}"/>
                </a:ext>
              </a:extLst>
            </p:cNvPr>
            <p:cNvSpPr/>
            <p:nvPr/>
          </p:nvSpPr>
          <p:spPr>
            <a:xfrm>
              <a:off x="964064" y="6000776"/>
              <a:ext cx="600167" cy="245145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습도</a:t>
              </a:r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7B55D6D-EFF1-00DA-0B00-1128F8A9F69C}"/>
              </a:ext>
            </a:extLst>
          </p:cNvPr>
          <p:cNvSpPr/>
          <p:nvPr/>
        </p:nvSpPr>
        <p:spPr>
          <a:xfrm>
            <a:off x="2186176" y="1889967"/>
            <a:ext cx="470194" cy="1108407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실행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435CF2E-61B1-2011-6D88-3DF094401BF4}"/>
              </a:ext>
            </a:extLst>
          </p:cNvPr>
          <p:cNvSpPr/>
          <p:nvPr/>
        </p:nvSpPr>
        <p:spPr>
          <a:xfrm>
            <a:off x="2734859" y="1612805"/>
            <a:ext cx="1960284" cy="1453716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EB225590-0C9D-7C8C-0F4E-9653DDD880AC}"/>
              </a:ext>
            </a:extLst>
          </p:cNvPr>
          <p:cNvSpPr/>
          <p:nvPr/>
        </p:nvSpPr>
        <p:spPr>
          <a:xfrm>
            <a:off x="2750830" y="1654018"/>
            <a:ext cx="1921392" cy="205178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61815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FB3E845-B41E-57A5-F723-96E6272E5296}"/>
              </a:ext>
            </a:extLst>
          </p:cNvPr>
          <p:cNvSpPr/>
          <p:nvPr/>
        </p:nvSpPr>
        <p:spPr>
          <a:xfrm>
            <a:off x="2750830" y="1942363"/>
            <a:ext cx="541806" cy="525201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Source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Voltage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6F43C08-15DB-97E7-BF2F-E90A80326084}"/>
              </a:ext>
            </a:extLst>
          </p:cNvPr>
          <p:cNvSpPr/>
          <p:nvPr/>
        </p:nvSpPr>
        <p:spPr>
          <a:xfrm>
            <a:off x="3479998" y="2869931"/>
            <a:ext cx="300829" cy="16998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0.021</a:t>
            </a:r>
            <a:endParaRPr lang="ko-KR" altLang="en-US" sz="8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D5EAA0A-5965-1E41-83EC-091A4E19BF89}"/>
              </a:ext>
            </a:extLst>
          </p:cNvPr>
          <p:cNvSpPr/>
          <p:nvPr/>
        </p:nvSpPr>
        <p:spPr>
          <a:xfrm>
            <a:off x="2745598" y="2526782"/>
            <a:ext cx="541806" cy="499950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Source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Current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5D0A5A2-C1B3-41DE-534B-A56398F9330E}"/>
              </a:ext>
            </a:extLst>
          </p:cNvPr>
          <p:cNvSpPr/>
          <p:nvPr/>
        </p:nvSpPr>
        <p:spPr>
          <a:xfrm>
            <a:off x="4433642" y="1889967"/>
            <a:ext cx="245421" cy="1169747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실행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013E7B3-FD4A-534E-DC4D-A6175C1D06B8}"/>
              </a:ext>
            </a:extLst>
          </p:cNvPr>
          <p:cNvSpPr/>
          <p:nvPr/>
        </p:nvSpPr>
        <p:spPr>
          <a:xfrm>
            <a:off x="4727477" y="1612804"/>
            <a:ext cx="1960284" cy="1453717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9587AF31-3D66-27DA-C564-A47AC6A25044}"/>
              </a:ext>
            </a:extLst>
          </p:cNvPr>
          <p:cNvSpPr/>
          <p:nvPr/>
        </p:nvSpPr>
        <p:spPr>
          <a:xfrm>
            <a:off x="4753945" y="1654018"/>
            <a:ext cx="1891350" cy="205178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62180D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2ED236E-A9A1-FC9E-1CE5-D947A6B315DD}"/>
              </a:ext>
            </a:extLst>
          </p:cNvPr>
          <p:cNvSpPr/>
          <p:nvPr/>
        </p:nvSpPr>
        <p:spPr>
          <a:xfrm>
            <a:off x="6166709" y="1889968"/>
            <a:ext cx="470194" cy="1131832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실행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33F46F1-9EEE-B2AC-7B40-7D58EFB50733}"/>
              </a:ext>
            </a:extLst>
          </p:cNvPr>
          <p:cNvSpPr/>
          <p:nvPr/>
        </p:nvSpPr>
        <p:spPr>
          <a:xfrm>
            <a:off x="6721720" y="1605998"/>
            <a:ext cx="2021792" cy="1453717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1D0D996-A858-B6CA-047A-BC912B4CF11D}"/>
              </a:ext>
            </a:extLst>
          </p:cNvPr>
          <p:cNvSpPr/>
          <p:nvPr/>
        </p:nvSpPr>
        <p:spPr>
          <a:xfrm>
            <a:off x="6759796" y="1647212"/>
            <a:ext cx="1912075" cy="205178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62120D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77F50B4-5788-74B0-5791-D7711CBD9364}"/>
              </a:ext>
            </a:extLst>
          </p:cNvPr>
          <p:cNvSpPr/>
          <p:nvPr/>
        </p:nvSpPr>
        <p:spPr>
          <a:xfrm>
            <a:off x="8221852" y="1883161"/>
            <a:ext cx="470194" cy="1108177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실행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88726A52-05AD-A69B-5273-D13B94640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997444"/>
              </p:ext>
            </p:extLst>
          </p:nvPr>
        </p:nvGraphicFramePr>
        <p:xfrm>
          <a:off x="897834" y="3510746"/>
          <a:ext cx="3990089" cy="2233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2150">
                  <a:extLst>
                    <a:ext uri="{9D8B030D-6E8A-4147-A177-3AD203B41FA5}">
                      <a16:colId xmlns:a16="http://schemas.microsoft.com/office/drawing/2014/main" val="3939659854"/>
                    </a:ext>
                  </a:extLst>
                </a:gridCol>
                <a:gridCol w="609911">
                  <a:extLst>
                    <a:ext uri="{9D8B030D-6E8A-4147-A177-3AD203B41FA5}">
                      <a16:colId xmlns:a16="http://schemas.microsoft.com/office/drawing/2014/main" val="3289550394"/>
                    </a:ext>
                  </a:extLst>
                </a:gridCol>
                <a:gridCol w="798487">
                  <a:extLst>
                    <a:ext uri="{9D8B030D-6E8A-4147-A177-3AD203B41FA5}">
                      <a16:colId xmlns:a16="http://schemas.microsoft.com/office/drawing/2014/main" val="1099091659"/>
                    </a:ext>
                  </a:extLst>
                </a:gridCol>
                <a:gridCol w="2119541">
                  <a:extLst>
                    <a:ext uri="{9D8B030D-6E8A-4147-A177-3AD203B41FA5}">
                      <a16:colId xmlns:a16="http://schemas.microsoft.com/office/drawing/2014/main" val="3172022204"/>
                    </a:ext>
                  </a:extLst>
                </a:gridCol>
              </a:tblGrid>
              <a:tr h="223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Index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62000P_12V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62000D_12V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14645"/>
                  </a:ext>
                </a:extLst>
              </a:tr>
            </a:tbl>
          </a:graphicData>
        </a:graphic>
      </p:graphicFrame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E0AA593D-F32D-9A4E-5708-2C82A19D3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373872"/>
              </p:ext>
            </p:extLst>
          </p:nvPr>
        </p:nvGraphicFramePr>
        <p:xfrm>
          <a:off x="896989" y="3721073"/>
          <a:ext cx="4004641" cy="26021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2560">
                  <a:extLst>
                    <a:ext uri="{9D8B030D-6E8A-4147-A177-3AD203B41FA5}">
                      <a16:colId xmlns:a16="http://schemas.microsoft.com/office/drawing/2014/main" val="3939659854"/>
                    </a:ext>
                  </a:extLst>
                </a:gridCol>
                <a:gridCol w="602944">
                  <a:extLst>
                    <a:ext uri="{9D8B030D-6E8A-4147-A177-3AD203B41FA5}">
                      <a16:colId xmlns:a16="http://schemas.microsoft.com/office/drawing/2014/main" val="3209473683"/>
                    </a:ext>
                  </a:extLst>
                </a:gridCol>
                <a:gridCol w="609455">
                  <a:extLst>
                    <a:ext uri="{9D8B030D-6E8A-4147-A177-3AD203B41FA5}">
                      <a16:colId xmlns:a16="http://schemas.microsoft.com/office/drawing/2014/main" val="1099091659"/>
                    </a:ext>
                  </a:extLst>
                </a:gridCol>
                <a:gridCol w="546901">
                  <a:extLst>
                    <a:ext uri="{9D8B030D-6E8A-4147-A177-3AD203B41FA5}">
                      <a16:colId xmlns:a16="http://schemas.microsoft.com/office/drawing/2014/main" val="317620990"/>
                    </a:ext>
                  </a:extLst>
                </a:gridCol>
                <a:gridCol w="609455">
                  <a:extLst>
                    <a:ext uri="{9D8B030D-6E8A-4147-A177-3AD203B41FA5}">
                      <a16:colId xmlns:a16="http://schemas.microsoft.com/office/drawing/2014/main" val="2098105225"/>
                    </a:ext>
                  </a:extLst>
                </a:gridCol>
                <a:gridCol w="609455">
                  <a:extLst>
                    <a:ext uri="{9D8B030D-6E8A-4147-A177-3AD203B41FA5}">
                      <a16:colId xmlns:a16="http://schemas.microsoft.com/office/drawing/2014/main" val="3668011840"/>
                    </a:ext>
                  </a:extLst>
                </a:gridCol>
                <a:gridCol w="563871">
                  <a:extLst>
                    <a:ext uri="{9D8B030D-6E8A-4147-A177-3AD203B41FA5}">
                      <a16:colId xmlns:a16="http://schemas.microsoft.com/office/drawing/2014/main" val="3876469726"/>
                    </a:ext>
                  </a:extLst>
                </a:gridCol>
              </a:tblGrid>
              <a:tr h="223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Index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실행시간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Source</a:t>
                      </a:r>
                    </a:p>
                    <a:p>
                      <a:pPr algn="ctr" latinLnBrk="1"/>
                      <a:r>
                        <a:rPr lang="en-US" altLang="ko-KR" sz="700" dirty="0" err="1"/>
                        <a:t>Volteage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Source</a:t>
                      </a:r>
                    </a:p>
                    <a:p>
                      <a:pPr algn="ctr" latinLnBrk="1"/>
                      <a:r>
                        <a:rPr lang="en-US" altLang="ko-KR" sz="700" dirty="0"/>
                        <a:t>Current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Source</a:t>
                      </a:r>
                    </a:p>
                    <a:p>
                      <a:pPr algn="ctr" latinLnBrk="1"/>
                      <a:r>
                        <a:rPr lang="en-US" altLang="ko-KR" sz="700" dirty="0" err="1"/>
                        <a:t>Volteage</a:t>
                      </a:r>
                      <a:endParaRPr lang="en-US" altLang="ko-K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/>
                        <a:t>Volteage</a:t>
                      </a:r>
                      <a:endParaRPr lang="en-US" altLang="ko-KR" sz="700" dirty="0"/>
                    </a:p>
                    <a:p>
                      <a:pPr algn="ctr" latinLnBrk="1"/>
                      <a:r>
                        <a:rPr lang="en-US" altLang="ko-KR" sz="700" dirty="0"/>
                        <a:t>Slew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Source</a:t>
                      </a:r>
                    </a:p>
                    <a:p>
                      <a:pPr algn="ctr" latinLnBrk="1"/>
                      <a:r>
                        <a:rPr lang="en-US" altLang="ko-KR" sz="700" dirty="0"/>
                        <a:t>Current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14645"/>
                  </a:ext>
                </a:extLst>
              </a:tr>
              <a:tr h="287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15:03:01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-0.003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-0.003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641566"/>
                  </a:ext>
                </a:extLst>
              </a:tr>
              <a:tr h="287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15:03:32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120339"/>
                  </a:ext>
                </a:extLst>
              </a:tr>
              <a:tr h="287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15:04:16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457101"/>
                  </a:ext>
                </a:extLst>
              </a:tr>
              <a:tr h="287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15:04:45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468819"/>
                  </a:ext>
                </a:extLst>
              </a:tr>
              <a:tr h="2871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540236"/>
                  </a:ext>
                </a:extLst>
              </a:tr>
              <a:tr h="2871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417465"/>
                  </a:ext>
                </a:extLst>
              </a:tr>
              <a:tr h="2871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1317302"/>
                  </a:ext>
                </a:extLst>
              </a:tr>
              <a:tr h="2871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596092"/>
                  </a:ext>
                </a:extLst>
              </a:tr>
            </a:tbl>
          </a:graphicData>
        </a:graphic>
      </p:graphicFrame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D45192D5-A77C-DFE7-9AA0-FE37C8C575C3}"/>
              </a:ext>
            </a:extLst>
          </p:cNvPr>
          <p:cNvSpPr/>
          <p:nvPr/>
        </p:nvSpPr>
        <p:spPr>
          <a:xfrm>
            <a:off x="3787788" y="2869038"/>
            <a:ext cx="300829" cy="16998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0.021</a:t>
            </a:r>
            <a:endParaRPr lang="ko-KR" altLang="en-US" sz="8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723B2E8-FB24-0330-0098-32837EE8D4DC}"/>
              </a:ext>
            </a:extLst>
          </p:cNvPr>
          <p:cNvSpPr/>
          <p:nvPr/>
        </p:nvSpPr>
        <p:spPr>
          <a:xfrm>
            <a:off x="4095578" y="2871234"/>
            <a:ext cx="300829" cy="16998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0.021</a:t>
            </a:r>
            <a:endParaRPr lang="ko-KR" altLang="en-US" sz="8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F4B56B5B-4AD2-C69B-F2C1-0B78866B595A}"/>
              </a:ext>
            </a:extLst>
          </p:cNvPr>
          <p:cNvSpPr/>
          <p:nvPr/>
        </p:nvSpPr>
        <p:spPr>
          <a:xfrm>
            <a:off x="3467646" y="1864446"/>
            <a:ext cx="300829" cy="603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rIns="0" rtlCol="0" anchor="ctr"/>
          <a:lstStyle/>
          <a:p>
            <a:pPr algn="ctr"/>
            <a:r>
              <a:rPr lang="en-US" altLang="ko-KR" sz="400" dirty="0"/>
              <a:t>1</a:t>
            </a:r>
            <a:endParaRPr lang="ko-KR" altLang="en-US" sz="400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9FED242-30AE-2DC1-1D84-FDFDFC4F5F2E}"/>
              </a:ext>
            </a:extLst>
          </p:cNvPr>
          <p:cNvSpPr/>
          <p:nvPr/>
        </p:nvSpPr>
        <p:spPr>
          <a:xfrm>
            <a:off x="3775436" y="1863553"/>
            <a:ext cx="300829" cy="603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rIns="0" rtlCol="0" anchor="ctr"/>
          <a:lstStyle/>
          <a:p>
            <a:pPr algn="ctr"/>
            <a:r>
              <a:rPr lang="en-US" altLang="ko-KR" sz="400" dirty="0"/>
              <a:t>2</a:t>
            </a:r>
            <a:endParaRPr lang="ko-KR" altLang="en-US" sz="400" dirty="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79B574B-AAA1-B15A-BFB1-0A337777EC2A}"/>
              </a:ext>
            </a:extLst>
          </p:cNvPr>
          <p:cNvSpPr/>
          <p:nvPr/>
        </p:nvSpPr>
        <p:spPr>
          <a:xfrm>
            <a:off x="4083226" y="1865749"/>
            <a:ext cx="300829" cy="6038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rIns="0" rtlCol="0" anchor="ctr"/>
          <a:lstStyle/>
          <a:p>
            <a:pPr algn="ctr"/>
            <a:r>
              <a:rPr lang="en-US" altLang="ko-KR" sz="400" dirty="0"/>
              <a:t>3</a:t>
            </a:r>
            <a:endParaRPr lang="ko-KR" altLang="en-US" sz="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A3F8FE-BA3E-EF80-0720-971EDC2BCF11}"/>
              </a:ext>
            </a:extLst>
          </p:cNvPr>
          <p:cNvSpPr/>
          <p:nvPr/>
        </p:nvSpPr>
        <p:spPr>
          <a:xfrm>
            <a:off x="1562482" y="1897238"/>
            <a:ext cx="582422" cy="15814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tIns="0" bIns="0" rtlCol="0" anchor="ctr"/>
          <a:lstStyle/>
          <a:p>
            <a:pPr algn="ctr"/>
            <a:r>
              <a:rPr lang="en-US" altLang="ko-KR" sz="1000" dirty="0"/>
              <a:t>0.021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EEE88B-E788-A79C-AD2D-13E7C27DCE1E}"/>
              </a:ext>
            </a:extLst>
          </p:cNvPr>
          <p:cNvSpPr/>
          <p:nvPr/>
        </p:nvSpPr>
        <p:spPr>
          <a:xfrm>
            <a:off x="838582" y="1897238"/>
            <a:ext cx="557518" cy="517885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Source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Voltage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F36723E-E060-6485-9D4B-BD8767129BD7}"/>
              </a:ext>
            </a:extLst>
          </p:cNvPr>
          <p:cNvSpPr/>
          <p:nvPr/>
        </p:nvSpPr>
        <p:spPr>
          <a:xfrm>
            <a:off x="1562482" y="2068854"/>
            <a:ext cx="582422" cy="15814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tIns="0" bIns="0" rtlCol="0" anchor="ctr"/>
          <a:lstStyle/>
          <a:p>
            <a:pPr algn="ctr"/>
            <a:r>
              <a:rPr lang="en-US" altLang="ko-KR" sz="1000" dirty="0"/>
              <a:t>0.021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FB6150-BAB5-8C7D-E7AA-C32D43D55664}"/>
              </a:ext>
            </a:extLst>
          </p:cNvPr>
          <p:cNvSpPr/>
          <p:nvPr/>
        </p:nvSpPr>
        <p:spPr>
          <a:xfrm>
            <a:off x="838421" y="2496462"/>
            <a:ext cx="557518" cy="501913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Source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Current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B21E6C-DDE3-7158-CDC8-97E1A5608528}"/>
              </a:ext>
            </a:extLst>
          </p:cNvPr>
          <p:cNvSpPr/>
          <p:nvPr/>
        </p:nvSpPr>
        <p:spPr>
          <a:xfrm>
            <a:off x="1562482" y="2242151"/>
            <a:ext cx="582422" cy="15814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tIns="0" bIns="0" rtlCol="0" anchor="ctr"/>
          <a:lstStyle/>
          <a:p>
            <a:pPr algn="ctr"/>
            <a:r>
              <a:rPr lang="en-US" altLang="ko-KR" sz="1000" dirty="0"/>
              <a:t>0.021</a:t>
            </a:r>
            <a:endParaRPr lang="ko-KR" altLang="en-US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B2A0678-01B6-FA83-C7C7-6D1861694A2F}"/>
              </a:ext>
            </a:extLst>
          </p:cNvPr>
          <p:cNvSpPr/>
          <p:nvPr/>
        </p:nvSpPr>
        <p:spPr>
          <a:xfrm>
            <a:off x="1562482" y="2495313"/>
            <a:ext cx="582422" cy="15814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tIns="0" bIns="0" rtlCol="0" anchor="ctr"/>
          <a:lstStyle/>
          <a:p>
            <a:pPr algn="ctr"/>
            <a:r>
              <a:rPr lang="en-US" altLang="ko-KR" sz="1000" dirty="0"/>
              <a:t>0.021</a:t>
            </a:r>
            <a:endParaRPr lang="ko-KR" altLang="en-US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8BF73CF-719A-8A65-4F6B-D98212F9C721}"/>
              </a:ext>
            </a:extLst>
          </p:cNvPr>
          <p:cNvSpPr/>
          <p:nvPr/>
        </p:nvSpPr>
        <p:spPr>
          <a:xfrm>
            <a:off x="1562482" y="2666929"/>
            <a:ext cx="582422" cy="15814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tIns="0" bIns="0" rtlCol="0" anchor="ctr"/>
          <a:lstStyle/>
          <a:p>
            <a:pPr algn="ctr"/>
            <a:r>
              <a:rPr lang="en-US" altLang="ko-KR" sz="1000" dirty="0"/>
              <a:t>0.021</a:t>
            </a:r>
            <a:endParaRPr lang="ko-KR" altLang="en-US" sz="10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4A3EBB6-B013-146A-EC8D-F60358B53F75}"/>
              </a:ext>
            </a:extLst>
          </p:cNvPr>
          <p:cNvSpPr/>
          <p:nvPr/>
        </p:nvSpPr>
        <p:spPr>
          <a:xfrm>
            <a:off x="1562482" y="2840226"/>
            <a:ext cx="582422" cy="15814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tIns="0" bIns="0" rtlCol="0" anchor="ctr"/>
          <a:lstStyle/>
          <a:p>
            <a:pPr algn="ctr"/>
            <a:r>
              <a:rPr lang="en-US" altLang="ko-KR" sz="1000" dirty="0"/>
              <a:t>0.021</a:t>
            </a:r>
            <a:endParaRPr lang="ko-KR" altLang="en-US" sz="10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4234F83-BA44-99FE-52E4-E1D4FB674266}"/>
              </a:ext>
            </a:extLst>
          </p:cNvPr>
          <p:cNvSpPr/>
          <p:nvPr/>
        </p:nvSpPr>
        <p:spPr>
          <a:xfrm>
            <a:off x="5530759" y="1905025"/>
            <a:ext cx="582422" cy="15814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tIns="0" bIns="0" rtlCol="0" anchor="ctr"/>
          <a:lstStyle/>
          <a:p>
            <a:pPr algn="ctr"/>
            <a:r>
              <a:rPr lang="en-US" altLang="ko-KR" sz="1000" dirty="0"/>
              <a:t>0.021</a:t>
            </a:r>
            <a:endParaRPr lang="ko-KR" altLang="en-US" sz="10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AAD29EC-B4B1-C49D-EB8F-40B2064CDF89}"/>
              </a:ext>
            </a:extLst>
          </p:cNvPr>
          <p:cNvSpPr/>
          <p:nvPr/>
        </p:nvSpPr>
        <p:spPr>
          <a:xfrm>
            <a:off x="4754105" y="1905025"/>
            <a:ext cx="600167" cy="517885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Source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Voltage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A5D6BD1-20D5-B2F0-E431-AD3C1FEDEE78}"/>
              </a:ext>
            </a:extLst>
          </p:cNvPr>
          <p:cNvSpPr/>
          <p:nvPr/>
        </p:nvSpPr>
        <p:spPr>
          <a:xfrm>
            <a:off x="5530759" y="2076641"/>
            <a:ext cx="582422" cy="15814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tIns="0" bIns="0" rtlCol="0" anchor="ctr"/>
          <a:lstStyle/>
          <a:p>
            <a:pPr algn="ctr"/>
            <a:r>
              <a:rPr lang="en-US" altLang="ko-KR" sz="1000" dirty="0"/>
              <a:t>0.021</a:t>
            </a:r>
            <a:endParaRPr lang="ko-KR" altLang="en-US" sz="1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1230B81-2912-B7B6-AC00-C2E3EE6C8E95}"/>
              </a:ext>
            </a:extLst>
          </p:cNvPr>
          <p:cNvSpPr/>
          <p:nvPr/>
        </p:nvSpPr>
        <p:spPr>
          <a:xfrm>
            <a:off x="4753944" y="2504249"/>
            <a:ext cx="600167" cy="501913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Source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Current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3BA02A2-78AA-5D29-7383-150AFF517863}"/>
              </a:ext>
            </a:extLst>
          </p:cNvPr>
          <p:cNvSpPr/>
          <p:nvPr/>
        </p:nvSpPr>
        <p:spPr>
          <a:xfrm>
            <a:off x="5530759" y="2249938"/>
            <a:ext cx="582422" cy="15814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tIns="0" bIns="0" rtlCol="0" anchor="ctr"/>
          <a:lstStyle/>
          <a:p>
            <a:pPr algn="ctr"/>
            <a:r>
              <a:rPr lang="en-US" altLang="ko-KR" sz="1000" dirty="0"/>
              <a:t>0.021</a:t>
            </a:r>
            <a:endParaRPr lang="ko-KR" altLang="en-US" sz="10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B64CB00-ACE1-F2AB-E698-1ED94C99298B}"/>
              </a:ext>
            </a:extLst>
          </p:cNvPr>
          <p:cNvSpPr/>
          <p:nvPr/>
        </p:nvSpPr>
        <p:spPr>
          <a:xfrm>
            <a:off x="5530759" y="2503100"/>
            <a:ext cx="582422" cy="15814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tIns="0" bIns="0" rtlCol="0" anchor="ctr"/>
          <a:lstStyle/>
          <a:p>
            <a:pPr algn="ctr"/>
            <a:r>
              <a:rPr lang="en-US" altLang="ko-KR" sz="1000" dirty="0"/>
              <a:t>0.021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08A89CD-D4A7-2577-235C-F5D2C1F07056}"/>
              </a:ext>
            </a:extLst>
          </p:cNvPr>
          <p:cNvSpPr/>
          <p:nvPr/>
        </p:nvSpPr>
        <p:spPr>
          <a:xfrm>
            <a:off x="5530759" y="2674716"/>
            <a:ext cx="582422" cy="15814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tIns="0" bIns="0" rtlCol="0" anchor="ctr"/>
          <a:lstStyle/>
          <a:p>
            <a:pPr algn="ctr"/>
            <a:r>
              <a:rPr lang="en-US" altLang="ko-KR" sz="1000" dirty="0"/>
              <a:t>0.021</a:t>
            </a:r>
            <a:endParaRPr lang="ko-KR" altLang="en-US" sz="10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85A2CB9-3EC1-4F6E-842A-CD483373F91E}"/>
              </a:ext>
            </a:extLst>
          </p:cNvPr>
          <p:cNvSpPr/>
          <p:nvPr/>
        </p:nvSpPr>
        <p:spPr>
          <a:xfrm>
            <a:off x="5530759" y="2848013"/>
            <a:ext cx="582422" cy="15814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tIns="0" bIns="0" rtlCol="0" anchor="ctr"/>
          <a:lstStyle/>
          <a:p>
            <a:pPr algn="ctr"/>
            <a:r>
              <a:rPr lang="en-US" altLang="ko-KR" sz="1000" dirty="0"/>
              <a:t>0.021</a:t>
            </a:r>
            <a:endParaRPr lang="ko-KR" altLang="en-US" sz="10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1753DB3-C1E9-54C1-A66C-ED108052E804}"/>
              </a:ext>
            </a:extLst>
          </p:cNvPr>
          <p:cNvSpPr/>
          <p:nvPr/>
        </p:nvSpPr>
        <p:spPr>
          <a:xfrm>
            <a:off x="7588979" y="1890202"/>
            <a:ext cx="582422" cy="15814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tIns="0" bIns="0" rtlCol="0" anchor="ctr"/>
          <a:lstStyle/>
          <a:p>
            <a:pPr algn="ctr"/>
            <a:r>
              <a:rPr lang="en-US" altLang="ko-KR" sz="1000" dirty="0"/>
              <a:t>0.021</a:t>
            </a:r>
            <a:endParaRPr lang="ko-KR" altLang="en-US" sz="10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0A8BA8F-C632-0CF8-6B61-594170244199}"/>
              </a:ext>
            </a:extLst>
          </p:cNvPr>
          <p:cNvSpPr/>
          <p:nvPr/>
        </p:nvSpPr>
        <p:spPr>
          <a:xfrm>
            <a:off x="6763967" y="1890202"/>
            <a:ext cx="600167" cy="517885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Source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Voltage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7CE54A5-58A5-DFCF-1810-D86E187E2289}"/>
              </a:ext>
            </a:extLst>
          </p:cNvPr>
          <p:cNvSpPr/>
          <p:nvPr/>
        </p:nvSpPr>
        <p:spPr>
          <a:xfrm>
            <a:off x="7588979" y="2061818"/>
            <a:ext cx="582422" cy="15814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tIns="0" bIns="0" rtlCol="0" anchor="ctr"/>
          <a:lstStyle/>
          <a:p>
            <a:pPr algn="ctr"/>
            <a:r>
              <a:rPr lang="en-US" altLang="ko-KR" sz="1000" dirty="0"/>
              <a:t>0.021</a:t>
            </a:r>
            <a:endParaRPr lang="ko-KR" altLang="en-US" sz="10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59DC268-8906-D4A3-8A54-6DEA677A18A5}"/>
              </a:ext>
            </a:extLst>
          </p:cNvPr>
          <p:cNvSpPr/>
          <p:nvPr/>
        </p:nvSpPr>
        <p:spPr>
          <a:xfrm>
            <a:off x="6763806" y="2489426"/>
            <a:ext cx="600167" cy="501913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Source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Current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C85ADC5-ACFC-8EFE-6CAA-7F25843A1A5A}"/>
              </a:ext>
            </a:extLst>
          </p:cNvPr>
          <p:cNvSpPr/>
          <p:nvPr/>
        </p:nvSpPr>
        <p:spPr>
          <a:xfrm>
            <a:off x="7588979" y="2235115"/>
            <a:ext cx="582422" cy="15814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tIns="0" bIns="0" rtlCol="0" anchor="ctr"/>
          <a:lstStyle/>
          <a:p>
            <a:pPr algn="ctr"/>
            <a:r>
              <a:rPr lang="en-US" altLang="ko-KR" sz="1000" dirty="0"/>
              <a:t>0.021</a:t>
            </a:r>
            <a:endParaRPr lang="ko-KR" altLang="en-US" sz="10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3CFC18E-83C8-40A8-E4A7-B643DBB1D931}"/>
              </a:ext>
            </a:extLst>
          </p:cNvPr>
          <p:cNvSpPr/>
          <p:nvPr/>
        </p:nvSpPr>
        <p:spPr>
          <a:xfrm>
            <a:off x="7588979" y="2488277"/>
            <a:ext cx="582422" cy="15814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tIns="0" bIns="0" rtlCol="0" anchor="ctr"/>
          <a:lstStyle/>
          <a:p>
            <a:pPr algn="ctr"/>
            <a:r>
              <a:rPr lang="en-US" altLang="ko-KR" sz="1000" dirty="0"/>
              <a:t>0.021</a:t>
            </a:r>
            <a:endParaRPr lang="ko-KR" altLang="en-US" sz="10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CABC0EF-2425-21AD-0E65-AE6DA352A6B9}"/>
              </a:ext>
            </a:extLst>
          </p:cNvPr>
          <p:cNvSpPr/>
          <p:nvPr/>
        </p:nvSpPr>
        <p:spPr>
          <a:xfrm>
            <a:off x="7588979" y="2659893"/>
            <a:ext cx="582422" cy="15814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tIns="0" bIns="0" rtlCol="0" anchor="ctr"/>
          <a:lstStyle/>
          <a:p>
            <a:pPr algn="ctr"/>
            <a:r>
              <a:rPr lang="en-US" altLang="ko-KR" sz="1000" dirty="0"/>
              <a:t>0.021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1C7C5F8-058F-D25C-CA3E-3909379275B5}"/>
              </a:ext>
            </a:extLst>
          </p:cNvPr>
          <p:cNvSpPr/>
          <p:nvPr/>
        </p:nvSpPr>
        <p:spPr>
          <a:xfrm>
            <a:off x="7588979" y="2833190"/>
            <a:ext cx="582422" cy="158149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tIns="0" bIns="0" rtlCol="0" anchor="ctr"/>
          <a:lstStyle/>
          <a:p>
            <a:pPr algn="ctr"/>
            <a:r>
              <a:rPr lang="en-US" altLang="ko-KR" sz="1000" dirty="0"/>
              <a:t>0.021</a:t>
            </a:r>
            <a:endParaRPr lang="ko-KR" altLang="en-US" sz="100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DB04F83-5F98-8BBF-AA6F-FFB37BFB7C65}"/>
              </a:ext>
            </a:extLst>
          </p:cNvPr>
          <p:cNvSpPr/>
          <p:nvPr/>
        </p:nvSpPr>
        <p:spPr>
          <a:xfrm>
            <a:off x="3477831" y="2698422"/>
            <a:ext cx="300829" cy="16998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0.021</a:t>
            </a:r>
            <a:endParaRPr lang="ko-KR" altLang="en-US" sz="8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6C4CD0C-2346-24C3-970F-E8A4D3D76F61}"/>
              </a:ext>
            </a:extLst>
          </p:cNvPr>
          <p:cNvSpPr/>
          <p:nvPr/>
        </p:nvSpPr>
        <p:spPr>
          <a:xfrm>
            <a:off x="3785621" y="2697529"/>
            <a:ext cx="300829" cy="16998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0.021</a:t>
            </a:r>
            <a:endParaRPr lang="ko-KR" altLang="en-US" sz="8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0B94E5B-C4C9-588F-FC4D-C8D088AE332F}"/>
              </a:ext>
            </a:extLst>
          </p:cNvPr>
          <p:cNvSpPr/>
          <p:nvPr/>
        </p:nvSpPr>
        <p:spPr>
          <a:xfrm>
            <a:off x="4093411" y="2699725"/>
            <a:ext cx="300829" cy="16998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0.021</a:t>
            </a:r>
            <a:endParaRPr lang="ko-KR" altLang="en-US" sz="8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2B9BFBC-5FBF-B458-E292-8C27F90843F6}"/>
              </a:ext>
            </a:extLst>
          </p:cNvPr>
          <p:cNvSpPr/>
          <p:nvPr/>
        </p:nvSpPr>
        <p:spPr>
          <a:xfrm>
            <a:off x="3482625" y="2527674"/>
            <a:ext cx="300829" cy="16998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0.021</a:t>
            </a:r>
            <a:endParaRPr lang="ko-KR" altLang="en-US" sz="8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C6B9F01-A55E-E24A-DA4B-7553F198D547}"/>
              </a:ext>
            </a:extLst>
          </p:cNvPr>
          <p:cNvSpPr/>
          <p:nvPr/>
        </p:nvSpPr>
        <p:spPr>
          <a:xfrm>
            <a:off x="3790415" y="2526781"/>
            <a:ext cx="300829" cy="16998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0.021</a:t>
            </a:r>
            <a:endParaRPr lang="ko-KR" altLang="en-US" sz="80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8AD53F7-95AC-17DE-2205-FC0A5A8DFEA3}"/>
              </a:ext>
            </a:extLst>
          </p:cNvPr>
          <p:cNvSpPr/>
          <p:nvPr/>
        </p:nvSpPr>
        <p:spPr>
          <a:xfrm>
            <a:off x="4098205" y="2528977"/>
            <a:ext cx="300829" cy="16998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0.021</a:t>
            </a:r>
            <a:endParaRPr lang="ko-KR" altLang="en-US" sz="8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6440059-EBC5-F6E9-6AA4-8B8D86F5D734}"/>
              </a:ext>
            </a:extLst>
          </p:cNvPr>
          <p:cNvSpPr/>
          <p:nvPr/>
        </p:nvSpPr>
        <p:spPr>
          <a:xfrm>
            <a:off x="3475664" y="1942979"/>
            <a:ext cx="300829" cy="16998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0.021</a:t>
            </a:r>
            <a:endParaRPr lang="ko-KR" altLang="en-US" sz="8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78CF1C5-33A7-B46B-26EF-D6263B70C134}"/>
              </a:ext>
            </a:extLst>
          </p:cNvPr>
          <p:cNvSpPr/>
          <p:nvPr/>
        </p:nvSpPr>
        <p:spPr>
          <a:xfrm>
            <a:off x="3783454" y="1942086"/>
            <a:ext cx="300829" cy="16998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0.021</a:t>
            </a:r>
            <a:endParaRPr lang="ko-KR" altLang="en-US" sz="800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7C5A9DC-6BF4-9FD0-E747-01DF437E5293}"/>
              </a:ext>
            </a:extLst>
          </p:cNvPr>
          <p:cNvSpPr/>
          <p:nvPr/>
        </p:nvSpPr>
        <p:spPr>
          <a:xfrm>
            <a:off x="4091244" y="1944282"/>
            <a:ext cx="300829" cy="16998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0.021</a:t>
            </a:r>
            <a:endParaRPr lang="ko-KR" altLang="en-US" sz="8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A721DAF-B140-A463-A913-66EEB55A917B}"/>
              </a:ext>
            </a:extLst>
          </p:cNvPr>
          <p:cNvSpPr/>
          <p:nvPr/>
        </p:nvSpPr>
        <p:spPr>
          <a:xfrm>
            <a:off x="3472400" y="2118887"/>
            <a:ext cx="300829" cy="16998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0.021</a:t>
            </a:r>
            <a:endParaRPr lang="ko-KR" altLang="en-US" sz="8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BCBD261-3196-9729-6F82-69CBD17D3847}"/>
              </a:ext>
            </a:extLst>
          </p:cNvPr>
          <p:cNvSpPr/>
          <p:nvPr/>
        </p:nvSpPr>
        <p:spPr>
          <a:xfrm>
            <a:off x="3780190" y="2117994"/>
            <a:ext cx="300829" cy="16998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0.021</a:t>
            </a:r>
            <a:endParaRPr lang="ko-KR" altLang="en-US" sz="8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E258005-D895-5F64-BC84-E1FB42A83757}"/>
              </a:ext>
            </a:extLst>
          </p:cNvPr>
          <p:cNvSpPr/>
          <p:nvPr/>
        </p:nvSpPr>
        <p:spPr>
          <a:xfrm>
            <a:off x="4087980" y="2120190"/>
            <a:ext cx="300829" cy="16998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0.021</a:t>
            </a:r>
            <a:endParaRPr lang="ko-KR" altLang="en-US" sz="800" dirty="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3322A4C-C54E-DF6C-619F-3083539A646D}"/>
              </a:ext>
            </a:extLst>
          </p:cNvPr>
          <p:cNvSpPr/>
          <p:nvPr/>
        </p:nvSpPr>
        <p:spPr>
          <a:xfrm>
            <a:off x="3467646" y="2298469"/>
            <a:ext cx="300829" cy="16998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0.021</a:t>
            </a:r>
            <a:endParaRPr lang="ko-KR" altLang="en-US" sz="8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81F7C02B-B7AF-E5CC-3BD6-09750FF54D17}"/>
              </a:ext>
            </a:extLst>
          </p:cNvPr>
          <p:cNvSpPr/>
          <p:nvPr/>
        </p:nvSpPr>
        <p:spPr>
          <a:xfrm>
            <a:off x="3775436" y="2297576"/>
            <a:ext cx="300829" cy="16998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0.021</a:t>
            </a:r>
            <a:endParaRPr lang="ko-KR" altLang="en-US" sz="800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D169BB0-6DDE-9D3A-239C-B446EB5B61D6}"/>
              </a:ext>
            </a:extLst>
          </p:cNvPr>
          <p:cNvSpPr/>
          <p:nvPr/>
        </p:nvSpPr>
        <p:spPr>
          <a:xfrm>
            <a:off x="4083226" y="2299772"/>
            <a:ext cx="300829" cy="16998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lIns="0" rIns="0" rtlCol="0" anchor="ctr"/>
          <a:lstStyle/>
          <a:p>
            <a:pPr algn="ctr"/>
            <a:r>
              <a:rPr lang="en-US" altLang="ko-KR" sz="800" dirty="0"/>
              <a:t>0.021</a:t>
            </a:r>
            <a:endParaRPr lang="ko-KR" altLang="en-US" sz="800" dirty="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37C2E99C-A812-175C-0A07-62B030362D0C}"/>
              </a:ext>
            </a:extLst>
          </p:cNvPr>
          <p:cNvSpPr/>
          <p:nvPr/>
        </p:nvSpPr>
        <p:spPr>
          <a:xfrm>
            <a:off x="1410391" y="1905025"/>
            <a:ext cx="131721" cy="140597"/>
          </a:xfrm>
          <a:prstGeom prst="rect">
            <a:avLst/>
          </a:prstGeom>
          <a:solidFill>
            <a:srgbClr val="333F50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tIns="0" bIns="0" rtlCol="0" anchor="ctr"/>
          <a:lstStyle/>
          <a:p>
            <a:pPr algn="ctr"/>
            <a:r>
              <a:rPr lang="en-US" altLang="ko-KR" sz="1000" dirty="0">
                <a:solidFill>
                  <a:srgbClr val="FFFF00"/>
                </a:solidFill>
              </a:rPr>
              <a:t>1</a:t>
            </a:r>
            <a:endParaRPr lang="ko-KR" altLang="en-US" sz="1000" dirty="0">
              <a:solidFill>
                <a:srgbClr val="FFFF00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174124A-9E46-A03D-6C9C-557CE30F317F}"/>
              </a:ext>
            </a:extLst>
          </p:cNvPr>
          <p:cNvSpPr/>
          <p:nvPr/>
        </p:nvSpPr>
        <p:spPr>
          <a:xfrm>
            <a:off x="1410391" y="2076641"/>
            <a:ext cx="131721" cy="140597"/>
          </a:xfrm>
          <a:prstGeom prst="rect">
            <a:avLst/>
          </a:prstGeom>
          <a:solidFill>
            <a:srgbClr val="333F50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tIns="0" bIns="0" rtlCol="0" anchor="ctr"/>
          <a:lstStyle/>
          <a:p>
            <a:pPr algn="ctr"/>
            <a:r>
              <a:rPr lang="en-US" altLang="ko-KR" sz="1000" dirty="0">
                <a:solidFill>
                  <a:srgbClr val="FFFF00"/>
                </a:solidFill>
              </a:rPr>
              <a:t>2</a:t>
            </a:r>
            <a:endParaRPr lang="ko-KR" altLang="en-US" sz="1000" dirty="0">
              <a:solidFill>
                <a:srgbClr val="FFFF00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AFDDD8F-14FF-C593-5133-8F6B7A783034}"/>
              </a:ext>
            </a:extLst>
          </p:cNvPr>
          <p:cNvSpPr/>
          <p:nvPr/>
        </p:nvSpPr>
        <p:spPr>
          <a:xfrm>
            <a:off x="1410391" y="2249938"/>
            <a:ext cx="131721" cy="140597"/>
          </a:xfrm>
          <a:prstGeom prst="rect">
            <a:avLst/>
          </a:prstGeom>
          <a:solidFill>
            <a:srgbClr val="333F50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tIns="0" bIns="0" rtlCol="0" anchor="ctr"/>
          <a:lstStyle/>
          <a:p>
            <a:pPr algn="ctr"/>
            <a:r>
              <a:rPr lang="en-US" altLang="ko-KR" sz="1000" dirty="0">
                <a:solidFill>
                  <a:srgbClr val="FFFF00"/>
                </a:solidFill>
              </a:rPr>
              <a:t>3</a:t>
            </a:r>
            <a:endParaRPr lang="ko-KR" altLang="en-US" sz="1000" dirty="0">
              <a:solidFill>
                <a:srgbClr val="FFFF00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DF75CD1F-3A71-ED1B-F7BC-7BB1DF7D664D}"/>
              </a:ext>
            </a:extLst>
          </p:cNvPr>
          <p:cNvSpPr/>
          <p:nvPr/>
        </p:nvSpPr>
        <p:spPr>
          <a:xfrm>
            <a:off x="1410391" y="2503100"/>
            <a:ext cx="131721" cy="140597"/>
          </a:xfrm>
          <a:prstGeom prst="rect">
            <a:avLst/>
          </a:prstGeom>
          <a:solidFill>
            <a:srgbClr val="333F50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tIns="0" bIns="0" rtlCol="0" anchor="ctr"/>
          <a:lstStyle/>
          <a:p>
            <a:pPr algn="ctr"/>
            <a:r>
              <a:rPr lang="en-US" altLang="ko-KR" sz="1000" dirty="0">
                <a:solidFill>
                  <a:srgbClr val="FFFF00"/>
                </a:solidFill>
              </a:rPr>
              <a:t>1</a:t>
            </a:r>
            <a:endParaRPr lang="ko-KR" altLang="en-US" sz="1000" dirty="0">
              <a:solidFill>
                <a:srgbClr val="FFFF00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3F500B62-BCE3-BB3A-CB46-5A7083FCF23C}"/>
              </a:ext>
            </a:extLst>
          </p:cNvPr>
          <p:cNvSpPr/>
          <p:nvPr/>
        </p:nvSpPr>
        <p:spPr>
          <a:xfrm>
            <a:off x="1410391" y="2674716"/>
            <a:ext cx="131721" cy="140597"/>
          </a:xfrm>
          <a:prstGeom prst="rect">
            <a:avLst/>
          </a:prstGeom>
          <a:solidFill>
            <a:srgbClr val="333F50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tIns="0" bIns="0" rtlCol="0" anchor="ctr"/>
          <a:lstStyle/>
          <a:p>
            <a:pPr algn="ctr"/>
            <a:r>
              <a:rPr lang="en-US" altLang="ko-KR" sz="1000" dirty="0">
                <a:solidFill>
                  <a:srgbClr val="FFFF00"/>
                </a:solidFill>
              </a:rPr>
              <a:t>2</a:t>
            </a:r>
            <a:endParaRPr lang="ko-KR" altLang="en-US" sz="1000" dirty="0">
              <a:solidFill>
                <a:srgbClr val="FFFF00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A91764D-48FD-72EE-5EFB-8CAF85A4FAF1}"/>
              </a:ext>
            </a:extLst>
          </p:cNvPr>
          <p:cNvSpPr/>
          <p:nvPr/>
        </p:nvSpPr>
        <p:spPr>
          <a:xfrm>
            <a:off x="1410391" y="2848013"/>
            <a:ext cx="131721" cy="140597"/>
          </a:xfrm>
          <a:prstGeom prst="rect">
            <a:avLst/>
          </a:prstGeom>
          <a:solidFill>
            <a:srgbClr val="333F50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tIns="0" bIns="0" rtlCol="0" anchor="ctr"/>
          <a:lstStyle/>
          <a:p>
            <a:pPr algn="ctr"/>
            <a:r>
              <a:rPr lang="en-US" altLang="ko-KR" sz="1000" dirty="0">
                <a:solidFill>
                  <a:srgbClr val="FFFF00"/>
                </a:solidFill>
              </a:rPr>
              <a:t>3</a:t>
            </a:r>
            <a:endParaRPr lang="ko-KR" altLang="en-US" sz="1000" dirty="0">
              <a:solidFill>
                <a:srgbClr val="FFFF00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E4BB583-0009-C717-BF2E-0DDD8A542447}"/>
              </a:ext>
            </a:extLst>
          </p:cNvPr>
          <p:cNvSpPr/>
          <p:nvPr/>
        </p:nvSpPr>
        <p:spPr>
          <a:xfrm>
            <a:off x="3312526" y="1942280"/>
            <a:ext cx="131721" cy="140597"/>
          </a:xfrm>
          <a:prstGeom prst="rect">
            <a:avLst/>
          </a:prstGeom>
          <a:solidFill>
            <a:srgbClr val="333F50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tIns="0" bIns="0" rtlCol="0" anchor="ctr"/>
          <a:lstStyle/>
          <a:p>
            <a:pPr algn="ctr"/>
            <a:r>
              <a:rPr lang="en-US" altLang="ko-KR" sz="1000" dirty="0">
                <a:solidFill>
                  <a:srgbClr val="FFFF00"/>
                </a:solidFill>
              </a:rPr>
              <a:t>1</a:t>
            </a:r>
            <a:endParaRPr lang="ko-KR" altLang="en-US" sz="1000" dirty="0">
              <a:solidFill>
                <a:srgbClr val="FFFF00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2DC1C6D7-7481-5FED-397A-B9D574B203DE}"/>
              </a:ext>
            </a:extLst>
          </p:cNvPr>
          <p:cNvSpPr/>
          <p:nvPr/>
        </p:nvSpPr>
        <p:spPr>
          <a:xfrm>
            <a:off x="3312526" y="2113896"/>
            <a:ext cx="131721" cy="140597"/>
          </a:xfrm>
          <a:prstGeom prst="rect">
            <a:avLst/>
          </a:prstGeom>
          <a:solidFill>
            <a:srgbClr val="333F50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tIns="0" bIns="0" rtlCol="0" anchor="ctr"/>
          <a:lstStyle/>
          <a:p>
            <a:pPr algn="ctr"/>
            <a:r>
              <a:rPr lang="en-US" altLang="ko-KR" sz="1000" dirty="0">
                <a:solidFill>
                  <a:srgbClr val="FFFF00"/>
                </a:solidFill>
              </a:rPr>
              <a:t>2</a:t>
            </a:r>
            <a:endParaRPr lang="ko-KR" altLang="en-US" sz="1000" dirty="0">
              <a:solidFill>
                <a:srgbClr val="FFFF00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F4952E72-F527-4C84-DB4F-D95C419596DA}"/>
              </a:ext>
            </a:extLst>
          </p:cNvPr>
          <p:cNvSpPr/>
          <p:nvPr/>
        </p:nvSpPr>
        <p:spPr>
          <a:xfrm>
            <a:off x="3312526" y="2287193"/>
            <a:ext cx="131721" cy="140597"/>
          </a:xfrm>
          <a:prstGeom prst="rect">
            <a:avLst/>
          </a:prstGeom>
          <a:solidFill>
            <a:srgbClr val="333F50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tIns="0" bIns="0" rtlCol="0" anchor="ctr"/>
          <a:lstStyle/>
          <a:p>
            <a:pPr algn="ctr"/>
            <a:r>
              <a:rPr lang="en-US" altLang="ko-KR" sz="1000" dirty="0">
                <a:solidFill>
                  <a:srgbClr val="FFFF00"/>
                </a:solidFill>
              </a:rPr>
              <a:t>3</a:t>
            </a:r>
            <a:endParaRPr lang="ko-KR" altLang="en-US" sz="1000" dirty="0">
              <a:solidFill>
                <a:srgbClr val="FFFF00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2ABD0E16-7AE0-5416-C36D-5CDA97543FD1}"/>
              </a:ext>
            </a:extLst>
          </p:cNvPr>
          <p:cNvSpPr/>
          <p:nvPr/>
        </p:nvSpPr>
        <p:spPr>
          <a:xfrm>
            <a:off x="3312526" y="2540355"/>
            <a:ext cx="131721" cy="140597"/>
          </a:xfrm>
          <a:prstGeom prst="rect">
            <a:avLst/>
          </a:prstGeom>
          <a:solidFill>
            <a:srgbClr val="333F50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tIns="0" bIns="0" rtlCol="0" anchor="ctr"/>
          <a:lstStyle/>
          <a:p>
            <a:pPr algn="ctr"/>
            <a:r>
              <a:rPr lang="en-US" altLang="ko-KR" sz="1000" dirty="0">
                <a:solidFill>
                  <a:srgbClr val="FFFF00"/>
                </a:solidFill>
              </a:rPr>
              <a:t>1</a:t>
            </a:r>
            <a:endParaRPr lang="ko-KR" altLang="en-US" sz="1000" dirty="0">
              <a:solidFill>
                <a:srgbClr val="FFFF00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066E8875-9EF7-400C-75B2-5EC0175FD586}"/>
              </a:ext>
            </a:extLst>
          </p:cNvPr>
          <p:cNvSpPr/>
          <p:nvPr/>
        </p:nvSpPr>
        <p:spPr>
          <a:xfrm>
            <a:off x="3312526" y="2711971"/>
            <a:ext cx="131721" cy="140597"/>
          </a:xfrm>
          <a:prstGeom prst="rect">
            <a:avLst/>
          </a:prstGeom>
          <a:solidFill>
            <a:srgbClr val="333F50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tIns="0" bIns="0" rtlCol="0" anchor="ctr"/>
          <a:lstStyle/>
          <a:p>
            <a:pPr algn="ctr"/>
            <a:r>
              <a:rPr lang="en-US" altLang="ko-KR" sz="1000" dirty="0">
                <a:solidFill>
                  <a:srgbClr val="FFFF00"/>
                </a:solidFill>
              </a:rPr>
              <a:t>2</a:t>
            </a:r>
            <a:endParaRPr lang="ko-KR" altLang="en-US" sz="1000" dirty="0">
              <a:solidFill>
                <a:srgbClr val="FFFF00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49489A6-4A01-73DC-86AE-14C2EEEEA6BD}"/>
              </a:ext>
            </a:extLst>
          </p:cNvPr>
          <p:cNvSpPr/>
          <p:nvPr/>
        </p:nvSpPr>
        <p:spPr>
          <a:xfrm>
            <a:off x="3312526" y="2885268"/>
            <a:ext cx="131721" cy="140597"/>
          </a:xfrm>
          <a:prstGeom prst="rect">
            <a:avLst/>
          </a:prstGeom>
          <a:solidFill>
            <a:srgbClr val="333F50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tIns="0" bIns="0" rtlCol="0" anchor="ctr"/>
          <a:lstStyle/>
          <a:p>
            <a:pPr algn="ctr"/>
            <a:r>
              <a:rPr lang="en-US" altLang="ko-KR" sz="1000" dirty="0">
                <a:solidFill>
                  <a:srgbClr val="FFFF00"/>
                </a:solidFill>
              </a:rPr>
              <a:t>3</a:t>
            </a:r>
            <a:endParaRPr lang="ko-KR" altLang="en-US" sz="1000" dirty="0">
              <a:solidFill>
                <a:srgbClr val="FFFF00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F479F109-C3C7-42C9-F9AF-1396BFA81D1B}"/>
              </a:ext>
            </a:extLst>
          </p:cNvPr>
          <p:cNvSpPr/>
          <p:nvPr/>
        </p:nvSpPr>
        <p:spPr>
          <a:xfrm>
            <a:off x="5373225" y="1914790"/>
            <a:ext cx="131721" cy="140597"/>
          </a:xfrm>
          <a:prstGeom prst="rect">
            <a:avLst/>
          </a:prstGeom>
          <a:solidFill>
            <a:srgbClr val="333F50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tIns="0" bIns="0" rtlCol="0" anchor="ctr"/>
          <a:lstStyle/>
          <a:p>
            <a:pPr algn="ctr"/>
            <a:r>
              <a:rPr lang="en-US" altLang="ko-KR" sz="1000" dirty="0">
                <a:solidFill>
                  <a:srgbClr val="FFFF00"/>
                </a:solidFill>
              </a:rPr>
              <a:t>1</a:t>
            </a:r>
            <a:endParaRPr lang="ko-KR" altLang="en-US" sz="1000" dirty="0">
              <a:solidFill>
                <a:srgbClr val="FFFF00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4D516A2D-DD70-A641-3A7B-659BFFA24856}"/>
              </a:ext>
            </a:extLst>
          </p:cNvPr>
          <p:cNvSpPr/>
          <p:nvPr/>
        </p:nvSpPr>
        <p:spPr>
          <a:xfrm>
            <a:off x="5373225" y="2086406"/>
            <a:ext cx="131721" cy="140597"/>
          </a:xfrm>
          <a:prstGeom prst="rect">
            <a:avLst/>
          </a:prstGeom>
          <a:solidFill>
            <a:srgbClr val="333F50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tIns="0" bIns="0" rtlCol="0" anchor="ctr"/>
          <a:lstStyle/>
          <a:p>
            <a:pPr algn="ctr"/>
            <a:r>
              <a:rPr lang="en-US" altLang="ko-KR" sz="1000" dirty="0">
                <a:solidFill>
                  <a:srgbClr val="FFFF00"/>
                </a:solidFill>
              </a:rPr>
              <a:t>2</a:t>
            </a:r>
            <a:endParaRPr lang="ko-KR" altLang="en-US" sz="1000" dirty="0">
              <a:solidFill>
                <a:srgbClr val="FFFF00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ACF89E14-5EE6-C3B7-E211-F6D97E3E36DD}"/>
              </a:ext>
            </a:extLst>
          </p:cNvPr>
          <p:cNvSpPr/>
          <p:nvPr/>
        </p:nvSpPr>
        <p:spPr>
          <a:xfrm>
            <a:off x="5373225" y="2259703"/>
            <a:ext cx="131721" cy="140597"/>
          </a:xfrm>
          <a:prstGeom prst="rect">
            <a:avLst/>
          </a:prstGeom>
          <a:solidFill>
            <a:srgbClr val="333F50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tIns="0" bIns="0" rtlCol="0" anchor="ctr"/>
          <a:lstStyle/>
          <a:p>
            <a:pPr algn="ctr"/>
            <a:r>
              <a:rPr lang="en-US" altLang="ko-KR" sz="1000" dirty="0">
                <a:solidFill>
                  <a:srgbClr val="FFFF00"/>
                </a:solidFill>
              </a:rPr>
              <a:t>3</a:t>
            </a:r>
            <a:endParaRPr lang="ko-KR" altLang="en-US" sz="1000" dirty="0">
              <a:solidFill>
                <a:srgbClr val="FFFF00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DAEFD4C-B6AF-0E06-2A5A-400EE23697EF}"/>
              </a:ext>
            </a:extLst>
          </p:cNvPr>
          <p:cNvSpPr/>
          <p:nvPr/>
        </p:nvSpPr>
        <p:spPr>
          <a:xfrm>
            <a:off x="5373225" y="2512865"/>
            <a:ext cx="131721" cy="140597"/>
          </a:xfrm>
          <a:prstGeom prst="rect">
            <a:avLst/>
          </a:prstGeom>
          <a:solidFill>
            <a:srgbClr val="333F50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tIns="0" bIns="0" rtlCol="0" anchor="ctr"/>
          <a:lstStyle/>
          <a:p>
            <a:pPr algn="ctr"/>
            <a:r>
              <a:rPr lang="en-US" altLang="ko-KR" sz="1000" dirty="0">
                <a:solidFill>
                  <a:srgbClr val="FFFF00"/>
                </a:solidFill>
              </a:rPr>
              <a:t>1</a:t>
            </a:r>
            <a:endParaRPr lang="ko-KR" altLang="en-US" sz="1000" dirty="0">
              <a:solidFill>
                <a:srgbClr val="FFFF00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9201CC1-57AE-2936-9230-61FBD64F04C2}"/>
              </a:ext>
            </a:extLst>
          </p:cNvPr>
          <p:cNvSpPr/>
          <p:nvPr/>
        </p:nvSpPr>
        <p:spPr>
          <a:xfrm>
            <a:off x="5373225" y="2684481"/>
            <a:ext cx="131721" cy="140597"/>
          </a:xfrm>
          <a:prstGeom prst="rect">
            <a:avLst/>
          </a:prstGeom>
          <a:solidFill>
            <a:srgbClr val="333F50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tIns="0" bIns="0" rtlCol="0" anchor="ctr"/>
          <a:lstStyle/>
          <a:p>
            <a:pPr algn="ctr"/>
            <a:r>
              <a:rPr lang="en-US" altLang="ko-KR" sz="1000" dirty="0">
                <a:solidFill>
                  <a:srgbClr val="FFFF00"/>
                </a:solidFill>
              </a:rPr>
              <a:t>2</a:t>
            </a:r>
            <a:endParaRPr lang="ko-KR" altLang="en-US" sz="1000" dirty="0">
              <a:solidFill>
                <a:srgbClr val="FFFF00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72DED5EF-CA72-2247-7A38-11FECEA514BD}"/>
              </a:ext>
            </a:extLst>
          </p:cNvPr>
          <p:cNvSpPr/>
          <p:nvPr/>
        </p:nvSpPr>
        <p:spPr>
          <a:xfrm>
            <a:off x="5373225" y="2857778"/>
            <a:ext cx="131721" cy="140597"/>
          </a:xfrm>
          <a:prstGeom prst="rect">
            <a:avLst/>
          </a:prstGeom>
          <a:solidFill>
            <a:srgbClr val="333F50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tIns="0" bIns="0" rtlCol="0" anchor="ctr"/>
          <a:lstStyle/>
          <a:p>
            <a:pPr algn="ctr"/>
            <a:r>
              <a:rPr lang="en-US" altLang="ko-KR" sz="1000" dirty="0">
                <a:solidFill>
                  <a:srgbClr val="FFFF00"/>
                </a:solidFill>
              </a:rPr>
              <a:t>3</a:t>
            </a:r>
            <a:endParaRPr lang="ko-KR" altLang="en-US" sz="1000" dirty="0">
              <a:solidFill>
                <a:srgbClr val="FFFF00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109E2F4F-8EA7-D4E4-F05D-9A6047E8CF6E}"/>
              </a:ext>
            </a:extLst>
          </p:cNvPr>
          <p:cNvSpPr/>
          <p:nvPr/>
        </p:nvSpPr>
        <p:spPr>
          <a:xfrm>
            <a:off x="7392294" y="1908012"/>
            <a:ext cx="131721" cy="140597"/>
          </a:xfrm>
          <a:prstGeom prst="rect">
            <a:avLst/>
          </a:prstGeom>
          <a:solidFill>
            <a:srgbClr val="333F50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tIns="0" bIns="0" rtlCol="0" anchor="ctr"/>
          <a:lstStyle/>
          <a:p>
            <a:pPr algn="ctr"/>
            <a:r>
              <a:rPr lang="en-US" altLang="ko-KR" sz="1000" dirty="0">
                <a:solidFill>
                  <a:srgbClr val="FFFF00"/>
                </a:solidFill>
              </a:rPr>
              <a:t>1</a:t>
            </a:r>
            <a:endParaRPr lang="ko-KR" altLang="en-US" sz="1000" dirty="0">
              <a:solidFill>
                <a:srgbClr val="FFFF00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09D924A-A432-60B1-9022-0742015575A7}"/>
              </a:ext>
            </a:extLst>
          </p:cNvPr>
          <p:cNvSpPr/>
          <p:nvPr/>
        </p:nvSpPr>
        <p:spPr>
          <a:xfrm>
            <a:off x="7392294" y="2079628"/>
            <a:ext cx="131721" cy="140597"/>
          </a:xfrm>
          <a:prstGeom prst="rect">
            <a:avLst/>
          </a:prstGeom>
          <a:solidFill>
            <a:srgbClr val="333F50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tIns="0" bIns="0" rtlCol="0" anchor="ctr"/>
          <a:lstStyle/>
          <a:p>
            <a:pPr algn="ctr"/>
            <a:r>
              <a:rPr lang="en-US" altLang="ko-KR" sz="1000" dirty="0">
                <a:solidFill>
                  <a:srgbClr val="FFFF00"/>
                </a:solidFill>
              </a:rPr>
              <a:t>2</a:t>
            </a:r>
            <a:endParaRPr lang="ko-KR" altLang="en-US" sz="1000" dirty="0">
              <a:solidFill>
                <a:srgbClr val="FFFF00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155E1F0E-296D-6A59-FB6C-4417CF33B0A1}"/>
              </a:ext>
            </a:extLst>
          </p:cNvPr>
          <p:cNvSpPr/>
          <p:nvPr/>
        </p:nvSpPr>
        <p:spPr>
          <a:xfrm>
            <a:off x="7392294" y="2252925"/>
            <a:ext cx="131721" cy="140597"/>
          </a:xfrm>
          <a:prstGeom prst="rect">
            <a:avLst/>
          </a:prstGeom>
          <a:solidFill>
            <a:srgbClr val="333F50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tIns="0" bIns="0" rtlCol="0" anchor="ctr"/>
          <a:lstStyle/>
          <a:p>
            <a:pPr algn="ctr"/>
            <a:r>
              <a:rPr lang="en-US" altLang="ko-KR" sz="1000" dirty="0">
                <a:solidFill>
                  <a:srgbClr val="FFFF00"/>
                </a:solidFill>
              </a:rPr>
              <a:t>3</a:t>
            </a:r>
            <a:endParaRPr lang="ko-KR" altLang="en-US" sz="1000" dirty="0">
              <a:solidFill>
                <a:srgbClr val="FFFF00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5901A7FF-09AB-C721-AF07-F6866F61398C}"/>
              </a:ext>
            </a:extLst>
          </p:cNvPr>
          <p:cNvSpPr/>
          <p:nvPr/>
        </p:nvSpPr>
        <p:spPr>
          <a:xfrm>
            <a:off x="7392294" y="2506087"/>
            <a:ext cx="131721" cy="140597"/>
          </a:xfrm>
          <a:prstGeom prst="rect">
            <a:avLst/>
          </a:prstGeom>
          <a:solidFill>
            <a:srgbClr val="333F50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tIns="0" bIns="0" rtlCol="0" anchor="ctr"/>
          <a:lstStyle/>
          <a:p>
            <a:pPr algn="ctr"/>
            <a:r>
              <a:rPr lang="en-US" altLang="ko-KR" sz="1000" dirty="0">
                <a:solidFill>
                  <a:srgbClr val="FFFF00"/>
                </a:solidFill>
              </a:rPr>
              <a:t>1</a:t>
            </a:r>
            <a:endParaRPr lang="ko-KR" altLang="en-US" sz="1000" dirty="0">
              <a:solidFill>
                <a:srgbClr val="FFFF00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74C34AF7-57BA-C504-CC9A-1908174062DB}"/>
              </a:ext>
            </a:extLst>
          </p:cNvPr>
          <p:cNvSpPr/>
          <p:nvPr/>
        </p:nvSpPr>
        <p:spPr>
          <a:xfrm>
            <a:off x="7392294" y="2677703"/>
            <a:ext cx="131721" cy="140597"/>
          </a:xfrm>
          <a:prstGeom prst="rect">
            <a:avLst/>
          </a:prstGeom>
          <a:solidFill>
            <a:srgbClr val="333F50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tIns="0" bIns="0" rtlCol="0" anchor="ctr"/>
          <a:lstStyle/>
          <a:p>
            <a:pPr algn="ctr"/>
            <a:r>
              <a:rPr lang="en-US" altLang="ko-KR" sz="1000" dirty="0">
                <a:solidFill>
                  <a:srgbClr val="FFFF00"/>
                </a:solidFill>
              </a:rPr>
              <a:t>2</a:t>
            </a:r>
            <a:endParaRPr lang="ko-KR" altLang="en-US" sz="1000" dirty="0">
              <a:solidFill>
                <a:srgbClr val="FFFF00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FF2BACA4-D1AC-19B1-3FD6-71BEB31F257F}"/>
              </a:ext>
            </a:extLst>
          </p:cNvPr>
          <p:cNvSpPr/>
          <p:nvPr/>
        </p:nvSpPr>
        <p:spPr>
          <a:xfrm>
            <a:off x="7392294" y="2851000"/>
            <a:ext cx="131721" cy="140597"/>
          </a:xfrm>
          <a:prstGeom prst="rect">
            <a:avLst/>
          </a:prstGeom>
          <a:solidFill>
            <a:srgbClr val="333F50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tIns="0" bIns="0" rtlCol="0" anchor="ctr"/>
          <a:lstStyle/>
          <a:p>
            <a:pPr algn="ctr"/>
            <a:r>
              <a:rPr lang="en-US" altLang="ko-KR" sz="1000" dirty="0">
                <a:solidFill>
                  <a:srgbClr val="FFFF00"/>
                </a:solidFill>
              </a:rPr>
              <a:t>3</a:t>
            </a:r>
            <a:endParaRPr lang="ko-KR" altLang="en-US" sz="1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51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9C81D-F1B4-98C2-6F73-00AD80473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F0AB5-3FB2-3AB1-9AEA-65A123FF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632"/>
            <a:ext cx="10515600" cy="1325563"/>
          </a:xfrm>
        </p:spPr>
        <p:txBody>
          <a:bodyPr/>
          <a:lstStyle/>
          <a:p>
            <a:r>
              <a:rPr lang="ko-KR" altLang="en-US" dirty="0"/>
              <a:t>결과 확인 화면</a:t>
            </a:r>
            <a:br>
              <a:rPr lang="en-US" altLang="ko-KR" dirty="0"/>
            </a:br>
            <a:r>
              <a:rPr lang="en-US" altLang="ko-KR" dirty="0" err="1"/>
              <a:t>ResultSearchVeiw.xaml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708728-7864-D947-85AB-DD67B3DA71FA}"/>
              </a:ext>
            </a:extLst>
          </p:cNvPr>
          <p:cNvSpPr/>
          <p:nvPr/>
        </p:nvSpPr>
        <p:spPr>
          <a:xfrm>
            <a:off x="1863483" y="1372730"/>
            <a:ext cx="8911165" cy="5414430"/>
          </a:xfrm>
          <a:prstGeom prst="rect">
            <a:avLst/>
          </a:prstGeom>
          <a:solidFill>
            <a:schemeClr val="tx1">
              <a:lumMod val="95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D7AF23-4C0F-BE0F-2184-AB4382EC4F2F}"/>
              </a:ext>
            </a:extLst>
          </p:cNvPr>
          <p:cNvSpPr/>
          <p:nvPr/>
        </p:nvSpPr>
        <p:spPr>
          <a:xfrm>
            <a:off x="1863483" y="1382419"/>
            <a:ext cx="622631" cy="205178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파일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BC1A41-D4CE-17C5-009F-BBECBAB38FF5}"/>
              </a:ext>
            </a:extLst>
          </p:cNvPr>
          <p:cNvSpPr/>
          <p:nvPr/>
        </p:nvSpPr>
        <p:spPr>
          <a:xfrm>
            <a:off x="2411276" y="1375607"/>
            <a:ext cx="8363372" cy="2064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658DE81-2CC8-BF26-3744-B2417C9DF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016359"/>
              </p:ext>
            </p:extLst>
          </p:nvPr>
        </p:nvGraphicFramePr>
        <p:xfrm>
          <a:off x="1960078" y="3087250"/>
          <a:ext cx="8714890" cy="335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7842">
                  <a:extLst>
                    <a:ext uri="{9D8B030D-6E8A-4147-A177-3AD203B41FA5}">
                      <a16:colId xmlns:a16="http://schemas.microsoft.com/office/drawing/2014/main" val="3939659854"/>
                    </a:ext>
                  </a:extLst>
                </a:gridCol>
                <a:gridCol w="618394">
                  <a:extLst>
                    <a:ext uri="{9D8B030D-6E8A-4147-A177-3AD203B41FA5}">
                      <a16:colId xmlns:a16="http://schemas.microsoft.com/office/drawing/2014/main" val="3289550394"/>
                    </a:ext>
                  </a:extLst>
                </a:gridCol>
                <a:gridCol w="1756827">
                  <a:extLst>
                    <a:ext uri="{9D8B030D-6E8A-4147-A177-3AD203B41FA5}">
                      <a16:colId xmlns:a16="http://schemas.microsoft.com/office/drawing/2014/main" val="1099091659"/>
                    </a:ext>
                  </a:extLst>
                </a:gridCol>
                <a:gridCol w="3198847">
                  <a:extLst>
                    <a:ext uri="{9D8B030D-6E8A-4147-A177-3AD203B41FA5}">
                      <a16:colId xmlns:a16="http://schemas.microsoft.com/office/drawing/2014/main" val="3172022204"/>
                    </a:ext>
                  </a:extLst>
                </a:gridCol>
                <a:gridCol w="2692980">
                  <a:extLst>
                    <a:ext uri="{9D8B030D-6E8A-4147-A177-3AD203B41FA5}">
                      <a16:colId xmlns:a16="http://schemas.microsoft.com/office/drawing/2014/main" val="1060699411"/>
                    </a:ext>
                  </a:extLst>
                </a:gridCol>
              </a:tblGrid>
              <a:tr h="223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Index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62000P_12V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62120D</a:t>
                      </a:r>
                      <a:r>
                        <a:rPr lang="en-US" altLang="ko-KR" sz="800"/>
                        <a:t>_120V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62180D_800V_1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1464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882933A-17E1-6A9F-CE56-5EB0D2193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321814"/>
              </p:ext>
            </p:extLst>
          </p:nvPr>
        </p:nvGraphicFramePr>
        <p:xfrm>
          <a:off x="1959233" y="3297577"/>
          <a:ext cx="8719123" cy="3176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8847">
                  <a:extLst>
                    <a:ext uri="{9D8B030D-6E8A-4147-A177-3AD203B41FA5}">
                      <a16:colId xmlns:a16="http://schemas.microsoft.com/office/drawing/2014/main" val="3939659854"/>
                    </a:ext>
                  </a:extLst>
                </a:gridCol>
                <a:gridCol w="598104">
                  <a:extLst>
                    <a:ext uri="{9D8B030D-6E8A-4147-A177-3AD203B41FA5}">
                      <a16:colId xmlns:a16="http://schemas.microsoft.com/office/drawing/2014/main" val="3209473683"/>
                    </a:ext>
                  </a:extLst>
                </a:gridCol>
                <a:gridCol w="604563">
                  <a:extLst>
                    <a:ext uri="{9D8B030D-6E8A-4147-A177-3AD203B41FA5}">
                      <a16:colId xmlns:a16="http://schemas.microsoft.com/office/drawing/2014/main" val="1099091659"/>
                    </a:ext>
                  </a:extLst>
                </a:gridCol>
                <a:gridCol w="542511">
                  <a:extLst>
                    <a:ext uri="{9D8B030D-6E8A-4147-A177-3AD203B41FA5}">
                      <a16:colId xmlns:a16="http://schemas.microsoft.com/office/drawing/2014/main" val="317620990"/>
                    </a:ext>
                  </a:extLst>
                </a:gridCol>
                <a:gridCol w="604563">
                  <a:extLst>
                    <a:ext uri="{9D8B030D-6E8A-4147-A177-3AD203B41FA5}">
                      <a16:colId xmlns:a16="http://schemas.microsoft.com/office/drawing/2014/main" val="2098105225"/>
                    </a:ext>
                  </a:extLst>
                </a:gridCol>
                <a:gridCol w="604563">
                  <a:extLst>
                    <a:ext uri="{9D8B030D-6E8A-4147-A177-3AD203B41FA5}">
                      <a16:colId xmlns:a16="http://schemas.microsoft.com/office/drawing/2014/main" val="3668011840"/>
                    </a:ext>
                  </a:extLst>
                </a:gridCol>
                <a:gridCol w="542511">
                  <a:extLst>
                    <a:ext uri="{9D8B030D-6E8A-4147-A177-3AD203B41FA5}">
                      <a16:colId xmlns:a16="http://schemas.microsoft.com/office/drawing/2014/main" val="3876469726"/>
                    </a:ext>
                  </a:extLst>
                </a:gridCol>
                <a:gridCol w="542511">
                  <a:extLst>
                    <a:ext uri="{9D8B030D-6E8A-4147-A177-3AD203B41FA5}">
                      <a16:colId xmlns:a16="http://schemas.microsoft.com/office/drawing/2014/main" val="1274499052"/>
                    </a:ext>
                  </a:extLst>
                </a:gridCol>
                <a:gridCol w="508530">
                  <a:extLst>
                    <a:ext uri="{9D8B030D-6E8A-4147-A177-3AD203B41FA5}">
                      <a16:colId xmlns:a16="http://schemas.microsoft.com/office/drawing/2014/main" val="41112737"/>
                    </a:ext>
                  </a:extLst>
                </a:gridCol>
                <a:gridCol w="542511">
                  <a:extLst>
                    <a:ext uri="{9D8B030D-6E8A-4147-A177-3AD203B41FA5}">
                      <a16:colId xmlns:a16="http://schemas.microsoft.com/office/drawing/2014/main" val="1480979398"/>
                    </a:ext>
                  </a:extLst>
                </a:gridCol>
                <a:gridCol w="484891">
                  <a:extLst>
                    <a:ext uri="{9D8B030D-6E8A-4147-A177-3AD203B41FA5}">
                      <a16:colId xmlns:a16="http://schemas.microsoft.com/office/drawing/2014/main" val="1468385174"/>
                    </a:ext>
                  </a:extLst>
                </a:gridCol>
                <a:gridCol w="671254">
                  <a:extLst>
                    <a:ext uri="{9D8B030D-6E8A-4147-A177-3AD203B41FA5}">
                      <a16:colId xmlns:a16="http://schemas.microsoft.com/office/drawing/2014/main" val="2362788316"/>
                    </a:ext>
                  </a:extLst>
                </a:gridCol>
                <a:gridCol w="671255">
                  <a:extLst>
                    <a:ext uri="{9D8B030D-6E8A-4147-A177-3AD203B41FA5}">
                      <a16:colId xmlns:a16="http://schemas.microsoft.com/office/drawing/2014/main" val="452638247"/>
                    </a:ext>
                  </a:extLst>
                </a:gridCol>
                <a:gridCol w="671255">
                  <a:extLst>
                    <a:ext uri="{9D8B030D-6E8A-4147-A177-3AD203B41FA5}">
                      <a16:colId xmlns:a16="http://schemas.microsoft.com/office/drawing/2014/main" val="39407868"/>
                    </a:ext>
                  </a:extLst>
                </a:gridCol>
                <a:gridCol w="671254">
                  <a:extLst>
                    <a:ext uri="{9D8B030D-6E8A-4147-A177-3AD203B41FA5}">
                      <a16:colId xmlns:a16="http://schemas.microsoft.com/office/drawing/2014/main" val="1853782186"/>
                    </a:ext>
                  </a:extLst>
                </a:gridCol>
              </a:tblGrid>
              <a:tr h="2233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Index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Test</a:t>
                      </a:r>
                      <a:r>
                        <a:rPr lang="ko-KR" altLang="en-US" sz="800"/>
                        <a:t>시간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Source</a:t>
                      </a:r>
                    </a:p>
                    <a:p>
                      <a:pPr algn="ctr" latinLnBrk="1"/>
                      <a:r>
                        <a:rPr lang="en-US" altLang="ko-KR" sz="700" dirty="0" err="1"/>
                        <a:t>Volteage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Source</a:t>
                      </a:r>
                    </a:p>
                    <a:p>
                      <a:pPr algn="ctr" latinLnBrk="1"/>
                      <a:r>
                        <a:rPr lang="en-US" altLang="ko-KR" sz="700" dirty="0"/>
                        <a:t>Current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Source</a:t>
                      </a:r>
                    </a:p>
                    <a:p>
                      <a:pPr algn="ctr" latinLnBrk="1"/>
                      <a:r>
                        <a:rPr lang="en-US" altLang="ko-KR" sz="700" dirty="0" err="1"/>
                        <a:t>Volteage</a:t>
                      </a:r>
                      <a:endParaRPr lang="en-US" altLang="ko-KR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/>
                        <a:t>Volteage</a:t>
                      </a:r>
                      <a:endParaRPr lang="en-US" altLang="ko-KR" sz="700" dirty="0"/>
                    </a:p>
                    <a:p>
                      <a:pPr algn="ctr" latinLnBrk="1"/>
                      <a:r>
                        <a:rPr lang="en-US" altLang="ko-KR" sz="700" dirty="0"/>
                        <a:t>Slew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Source</a:t>
                      </a:r>
                    </a:p>
                    <a:p>
                      <a:pPr algn="ctr" latinLnBrk="1"/>
                      <a:r>
                        <a:rPr lang="en-US" altLang="ko-KR" sz="700" dirty="0"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Current</a:t>
                      </a:r>
                    </a:p>
                    <a:p>
                      <a:pPr algn="ctr" latinLnBrk="1"/>
                      <a:r>
                        <a:rPr lang="en-US" altLang="ko-KR" sz="700" dirty="0"/>
                        <a:t>Slew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Source</a:t>
                      </a:r>
                    </a:p>
                    <a:p>
                      <a:pPr algn="ctr" latinLnBrk="1"/>
                      <a:r>
                        <a:rPr lang="en-US" altLang="ko-KR" sz="700" dirty="0"/>
                        <a:t>Power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Load</a:t>
                      </a:r>
                    </a:p>
                    <a:p>
                      <a:pPr algn="ctr" latinLnBrk="1"/>
                      <a:r>
                        <a:rPr lang="en-US" altLang="ko-KR" sz="700" dirty="0"/>
                        <a:t>Current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Load</a:t>
                      </a:r>
                    </a:p>
                    <a:p>
                      <a:pPr algn="ctr" latinLnBrk="1"/>
                      <a:r>
                        <a:rPr lang="en-US" altLang="ko-KR" sz="700" dirty="0"/>
                        <a:t>Power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Source</a:t>
                      </a:r>
                    </a:p>
                    <a:p>
                      <a:pPr algn="ctr" latinLnBrk="1"/>
                      <a:r>
                        <a:rPr lang="en-US" altLang="ko-KR" sz="700" dirty="0" err="1"/>
                        <a:t>Volteage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err="1"/>
                        <a:t>Volteage</a:t>
                      </a:r>
                      <a:endParaRPr lang="en-US" altLang="ko-KR" sz="700" dirty="0"/>
                    </a:p>
                    <a:p>
                      <a:pPr algn="ctr" latinLnBrk="1"/>
                      <a:r>
                        <a:rPr lang="en-US" altLang="ko-KR" sz="700" dirty="0"/>
                        <a:t>Slew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Source</a:t>
                      </a:r>
                    </a:p>
                    <a:p>
                      <a:pPr algn="ctr" latinLnBrk="1"/>
                      <a:r>
                        <a:rPr lang="en-US" altLang="ko-KR" sz="700" dirty="0"/>
                        <a:t>Current</a:t>
                      </a:r>
                      <a:endParaRPr lang="ko-KR" altLang="en-US" sz="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Source</a:t>
                      </a:r>
                    </a:p>
                    <a:p>
                      <a:pPr algn="ctr" latinLnBrk="1"/>
                      <a:r>
                        <a:rPr lang="en-US" altLang="ko-KR" sz="700" dirty="0"/>
                        <a:t>Power</a:t>
                      </a:r>
                      <a:endParaRPr lang="ko-KR" altLang="en-US" sz="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14645"/>
                  </a:ext>
                </a:extLst>
              </a:tr>
              <a:tr h="287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05:03:01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-0.003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-0.003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76.3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641566"/>
                  </a:ext>
                </a:extLst>
              </a:tr>
              <a:tr h="287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11:00:00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12.5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lang="ko-KR" altLang="en-US" sz="800" u="sn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120339"/>
                  </a:ext>
                </a:extLst>
              </a:tr>
              <a:tr h="287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00:59:59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12.5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457101"/>
                  </a:ext>
                </a:extLst>
              </a:tr>
              <a:tr h="2871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01:00:00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12.5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0.021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468819"/>
                  </a:ext>
                </a:extLst>
              </a:tr>
              <a:tr h="2871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540236"/>
                  </a:ext>
                </a:extLst>
              </a:tr>
              <a:tr h="2871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0417465"/>
                  </a:ext>
                </a:extLst>
              </a:tr>
              <a:tr h="2871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1317302"/>
                  </a:ext>
                </a:extLst>
              </a:tr>
              <a:tr h="2871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8596092"/>
                  </a:ext>
                </a:extLst>
              </a:tr>
              <a:tr h="2871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478017"/>
                  </a:ext>
                </a:extLst>
              </a:tr>
              <a:tr h="28717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710292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FF6ADE-8213-CFB6-EAFA-8063DB3E9C24}"/>
              </a:ext>
            </a:extLst>
          </p:cNvPr>
          <p:cNvSpPr/>
          <p:nvPr/>
        </p:nvSpPr>
        <p:spPr>
          <a:xfrm>
            <a:off x="1954998" y="1667608"/>
            <a:ext cx="8719122" cy="131804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49135AA2-57CE-6237-2CA3-38AEA9861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554318"/>
              </p:ext>
            </p:extLst>
          </p:nvPr>
        </p:nvGraphicFramePr>
        <p:xfrm>
          <a:off x="2003491" y="1706640"/>
          <a:ext cx="5927677" cy="12647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10338">
                  <a:extLst>
                    <a:ext uri="{9D8B030D-6E8A-4147-A177-3AD203B41FA5}">
                      <a16:colId xmlns:a16="http://schemas.microsoft.com/office/drawing/2014/main" val="3939659854"/>
                    </a:ext>
                  </a:extLst>
                </a:gridCol>
                <a:gridCol w="2534363">
                  <a:extLst>
                    <a:ext uri="{9D8B030D-6E8A-4147-A177-3AD203B41FA5}">
                      <a16:colId xmlns:a16="http://schemas.microsoft.com/office/drawing/2014/main" val="1099091659"/>
                    </a:ext>
                  </a:extLst>
                </a:gridCol>
                <a:gridCol w="2082976">
                  <a:extLst>
                    <a:ext uri="{9D8B030D-6E8A-4147-A177-3AD203B41FA5}">
                      <a16:colId xmlns:a16="http://schemas.microsoft.com/office/drawing/2014/main" val="731443284"/>
                    </a:ext>
                  </a:extLst>
                </a:gridCol>
              </a:tblGrid>
              <a:tr h="2418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테스트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파일명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테스트명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14645"/>
                  </a:ext>
                </a:extLst>
              </a:tr>
              <a:tr h="25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2025-02-01 13:36:14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2025-02-01 13:36:14 10</a:t>
                      </a:r>
                      <a:r>
                        <a:rPr lang="ko-KR" altLang="en-US" sz="800" dirty="0"/>
                        <a:t>시간테스트</a:t>
                      </a:r>
                      <a:r>
                        <a:rPr lang="en-US" altLang="ko-KR" sz="800" dirty="0"/>
                        <a:t>.log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</a:t>
                      </a:r>
                      <a:r>
                        <a:rPr lang="ko-KR" altLang="en-US" sz="800" dirty="0"/>
                        <a:t>시간테스트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9641566"/>
                  </a:ext>
                </a:extLst>
              </a:tr>
              <a:tr h="2557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2025-02-04 17:27:59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2025-02-04 17:27:59 10</a:t>
                      </a:r>
                      <a:r>
                        <a:rPr lang="ko-KR" altLang="en-US" sz="800" dirty="0"/>
                        <a:t>시간테스트</a:t>
                      </a:r>
                      <a:r>
                        <a:rPr lang="en-US" altLang="ko-KR" sz="800" dirty="0"/>
                        <a:t>.log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회테스트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457101"/>
                  </a:ext>
                </a:extLst>
              </a:tr>
              <a:tr h="25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2025-02-15 17:27:59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2025-02-15 17:27:59 1</a:t>
                      </a:r>
                      <a:r>
                        <a:rPr lang="ko-KR" altLang="en-US" sz="800" dirty="0"/>
                        <a:t>회테스트</a:t>
                      </a:r>
                      <a:r>
                        <a:rPr lang="en-US" altLang="ko-KR" sz="800" dirty="0"/>
                        <a:t>.log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회테스트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548067"/>
                  </a:ext>
                </a:extLst>
              </a:tr>
              <a:tr h="2557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2025-02-28 17:27:59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2025-02-28 17:27:59 </a:t>
                      </a:r>
                      <a:r>
                        <a:rPr lang="ko-KR" altLang="en-US" sz="800" dirty="0"/>
                        <a:t>내전압테스트</a:t>
                      </a:r>
                      <a:r>
                        <a:rPr lang="en-US" altLang="ko-KR" sz="800" dirty="0"/>
                        <a:t>.log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내전압테스트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827006"/>
                  </a:ext>
                </a:extLst>
              </a:tr>
            </a:tbl>
          </a:graphicData>
        </a:graphic>
      </p:graphicFrame>
      <p:sp>
        <p:nvSpPr>
          <p:cNvPr id="36" name="직사각형 35">
            <a:extLst>
              <a:ext uri="{FF2B5EF4-FFF2-40B4-BE49-F238E27FC236}">
                <a16:creationId xmlns:a16="http://schemas.microsoft.com/office/drawing/2014/main" id="{E7FEF45F-6E72-4DB8-748F-7A91C6110B33}"/>
              </a:ext>
            </a:extLst>
          </p:cNvPr>
          <p:cNvSpPr/>
          <p:nvPr/>
        </p:nvSpPr>
        <p:spPr>
          <a:xfrm rot="5400000">
            <a:off x="7380549" y="2293398"/>
            <a:ext cx="1230932" cy="125149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64AA4D4-9A47-CA5A-99F7-B15195A49492}"/>
              </a:ext>
            </a:extLst>
          </p:cNvPr>
          <p:cNvSpPr/>
          <p:nvPr/>
        </p:nvSpPr>
        <p:spPr>
          <a:xfrm rot="5400000">
            <a:off x="7930744" y="2857491"/>
            <a:ext cx="131097" cy="1251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3AFBDA16-7749-8C5C-68D2-010A60AB6B4E}"/>
              </a:ext>
            </a:extLst>
          </p:cNvPr>
          <p:cNvSpPr/>
          <p:nvPr/>
        </p:nvSpPr>
        <p:spPr>
          <a:xfrm flipV="1">
            <a:off x="7976169" y="2882493"/>
            <a:ext cx="45719" cy="6282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160A71-08B2-52DD-1726-2A46E4E4AF07}"/>
              </a:ext>
            </a:extLst>
          </p:cNvPr>
          <p:cNvSpPr/>
          <p:nvPr/>
        </p:nvSpPr>
        <p:spPr>
          <a:xfrm rot="10800000">
            <a:off x="7942065" y="1847070"/>
            <a:ext cx="104440" cy="289189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56E6BDD-21A8-3251-A061-0B6EDF7E4384}"/>
              </a:ext>
            </a:extLst>
          </p:cNvPr>
          <p:cNvSpPr/>
          <p:nvPr/>
        </p:nvSpPr>
        <p:spPr>
          <a:xfrm>
            <a:off x="2030772" y="2226022"/>
            <a:ext cx="5867435" cy="199516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C06E20B2-AC6C-3D70-CAE6-94B3F65FF2E3}"/>
              </a:ext>
            </a:extLst>
          </p:cNvPr>
          <p:cNvGrpSpPr/>
          <p:nvPr/>
        </p:nvGrpSpPr>
        <p:grpSpPr>
          <a:xfrm>
            <a:off x="1946125" y="6504577"/>
            <a:ext cx="8713914" cy="170793"/>
            <a:chOff x="2156728" y="6524047"/>
            <a:chExt cx="8574772" cy="16038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F5F8C21-5C5D-0515-E025-85F7F5097668}"/>
                </a:ext>
              </a:extLst>
            </p:cNvPr>
            <p:cNvSpPr/>
            <p:nvPr/>
          </p:nvSpPr>
          <p:spPr>
            <a:xfrm>
              <a:off x="2156931" y="6527822"/>
              <a:ext cx="8574569" cy="15661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EECD371-AE2A-3AEC-B186-E88B8919EF4E}"/>
                </a:ext>
              </a:extLst>
            </p:cNvPr>
            <p:cNvSpPr/>
            <p:nvPr/>
          </p:nvSpPr>
          <p:spPr>
            <a:xfrm>
              <a:off x="2338493" y="6531997"/>
              <a:ext cx="3731853" cy="14742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338A58F-CE38-144C-5774-32F58BAB004C}"/>
                </a:ext>
              </a:extLst>
            </p:cNvPr>
            <p:cNvSpPr/>
            <p:nvPr/>
          </p:nvSpPr>
          <p:spPr>
            <a:xfrm>
              <a:off x="10548938" y="6527822"/>
              <a:ext cx="181968" cy="15661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AF8A9835-8084-010D-AD90-DEB2477AD7E4}"/>
                </a:ext>
              </a:extLst>
            </p:cNvPr>
            <p:cNvSpPr/>
            <p:nvPr/>
          </p:nvSpPr>
          <p:spPr>
            <a:xfrm rot="16200000" flipV="1">
              <a:off x="10619484" y="6579800"/>
              <a:ext cx="45719" cy="6282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553682F-489C-9DB1-20BB-72E251406349}"/>
                </a:ext>
              </a:extLst>
            </p:cNvPr>
            <p:cNvSpPr/>
            <p:nvPr/>
          </p:nvSpPr>
          <p:spPr>
            <a:xfrm>
              <a:off x="2156728" y="6524047"/>
              <a:ext cx="181968" cy="156611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9" name="이등변 삼각형 48">
              <a:extLst>
                <a:ext uri="{FF2B5EF4-FFF2-40B4-BE49-F238E27FC236}">
                  <a16:creationId xmlns:a16="http://schemas.microsoft.com/office/drawing/2014/main" id="{C42FA942-E9B8-FDDE-E8DA-43F729296C33}"/>
                </a:ext>
              </a:extLst>
            </p:cNvPr>
            <p:cNvSpPr/>
            <p:nvPr/>
          </p:nvSpPr>
          <p:spPr>
            <a:xfrm rot="5400000" flipV="1">
              <a:off x="2217164" y="6574706"/>
              <a:ext cx="45719" cy="6282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7DFAF08-06DA-AB1B-B848-831B0E9E8DE7}"/>
              </a:ext>
            </a:extLst>
          </p:cNvPr>
          <p:cNvSpPr/>
          <p:nvPr/>
        </p:nvSpPr>
        <p:spPr>
          <a:xfrm>
            <a:off x="1998852" y="3922421"/>
            <a:ext cx="8660584" cy="223361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EADAA943-13F2-1E2A-BCB3-63E1A50B1DF0}"/>
              </a:ext>
            </a:extLst>
          </p:cNvPr>
          <p:cNvSpPr/>
          <p:nvPr/>
        </p:nvSpPr>
        <p:spPr>
          <a:xfrm rot="10800000" flipV="1">
            <a:off x="6582544" y="4149619"/>
            <a:ext cx="45719" cy="6282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63E5396-4ECA-3DC2-1405-346375CCD07C}"/>
              </a:ext>
            </a:extLst>
          </p:cNvPr>
          <p:cNvSpPr/>
          <p:nvPr/>
        </p:nvSpPr>
        <p:spPr>
          <a:xfrm>
            <a:off x="9748598" y="1782428"/>
            <a:ext cx="825257" cy="465264"/>
          </a:xfrm>
          <a:prstGeom prst="rect">
            <a:avLst/>
          </a:prstGeom>
          <a:solidFill>
            <a:schemeClr val="bg2">
              <a:lumMod val="90000"/>
            </a:schemeClr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적용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6A288FD-7680-C095-6F82-E07677913323}"/>
              </a:ext>
            </a:extLst>
          </p:cNvPr>
          <p:cNvSpPr/>
          <p:nvPr/>
        </p:nvSpPr>
        <p:spPr>
          <a:xfrm>
            <a:off x="8767870" y="1792343"/>
            <a:ext cx="862190" cy="24514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시간테스트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6E39120-346F-99B6-34DB-BABA5C86462F}"/>
              </a:ext>
            </a:extLst>
          </p:cNvPr>
          <p:cNvSpPr/>
          <p:nvPr/>
        </p:nvSpPr>
        <p:spPr>
          <a:xfrm>
            <a:off x="8140681" y="1792343"/>
            <a:ext cx="600167" cy="245145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파일명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525A16C-7BAB-5E18-9D77-A76FDCA58878}"/>
              </a:ext>
            </a:extLst>
          </p:cNvPr>
          <p:cNvSpPr/>
          <p:nvPr/>
        </p:nvSpPr>
        <p:spPr>
          <a:xfrm>
            <a:off x="8742470" y="2344589"/>
            <a:ext cx="906741" cy="24514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2025-02-15</a:t>
            </a:r>
            <a:endParaRPr lang="ko-KR" altLang="en-US" sz="8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841A8B7-DF78-D5F9-F3B5-295964DE2C47}"/>
              </a:ext>
            </a:extLst>
          </p:cNvPr>
          <p:cNvSpPr/>
          <p:nvPr/>
        </p:nvSpPr>
        <p:spPr>
          <a:xfrm>
            <a:off x="8142303" y="2344589"/>
            <a:ext cx="600167" cy="245145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시간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AC02E38-2583-6F2A-67FC-9E270D96C548}"/>
              </a:ext>
            </a:extLst>
          </p:cNvPr>
          <p:cNvSpPr/>
          <p:nvPr/>
        </p:nvSpPr>
        <p:spPr>
          <a:xfrm>
            <a:off x="9707857" y="2336181"/>
            <a:ext cx="906741" cy="24514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2025-02-16</a:t>
            </a:r>
            <a:endParaRPr lang="ko-KR" altLang="en-US" sz="8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A020D9B-1FCD-67B0-B45B-88407EFB535B}"/>
              </a:ext>
            </a:extLst>
          </p:cNvPr>
          <p:cNvSpPr/>
          <p:nvPr/>
        </p:nvSpPr>
        <p:spPr>
          <a:xfrm>
            <a:off x="8767870" y="2049314"/>
            <a:ext cx="862190" cy="245145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r>
              <a:rPr lang="ko-KR" altLang="en-US" sz="1000" dirty="0"/>
              <a:t>회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62E1D6D-15F7-0BB5-8E9B-C24DCBB33C71}"/>
              </a:ext>
            </a:extLst>
          </p:cNvPr>
          <p:cNvSpPr/>
          <p:nvPr/>
        </p:nvSpPr>
        <p:spPr>
          <a:xfrm>
            <a:off x="8140681" y="2049314"/>
            <a:ext cx="600167" cy="245145"/>
          </a:xfrm>
          <a:prstGeom prst="rect">
            <a:avLst/>
          </a:prstGeom>
          <a:solidFill>
            <a:schemeClr val="tx2">
              <a:lumMod val="75000"/>
            </a:schemeClr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테스트명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FA7D6359-F124-4D56-F38B-0419050BF1A6}"/>
              </a:ext>
            </a:extLst>
          </p:cNvPr>
          <p:cNvSpPr/>
          <p:nvPr/>
        </p:nvSpPr>
        <p:spPr>
          <a:xfrm rot="5400000">
            <a:off x="7931678" y="1707145"/>
            <a:ext cx="131097" cy="12514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00" name="이등변 삼각형 99">
            <a:extLst>
              <a:ext uri="{FF2B5EF4-FFF2-40B4-BE49-F238E27FC236}">
                <a16:creationId xmlns:a16="http://schemas.microsoft.com/office/drawing/2014/main" id="{1511CA1E-CF88-C65D-C286-870402A9F85D}"/>
              </a:ext>
            </a:extLst>
          </p:cNvPr>
          <p:cNvSpPr/>
          <p:nvPr/>
        </p:nvSpPr>
        <p:spPr>
          <a:xfrm rot="10800000" flipV="1">
            <a:off x="7975515" y="1732147"/>
            <a:ext cx="45719" cy="6282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473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B2B0026-C5E1-13D1-DF23-80848EA2B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9419" y="559457"/>
            <a:ext cx="5875188" cy="476593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A69735-AAFF-7F9F-97CE-251D48980A2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816" y="866588"/>
            <a:ext cx="4749384" cy="46813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C8C096-F1A8-545D-1A75-331306A1192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373" y="1459684"/>
            <a:ext cx="4140001" cy="502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D229ED-F7B7-E89C-27C7-DE382EEA1E18}"/>
              </a:ext>
            </a:extLst>
          </p:cNvPr>
          <p:cNvSpPr txBox="1"/>
          <p:nvPr/>
        </p:nvSpPr>
        <p:spPr>
          <a:xfrm>
            <a:off x="2488878" y="1273911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62180D-1200(30A)</a:t>
            </a:r>
          </a:p>
          <a:p>
            <a:r>
              <a:rPr lang="en-US" altLang="ko-KR" dirty="0"/>
              <a:t>62180D-10(300A)</a:t>
            </a:r>
          </a:p>
          <a:p>
            <a:r>
              <a:rPr lang="en-US" altLang="ko-KR" dirty="0"/>
              <a:t>61815</a:t>
            </a:r>
          </a:p>
          <a:p>
            <a:r>
              <a:rPr lang="en-US" altLang="ko-KR" dirty="0"/>
              <a:t>62000P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CE55FF-EE20-F562-DA26-3749B17782C9}"/>
              </a:ext>
            </a:extLst>
          </p:cNvPr>
          <p:cNvSpPr/>
          <p:nvPr/>
        </p:nvSpPr>
        <p:spPr>
          <a:xfrm>
            <a:off x="5529337" y="3226294"/>
            <a:ext cx="1059083" cy="7465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ICCU</a:t>
            </a:r>
            <a:endParaRPr lang="ko-KR" altLang="en-US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72038-31EB-AB6B-D16D-A41B3E624801}"/>
              </a:ext>
            </a:extLst>
          </p:cNvPr>
          <p:cNvSpPr txBox="1"/>
          <p:nvPr/>
        </p:nvSpPr>
        <p:spPr>
          <a:xfrm>
            <a:off x="5744437" y="3207162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bg1"/>
                </a:solidFill>
              </a:rPr>
              <a:t>L1L2L3</a:t>
            </a:r>
            <a:endParaRPr lang="ko-KR" altLang="en-US" sz="11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E50DBD-5F63-5213-F6A2-66DEBCB3147F}"/>
              </a:ext>
            </a:extLst>
          </p:cNvPr>
          <p:cNvSpPr txBox="1"/>
          <p:nvPr/>
        </p:nvSpPr>
        <p:spPr>
          <a:xfrm>
            <a:off x="6526082" y="3296586"/>
            <a:ext cx="2840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+</a:t>
            </a:r>
          </a:p>
          <a:p>
            <a:pPr algn="ctr"/>
            <a:r>
              <a:rPr lang="en-US" altLang="ko-KR" sz="1100" dirty="0"/>
              <a:t>-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AB4F87-7AE9-FE6D-034E-1951C025D12E}"/>
              </a:ext>
            </a:extLst>
          </p:cNvPr>
          <p:cNvSpPr txBox="1"/>
          <p:nvPr/>
        </p:nvSpPr>
        <p:spPr>
          <a:xfrm>
            <a:off x="5276017" y="3376297"/>
            <a:ext cx="2840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/>
              <a:t>+</a:t>
            </a:r>
          </a:p>
          <a:p>
            <a:pPr algn="ctr"/>
            <a:r>
              <a:rPr lang="en-US" altLang="ko-KR" sz="1100" dirty="0"/>
              <a:t>-</a:t>
            </a:r>
            <a:endParaRPr lang="ko-KR" alt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734116-0A40-ED99-288D-1A462BCE39F4}"/>
              </a:ext>
            </a:extLst>
          </p:cNvPr>
          <p:cNvSpPr txBox="1"/>
          <p:nvPr/>
        </p:nvSpPr>
        <p:spPr>
          <a:xfrm>
            <a:off x="5775570" y="3905972"/>
            <a:ext cx="4929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+-</a:t>
            </a:r>
            <a:endParaRPr lang="ko-KR" altLang="en-US" sz="11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BD5BDD-5C8C-F197-1499-177298F89BB7}"/>
              </a:ext>
            </a:extLst>
          </p:cNvPr>
          <p:cNvSpPr/>
          <p:nvPr/>
        </p:nvSpPr>
        <p:spPr>
          <a:xfrm>
            <a:off x="5614378" y="1971347"/>
            <a:ext cx="889000" cy="7465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61815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230v 60Hz 15kw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VIP</a:t>
            </a:r>
          </a:p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FCA890-AFEC-980C-F952-FE5E4BFDD6B0}"/>
              </a:ext>
            </a:extLst>
          </p:cNvPr>
          <p:cNvSpPr/>
          <p:nvPr/>
        </p:nvSpPr>
        <p:spPr>
          <a:xfrm>
            <a:off x="5577550" y="4326010"/>
            <a:ext cx="889000" cy="7465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62180D-1200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750v 10kw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V I P(out1)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HV DC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297224-5226-6ECC-6460-CD4A04D30190}"/>
              </a:ext>
            </a:extLst>
          </p:cNvPr>
          <p:cNvSpPr txBox="1"/>
          <p:nvPr/>
        </p:nvSpPr>
        <p:spPr>
          <a:xfrm>
            <a:off x="5689318" y="2653013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L1L2L3</a:t>
            </a:r>
            <a:endParaRPr lang="ko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85C084-CC17-151F-E81B-59C99275C9D9}"/>
              </a:ext>
            </a:extLst>
          </p:cNvPr>
          <p:cNvSpPr/>
          <p:nvPr/>
        </p:nvSpPr>
        <p:spPr>
          <a:xfrm>
            <a:off x="7055624" y="3226294"/>
            <a:ext cx="889000" cy="7465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62180D-100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13.8v 10kw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V I P(out2)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LDC(DC-DC)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D26282-830E-DB7B-EA37-182B57CCF83C}"/>
              </a:ext>
            </a:extLst>
          </p:cNvPr>
          <p:cNvSpPr txBox="1"/>
          <p:nvPr/>
        </p:nvSpPr>
        <p:spPr>
          <a:xfrm>
            <a:off x="2383637" y="3337967"/>
            <a:ext cx="1467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1ch</a:t>
            </a:r>
          </a:p>
          <a:p>
            <a:r>
              <a:rPr lang="en-US" altLang="ko-KR" u="sng" dirty="0"/>
              <a:t>1</a:t>
            </a:r>
            <a:r>
              <a:rPr lang="en-US" altLang="ko-KR" dirty="0"/>
              <a:t> </a:t>
            </a:r>
            <a:r>
              <a:rPr lang="en-US" altLang="ko-KR" u="sng" dirty="0"/>
              <a:t>2</a:t>
            </a:r>
            <a:r>
              <a:rPr lang="en-US" altLang="ko-KR" dirty="0"/>
              <a:t> </a:t>
            </a:r>
            <a:r>
              <a:rPr lang="en-US" altLang="ko-KR" u="sng" dirty="0"/>
              <a:t>3</a:t>
            </a:r>
            <a:r>
              <a:rPr lang="en-US" altLang="ko-KR" dirty="0"/>
              <a:t> </a:t>
            </a:r>
            <a:r>
              <a:rPr lang="en-US" altLang="ko-KR" u="sng" dirty="0"/>
              <a:t>4</a:t>
            </a:r>
          </a:p>
          <a:p>
            <a:endParaRPr lang="en-US" altLang="ko-KR" u="sng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FC0E00-D05F-20E1-16F4-973D8323DC2E}"/>
              </a:ext>
            </a:extLst>
          </p:cNvPr>
          <p:cNvSpPr/>
          <p:nvPr/>
        </p:nvSpPr>
        <p:spPr>
          <a:xfrm>
            <a:off x="2267164" y="3905972"/>
            <a:ext cx="1330325" cy="10287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HV(1)      LV(2)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+ +              + +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 O </a:t>
            </a:r>
            <a:r>
              <a:rPr lang="en-US" altLang="ko-KR" sz="800" dirty="0" err="1">
                <a:solidFill>
                  <a:schemeClr val="tx1"/>
                </a:solidFill>
              </a:rPr>
              <a:t>O</a:t>
            </a:r>
            <a:r>
              <a:rPr lang="en-US" altLang="ko-KR" sz="800" dirty="0">
                <a:solidFill>
                  <a:schemeClr val="tx1"/>
                </a:solidFill>
              </a:rPr>
              <a:t>              </a:t>
            </a:r>
            <a:r>
              <a:rPr lang="en-US" altLang="ko-KR" sz="800" dirty="0" err="1">
                <a:solidFill>
                  <a:schemeClr val="tx1"/>
                </a:solidFill>
              </a:rPr>
              <a:t>O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</a:rPr>
              <a:t>O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AC          V2L</a:t>
            </a:r>
          </a:p>
          <a:p>
            <a:r>
              <a:rPr lang="en-US" altLang="ko-KR" sz="1200" dirty="0">
                <a:solidFill>
                  <a:schemeClr val="tx1"/>
                </a:solidFill>
              </a:rPr>
              <a:t>L1L2L3 N   L N</a:t>
            </a:r>
          </a:p>
          <a:p>
            <a:r>
              <a:rPr lang="en-US" altLang="ko-KR" sz="800" dirty="0">
                <a:solidFill>
                  <a:schemeClr val="tx1"/>
                </a:solidFill>
              </a:rPr>
              <a:t>O(3)O(4)O(5)O   </a:t>
            </a:r>
            <a:r>
              <a:rPr lang="en-US" altLang="ko-KR" sz="800" dirty="0" err="1">
                <a:solidFill>
                  <a:schemeClr val="tx1"/>
                </a:solidFill>
              </a:rPr>
              <a:t>O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</a:rPr>
              <a:t>O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A089796-D909-8FC3-EA60-CE1B99FB9CFB}"/>
              </a:ext>
            </a:extLst>
          </p:cNvPr>
          <p:cNvCxnSpPr>
            <a:stCxn id="5" idx="3"/>
            <a:endCxn id="16" idx="1"/>
          </p:cNvCxnSpPr>
          <p:nvPr/>
        </p:nvCxnSpPr>
        <p:spPr>
          <a:xfrm>
            <a:off x="6588420" y="3599578"/>
            <a:ext cx="467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2F870DD-D009-C8C7-F457-EA085837CB69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6058878" y="2717914"/>
            <a:ext cx="1" cy="50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6800909-E3A9-13CB-AA35-BAF12776A4E0}"/>
              </a:ext>
            </a:extLst>
          </p:cNvPr>
          <p:cNvCxnSpPr>
            <a:stCxn id="11" idx="0"/>
            <a:endCxn id="14" idx="0"/>
          </p:cNvCxnSpPr>
          <p:nvPr/>
        </p:nvCxnSpPr>
        <p:spPr>
          <a:xfrm>
            <a:off x="6022049" y="3905972"/>
            <a:ext cx="1" cy="42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CD02783-C531-3593-FD71-082091651ADB}"/>
              </a:ext>
            </a:extLst>
          </p:cNvPr>
          <p:cNvSpPr/>
          <p:nvPr/>
        </p:nvSpPr>
        <p:spPr>
          <a:xfrm>
            <a:off x="4147230" y="3218456"/>
            <a:ext cx="889000" cy="7465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62000P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12V 3A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4802AE4-047D-E781-4647-C9AADA156596}"/>
              </a:ext>
            </a:extLst>
          </p:cNvPr>
          <p:cNvCxnSpPr>
            <a:stCxn id="31" idx="3"/>
            <a:endCxn id="5" idx="1"/>
          </p:cNvCxnSpPr>
          <p:nvPr/>
        </p:nvCxnSpPr>
        <p:spPr>
          <a:xfrm>
            <a:off x="5036230" y="3591740"/>
            <a:ext cx="493107" cy="7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D009FAFC-BA39-36DF-8CE2-2FC82DA69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701871"/>
              </p:ext>
            </p:extLst>
          </p:nvPr>
        </p:nvGraphicFramePr>
        <p:xfrm>
          <a:off x="6878457" y="4278161"/>
          <a:ext cx="3567293" cy="102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912">
                  <a:extLst>
                    <a:ext uri="{9D8B030D-6E8A-4147-A177-3AD203B41FA5}">
                      <a16:colId xmlns:a16="http://schemas.microsoft.com/office/drawing/2014/main" val="1040359093"/>
                    </a:ext>
                  </a:extLst>
                </a:gridCol>
                <a:gridCol w="445912">
                  <a:extLst>
                    <a:ext uri="{9D8B030D-6E8A-4147-A177-3AD203B41FA5}">
                      <a16:colId xmlns:a16="http://schemas.microsoft.com/office/drawing/2014/main" val="1699815935"/>
                    </a:ext>
                  </a:extLst>
                </a:gridCol>
                <a:gridCol w="454271">
                  <a:extLst>
                    <a:ext uri="{9D8B030D-6E8A-4147-A177-3AD203B41FA5}">
                      <a16:colId xmlns:a16="http://schemas.microsoft.com/office/drawing/2014/main" val="2205573915"/>
                    </a:ext>
                  </a:extLst>
                </a:gridCol>
                <a:gridCol w="437550">
                  <a:extLst>
                    <a:ext uri="{9D8B030D-6E8A-4147-A177-3AD203B41FA5}">
                      <a16:colId xmlns:a16="http://schemas.microsoft.com/office/drawing/2014/main" val="4008317930"/>
                    </a:ext>
                  </a:extLst>
                </a:gridCol>
                <a:gridCol w="445912">
                  <a:extLst>
                    <a:ext uri="{9D8B030D-6E8A-4147-A177-3AD203B41FA5}">
                      <a16:colId xmlns:a16="http://schemas.microsoft.com/office/drawing/2014/main" val="827204892"/>
                    </a:ext>
                  </a:extLst>
                </a:gridCol>
                <a:gridCol w="445912">
                  <a:extLst>
                    <a:ext uri="{9D8B030D-6E8A-4147-A177-3AD203B41FA5}">
                      <a16:colId xmlns:a16="http://schemas.microsoft.com/office/drawing/2014/main" val="999847996"/>
                    </a:ext>
                  </a:extLst>
                </a:gridCol>
                <a:gridCol w="445912">
                  <a:extLst>
                    <a:ext uri="{9D8B030D-6E8A-4147-A177-3AD203B41FA5}">
                      <a16:colId xmlns:a16="http://schemas.microsoft.com/office/drawing/2014/main" val="3711596396"/>
                    </a:ext>
                  </a:extLst>
                </a:gridCol>
                <a:gridCol w="445912">
                  <a:extLst>
                    <a:ext uri="{9D8B030D-6E8A-4147-A177-3AD203B41FA5}">
                      <a16:colId xmlns:a16="http://schemas.microsoft.com/office/drawing/2014/main" val="30321993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HV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LV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DC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종료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반복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14029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29556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LDC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V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12:0:000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12:0:000</a:t>
                      </a:r>
                      <a:endParaRPr lang="ko-KR" altLang="en-US" sz="8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8209950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21A04B49-06FF-B651-B2F0-F97CE5447E8B}"/>
              </a:ext>
            </a:extLst>
          </p:cNvPr>
          <p:cNvSpPr txBox="1"/>
          <p:nvPr/>
        </p:nvSpPr>
        <p:spPr>
          <a:xfrm>
            <a:off x="2192380" y="4934672"/>
            <a:ext cx="15792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Power Meter</a:t>
            </a:r>
            <a:r>
              <a:rPr lang="ko-KR" altLang="en-US" sz="900" dirty="0"/>
              <a:t>로 </a:t>
            </a:r>
            <a:r>
              <a:rPr lang="en-US" altLang="ko-KR" sz="900" dirty="0"/>
              <a:t>5</a:t>
            </a:r>
            <a:r>
              <a:rPr lang="ko-KR" altLang="en-US" sz="900" dirty="0"/>
              <a:t>라인 수집</a:t>
            </a:r>
          </a:p>
        </p:txBody>
      </p:sp>
    </p:spTree>
    <p:extLst>
      <p:ext uri="{BB962C8B-B14F-4D97-AF65-F5344CB8AC3E}">
        <p14:creationId xmlns:p14="http://schemas.microsoft.com/office/powerpoint/2010/main" val="332184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2627</TotalTime>
  <Words>1410</Words>
  <Application>Microsoft Office PowerPoint</Application>
  <PresentationFormat>와이드스크린</PresentationFormat>
  <Paragraphs>842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color-emoji</vt:lpstr>
      <vt:lpstr>맑은 고딕</vt:lpstr>
      <vt:lpstr>Arial</vt:lpstr>
      <vt:lpstr>Office 테마</vt:lpstr>
      <vt:lpstr>PowerPoint 프레젠테이션</vt:lpstr>
      <vt:lpstr>PowerPoint 프레젠테이션</vt:lpstr>
      <vt:lpstr>메인화면(모니터링)</vt:lpstr>
      <vt:lpstr>메인화면(모니터링)</vt:lpstr>
      <vt:lpstr>시퀀스 작성화면 CreateSequenceView.xaml</vt:lpstr>
      <vt:lpstr>매뉴얼 테스트 화면 ManualTestVeiw.xaml</vt:lpstr>
      <vt:lpstr>결과 확인 화면 ResultSearchVeiw.xaml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 WE</dc:creator>
  <cp:lastModifiedBy>CO WE</cp:lastModifiedBy>
  <cp:revision>221</cp:revision>
  <cp:lastPrinted>2025-05-30T02:28:40Z</cp:lastPrinted>
  <dcterms:created xsi:type="dcterms:W3CDTF">2025-01-06T05:01:15Z</dcterms:created>
  <dcterms:modified xsi:type="dcterms:W3CDTF">2025-06-02T04:55:55Z</dcterms:modified>
</cp:coreProperties>
</file>