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slideLayouts/slideLayout5.xml" ContentType="application/vnd.openxmlformats-officedocument.presentationml.slideLayout+xml"/>
  <Override PartName="/ppt/theme/theme5.xml" ContentType="application/vnd.openxmlformats-officedocument.theme+xml"/>
  <Override PartName="/ppt/tags/tag3.xml" ContentType="application/vnd.openxmlformats-officedocument.presentationml.tags+xml"/>
  <Override PartName="/ppt/slideLayouts/slideLayout6.xml" ContentType="application/vnd.openxmlformats-officedocument.presentationml.slideLayout+xml"/>
  <Override PartName="/ppt/theme/theme6.xml" ContentType="application/vnd.openxmlformats-officedocument.theme+xml"/>
  <Override PartName="/ppt/tags/tag4.xml" ContentType="application/vnd.openxmlformats-officedocument.presentationml.tags+xml"/>
  <Override PartName="/ppt/slideLayouts/slideLayout7.xml" ContentType="application/vnd.openxmlformats-officedocument.presentationml.slideLayout+xml"/>
  <Override PartName="/ppt/theme/theme7.xml" ContentType="application/vnd.openxmlformats-officedocument.theme+xml"/>
  <Override PartName="/ppt/tags/tag5.xml" ContentType="application/vnd.openxmlformats-officedocument.presentationml.tags+xml"/>
  <Override PartName="/ppt/slideLayouts/slideLayout8.xml" ContentType="application/vnd.openxmlformats-officedocument.presentationml.slideLayout+xml"/>
  <Override PartName="/ppt/theme/theme8.xml" ContentType="application/vnd.openxmlformats-officedocument.theme+xml"/>
  <Override PartName="/ppt/tags/tag6.xml" ContentType="application/vnd.openxmlformats-officedocument.presentationml.tags+xml"/>
  <Override PartName="/ppt/slideLayouts/slideLayout9.xml" ContentType="application/vnd.openxmlformats-officedocument.presentationml.slideLayout+xml"/>
  <Override PartName="/ppt/theme/theme9.xml" ContentType="application/vnd.openxmlformats-officedocument.theme+xml"/>
  <Override PartName="/ppt/tags/tag7.xml" ContentType="application/vnd.openxmlformats-officedocument.presentationml.tags+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tags/tag8.xml" ContentType="application/vnd.openxmlformats-officedocument.presentationml.tags+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 id="2147483651" r:id="rId3"/>
    <p:sldMasterId id="2147483652" r:id="rId4"/>
    <p:sldMasterId id="2147483653" r:id="rId5"/>
    <p:sldMasterId id="2147483654" r:id="rId6"/>
    <p:sldMasterId id="2147483655" r:id="rId7"/>
    <p:sldMasterId id="2147483656" r:id="rId8"/>
    <p:sldMasterId id="2147483657" r:id="rId9"/>
    <p:sldMasterId id="2147483658" r:id="rId10"/>
    <p:sldMasterId id="2147483659" r:id="rId11"/>
    <p:sldMasterId id="2147483660" r:id="rId12"/>
    <p:sldMasterId id="2147483661" r:id="rId13"/>
    <p:sldMasterId id="2147483662" r:id="rId14"/>
  </p:sldMasterIdLst>
  <p:sldIdLst>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Lst>
  <p:sldSz cx="12192000" cy="6858000"/>
  <p:notesSz cx="6858000" cy="9144000"/>
  <p:custDataLst>
    <p:tags r:id="rId2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32B090-086C-4BCD-819D-AB3C6CC8DC9D}" v="1" dt="2025-04-26T00:19:10.3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slide" Target="slides/slide7.xml"/><Relationship Id="rId34" Type="http://schemas.microsoft.com/office/2016/11/relationships/changesInfo" Target="changesInfos/changesInfo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Master" Target="slideMasters/slideMaster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e Watson" userId="e4dc6b04-62f1-4820-a92e-832ba7dde98d" providerId="ADAL" clId="{0532B090-086C-4BCD-819D-AB3C6CC8DC9D}"/>
    <pc:docChg chg="custSel modSld">
      <pc:chgData name="Dae Watson" userId="e4dc6b04-62f1-4820-a92e-832ba7dde98d" providerId="ADAL" clId="{0532B090-086C-4BCD-819D-AB3C6CC8DC9D}" dt="2025-04-26T00:19:10.389" v="7" actId="931"/>
      <pc:docMkLst>
        <pc:docMk/>
      </pc:docMkLst>
      <pc:sldChg chg="delSp modSp mod">
        <pc:chgData name="Dae Watson" userId="e4dc6b04-62f1-4820-a92e-832ba7dde98d" providerId="ADAL" clId="{0532B090-086C-4BCD-819D-AB3C6CC8DC9D}" dt="2025-04-26T00:18:24.874" v="3" actId="478"/>
        <pc:sldMkLst>
          <pc:docMk/>
          <pc:sldMk cId="2062051576" sldId="269"/>
        </pc:sldMkLst>
        <pc:spChg chg="del mod">
          <ac:chgData name="Dae Watson" userId="e4dc6b04-62f1-4820-a92e-832ba7dde98d" providerId="ADAL" clId="{0532B090-086C-4BCD-819D-AB3C6CC8DC9D}" dt="2025-04-26T00:18:24.874" v="3" actId="478"/>
          <ac:spMkLst>
            <pc:docMk/>
            <pc:sldMk cId="2062051576" sldId="269"/>
            <ac:spMk id="19" creationId="{15C6156D-30F5-4CE6-A719-C3B9FED30273}"/>
          </ac:spMkLst>
        </pc:spChg>
        <pc:grpChg chg="del">
          <ac:chgData name="Dae Watson" userId="e4dc6b04-62f1-4820-a92e-832ba7dde98d" providerId="ADAL" clId="{0532B090-086C-4BCD-819D-AB3C6CC8DC9D}" dt="2025-04-26T00:18:19.351" v="0" actId="478"/>
          <ac:grpSpMkLst>
            <pc:docMk/>
            <pc:sldMk cId="2062051576" sldId="269"/>
            <ac:grpSpMk id="10" creationId="{2F9CDEE5-656E-4C15-70D2-AE21655B66BC}"/>
          </ac:grpSpMkLst>
        </pc:grpChg>
      </pc:sldChg>
      <pc:sldChg chg="addSp delSp modSp mod">
        <pc:chgData name="Dae Watson" userId="e4dc6b04-62f1-4820-a92e-832ba7dde98d" providerId="ADAL" clId="{0532B090-086C-4BCD-819D-AB3C6CC8DC9D}" dt="2025-04-26T00:19:10.389" v="7" actId="931"/>
        <pc:sldMkLst>
          <pc:docMk/>
          <pc:sldMk cId="3971926104" sldId="270"/>
        </pc:sldMkLst>
        <pc:spChg chg="del">
          <ac:chgData name="Dae Watson" userId="e4dc6b04-62f1-4820-a92e-832ba7dde98d" providerId="ADAL" clId="{0532B090-086C-4BCD-819D-AB3C6CC8DC9D}" dt="2025-04-26T00:19:10.389" v="7" actId="931"/>
          <ac:spMkLst>
            <pc:docMk/>
            <pc:sldMk cId="3971926104" sldId="270"/>
            <ac:spMk id="3" creationId="{36155F97-AA4B-E922-5F96-CD65D5FAFAD4}"/>
          </ac:spMkLst>
        </pc:spChg>
        <pc:spChg chg="del mod">
          <ac:chgData name="Dae Watson" userId="e4dc6b04-62f1-4820-a92e-832ba7dde98d" providerId="ADAL" clId="{0532B090-086C-4BCD-819D-AB3C6CC8DC9D}" dt="2025-04-26T00:18:33.664" v="6" actId="478"/>
          <ac:spMkLst>
            <pc:docMk/>
            <pc:sldMk cId="3971926104" sldId="270"/>
            <ac:spMk id="15" creationId="{5C021DD6-AFEC-749C-9FB0-F5678B63BFBD}"/>
          </ac:spMkLst>
        </pc:spChg>
        <pc:grpChg chg="del">
          <ac:chgData name="Dae Watson" userId="e4dc6b04-62f1-4820-a92e-832ba7dde98d" providerId="ADAL" clId="{0532B090-086C-4BCD-819D-AB3C6CC8DC9D}" dt="2025-04-26T00:18:30.086" v="4" actId="478"/>
          <ac:grpSpMkLst>
            <pc:docMk/>
            <pc:sldMk cId="3971926104" sldId="270"/>
            <ac:grpSpMk id="11" creationId="{34DB00C1-28F1-FBBD-7D2B-9F6F800E97D6}"/>
          </ac:grpSpMkLst>
        </pc:grpChg>
        <pc:picChg chg="add mod">
          <ac:chgData name="Dae Watson" userId="e4dc6b04-62f1-4820-a92e-832ba7dde98d" providerId="ADAL" clId="{0532B090-086C-4BCD-819D-AB3C6CC8DC9D}" dt="2025-04-26T00:19:10.389" v="7" actId="931"/>
          <ac:picMkLst>
            <pc:docMk/>
            <pc:sldMk cId="3971926104" sldId="270"/>
            <ac:picMk id="8" creationId="{2F6C1159-54E1-3783-4E26-1FD7AFD41A6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605281"/>
            <a:ext cx="6400800" cy="3190240"/>
          </a:xfrm>
        </p:spPr>
        <p:txBody>
          <a:bodyPr anchor="b"/>
          <a:lstStyle>
            <a:lvl1pPr algn="l">
              <a:defRPr sz="6000"/>
            </a:lvl1pPr>
          </a:lstStyle>
          <a:p>
            <a:r>
              <a:rPr lang="en-US"/>
              <a:t>Click to edit Master title style</a:t>
            </a:r>
          </a:p>
        </p:txBody>
      </p:sp>
      <p:sp>
        <p:nvSpPr>
          <p:cNvPr id="3" name="Subtitle 2"/>
          <p:cNvSpPr>
            <a:spLocks noGrp="1"/>
          </p:cNvSpPr>
          <p:nvPr>
            <p:ph type="subTitle" idx="1"/>
          </p:nvPr>
        </p:nvSpPr>
        <p:spPr>
          <a:xfrm>
            <a:off x="1526540" y="5181601"/>
            <a:ext cx="6400800" cy="695960"/>
          </a:xfrm>
        </p:spPr>
        <p:txBody>
          <a:bodyPr anchor="ctr"/>
          <a:lstStyle>
            <a:lvl1pPr marL="0" indent="0" algn="l">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
        <p:nvSpPr>
          <p:cNvPr id="8" name="Picture Placeholder 7">
            <a:extLst>
              <a:ext uri="{FF2B5EF4-FFF2-40B4-BE49-F238E27FC236}">
                <a16:creationId xmlns:a16="http://schemas.microsoft.com/office/drawing/2014/main" id="{3CB9B453-B113-191E-39AE-5F46524E587E}"/>
              </a:ext>
            </a:extLst>
          </p:cNvPr>
          <p:cNvSpPr>
            <a:spLocks noGrp="1"/>
          </p:cNvSpPr>
          <p:nvPr>
            <p:ph type="pic" sz="quarter" idx="13" hasCustomPrompt="1"/>
          </p:nvPr>
        </p:nvSpPr>
        <p:spPr>
          <a:xfrm>
            <a:off x="1524000" y="1082043"/>
            <a:ext cx="1391920" cy="467195"/>
          </a:xfrm>
        </p:spPr>
        <p:txBody>
          <a:bodyPr anchor="ctr"/>
          <a:lstStyle>
            <a:lvl1pPr marL="120648" indent="0" algn="ctr">
              <a:buNone/>
              <a:defRPr/>
            </a:lvl1pPr>
          </a:lstStyle>
          <a:p>
            <a:r>
              <a:rPr lang="en-US"/>
              <a:t>Logo</a:t>
            </a:r>
          </a:p>
        </p:txBody>
      </p:sp>
    </p:spTree>
    <p:extLst>
      <p:ext uri="{BB962C8B-B14F-4D97-AF65-F5344CB8AC3E}">
        <p14:creationId xmlns:p14="http://schemas.microsoft.com/office/powerpoint/2010/main" val="2131998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Section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792480"/>
          </a:xfrm>
        </p:spPr>
        <p:txBody>
          <a:bodyPr/>
          <a:lstStyle/>
          <a:p>
            <a:r>
              <a:rPr lang="en-US"/>
              <a:t>Click to edit Master title style</a:t>
            </a:r>
          </a:p>
        </p:txBody>
      </p:sp>
      <p:sp>
        <p:nvSpPr>
          <p:cNvPr id="3" name="Content Placeholder 2"/>
          <p:cNvSpPr>
            <a:spLocks noGrp="1"/>
          </p:cNvSpPr>
          <p:nvPr>
            <p:ph sz="half" idx="1"/>
          </p:nvPr>
        </p:nvSpPr>
        <p:spPr>
          <a:xfrm>
            <a:off x="609600"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386328"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E405B87-0B1C-464B-928F-AA5E9D282D70}"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AD4B2D-25FF-0B46-98A4-87FBB723E472}" type="slidenum">
              <a:rPr lang="en-US" smtClean="0"/>
              <a:t>‹#›</a:t>
            </a:fld>
            <a:endParaRPr lang="en-US"/>
          </a:p>
        </p:txBody>
      </p:sp>
      <p:sp>
        <p:nvSpPr>
          <p:cNvPr id="9" name="Text Placeholder 2">
            <a:extLst>
              <a:ext uri="{FF2B5EF4-FFF2-40B4-BE49-F238E27FC236}">
                <a16:creationId xmlns:a16="http://schemas.microsoft.com/office/drawing/2014/main" id="{350EAC16-3B86-317F-2CED-01BEFE8BFE5A}"/>
              </a:ext>
            </a:extLst>
          </p:cNvPr>
          <p:cNvSpPr>
            <a:spLocks noGrp="1"/>
          </p:cNvSpPr>
          <p:nvPr>
            <p:ph type="body" idx="14"/>
          </p:nvPr>
        </p:nvSpPr>
        <p:spPr>
          <a:xfrm>
            <a:off x="609600"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10" name="Text Placeholder 2">
            <a:extLst>
              <a:ext uri="{FF2B5EF4-FFF2-40B4-BE49-F238E27FC236}">
                <a16:creationId xmlns:a16="http://schemas.microsoft.com/office/drawing/2014/main" id="{1EA0600A-89E3-8CAB-4C19-49198C79214D}"/>
              </a:ext>
            </a:extLst>
          </p:cNvPr>
          <p:cNvSpPr>
            <a:spLocks noGrp="1"/>
          </p:cNvSpPr>
          <p:nvPr>
            <p:ph type="body" idx="15"/>
          </p:nvPr>
        </p:nvSpPr>
        <p:spPr>
          <a:xfrm>
            <a:off x="3386328"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2" name="Content Placeholder 2">
            <a:extLst>
              <a:ext uri="{FF2B5EF4-FFF2-40B4-BE49-F238E27FC236}">
                <a16:creationId xmlns:a16="http://schemas.microsoft.com/office/drawing/2014/main" id="{F690ACF7-A408-80E0-A25E-8A9F74C3F2B6}"/>
              </a:ext>
            </a:extLst>
          </p:cNvPr>
          <p:cNvSpPr>
            <a:spLocks noGrp="1"/>
          </p:cNvSpPr>
          <p:nvPr>
            <p:ph sz="half" idx="16"/>
          </p:nvPr>
        </p:nvSpPr>
        <p:spPr>
          <a:xfrm>
            <a:off x="6163056" y="2501461"/>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FDEA59C2-DB92-D43E-C415-F2F3982923E1}"/>
              </a:ext>
            </a:extLst>
          </p:cNvPr>
          <p:cNvSpPr>
            <a:spLocks noGrp="1"/>
          </p:cNvSpPr>
          <p:nvPr>
            <p:ph sz="half" idx="17"/>
          </p:nvPr>
        </p:nvSpPr>
        <p:spPr>
          <a:xfrm>
            <a:off x="8939784" y="2503564"/>
            <a:ext cx="2642616" cy="37570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CB1781E3-ED60-E5E7-C672-6460D334A22A}"/>
              </a:ext>
            </a:extLst>
          </p:cNvPr>
          <p:cNvSpPr>
            <a:spLocks noGrp="1"/>
          </p:cNvSpPr>
          <p:nvPr>
            <p:ph type="body" idx="18"/>
          </p:nvPr>
        </p:nvSpPr>
        <p:spPr>
          <a:xfrm>
            <a:off x="6163056"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15" name="Text Placeholder 2">
            <a:extLst>
              <a:ext uri="{FF2B5EF4-FFF2-40B4-BE49-F238E27FC236}">
                <a16:creationId xmlns:a16="http://schemas.microsoft.com/office/drawing/2014/main" id="{2B5BF9F1-DF69-2318-71B1-9FBF8A1100A0}"/>
              </a:ext>
            </a:extLst>
          </p:cNvPr>
          <p:cNvSpPr>
            <a:spLocks noGrp="1"/>
          </p:cNvSpPr>
          <p:nvPr>
            <p:ph type="body" idx="19"/>
          </p:nvPr>
        </p:nvSpPr>
        <p:spPr>
          <a:xfrm>
            <a:off x="8939784" y="1412241"/>
            <a:ext cx="2642616" cy="946983"/>
          </a:xfrm>
        </p:spPr>
        <p:txBody>
          <a:bodyPr anchor="b">
            <a:noAutofit/>
          </a:bodyPr>
          <a:lstStyle>
            <a:lvl1pPr marL="0" indent="0">
              <a:lnSpc>
                <a:spcPct val="100000"/>
              </a:lnSpc>
              <a:buNone/>
              <a:defRPr sz="2200" b="1">
                <a:latin typeface="+mj-lt"/>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Tree>
    <p:extLst>
      <p:ext uri="{BB962C8B-B14F-4D97-AF65-F5344CB8AC3E}">
        <p14:creationId xmlns:p14="http://schemas.microsoft.com/office/powerpoint/2010/main" val="369465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199"/>
            <a:ext cx="4442235" cy="1188720"/>
          </a:xfrm>
        </p:spPr>
        <p:txBody>
          <a:bodyPr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338064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199"/>
            <a:ext cx="4442235" cy="1188720"/>
          </a:xfrm>
        </p:spPr>
        <p:txBody>
          <a:bodyPr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3380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68994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457200"/>
            <a:ext cx="10972800" cy="792480"/>
          </a:xfrm>
        </p:spPr>
        <p:txBody>
          <a:bodyPr/>
          <a:lstStyle/>
          <a:p>
            <a:r>
              <a:rPr lang="en-US"/>
              <a:t>Slide title</a:t>
            </a:r>
          </a:p>
        </p:txBody>
      </p:sp>
      <p:sp>
        <p:nvSpPr>
          <p:cNvPr id="3" name="Text Placeholder 2"/>
          <p:cNvSpPr>
            <a:spLocks noGrp="1"/>
          </p:cNvSpPr>
          <p:nvPr>
            <p:ph type="body" idx="1" hasCustomPrompt="1"/>
          </p:nvPr>
        </p:nvSpPr>
        <p:spPr>
          <a:xfrm>
            <a:off x="609600"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4" name="Content Placeholder 3"/>
          <p:cNvSpPr>
            <a:spLocks noGrp="1"/>
          </p:cNvSpPr>
          <p:nvPr>
            <p:ph sz="half" idx="2"/>
          </p:nvPr>
        </p:nvSpPr>
        <p:spPr>
          <a:xfrm>
            <a:off x="6096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1" y="1412240"/>
            <a:ext cx="5120640" cy="684848"/>
          </a:xfrm>
        </p:spPr>
        <p:txBody>
          <a:bodyPr anchor="b">
            <a:normAutofit/>
          </a:bodyPr>
          <a:lstStyle>
            <a:lvl1pPr marL="0" indent="0">
              <a:lnSpc>
                <a:spcPct val="120000"/>
              </a:lnSpc>
              <a:buNone/>
              <a:defRPr sz="2000" b="1">
                <a:solidFill>
                  <a:schemeClr val="accent1"/>
                </a:solidFill>
                <a:latin typeface="Franklin Gothic Medium" panose="020B0603020102020204" pitchFamily="34" charset="0"/>
              </a:defRPr>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Header</a:t>
            </a:r>
          </a:p>
        </p:txBody>
      </p:sp>
      <p:sp>
        <p:nvSpPr>
          <p:cNvPr id="6" name="Content Placeholder 5"/>
          <p:cNvSpPr>
            <a:spLocks noGrp="1"/>
          </p:cNvSpPr>
          <p:nvPr>
            <p:ph sz="quarter" idx="4"/>
          </p:nvPr>
        </p:nvSpPr>
        <p:spPr>
          <a:xfrm>
            <a:off x="6096000" y="2259648"/>
            <a:ext cx="5120640" cy="40293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E405B87-0B1C-464B-928F-AA5E9D282D70}"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385281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57199"/>
            <a:ext cx="4442235" cy="1188720"/>
          </a:xfrm>
        </p:spPr>
        <p:txBody>
          <a:bodyPr anchor="t"/>
          <a:lstStyle>
            <a:lvl1pPr>
              <a:lnSpc>
                <a:spcPct val="100000"/>
              </a:lnSpc>
              <a:defRPr/>
            </a:lvl1pPr>
          </a:lstStyle>
          <a:p>
            <a:r>
              <a:rPr lang="en-US"/>
              <a:t>Click to edit Master title style</a:t>
            </a:r>
          </a:p>
        </p:txBody>
      </p:sp>
      <p:sp>
        <p:nvSpPr>
          <p:cNvPr id="3" name="Content Placeholder 2"/>
          <p:cNvSpPr>
            <a:spLocks noGrp="1"/>
          </p:cNvSpPr>
          <p:nvPr>
            <p:ph idx="1"/>
          </p:nvPr>
        </p:nvSpPr>
        <p:spPr>
          <a:xfrm>
            <a:off x="5631255" y="1068311"/>
            <a:ext cx="5951145" cy="5078492"/>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405B87-0B1C-464B-928F-AA5E9D282D70}"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AD4B2D-25FF-0B46-98A4-87FBB723E472}" type="slidenum">
              <a:rPr lang="en-US" smtClean="0"/>
              <a:t>‹#›</a:t>
            </a:fld>
            <a:endParaRPr lang="en-US"/>
          </a:p>
        </p:txBody>
      </p:sp>
    </p:spTree>
    <p:extLst>
      <p:ext uri="{BB962C8B-B14F-4D97-AF65-F5344CB8AC3E}">
        <p14:creationId xmlns:p14="http://schemas.microsoft.com/office/powerpoint/2010/main" val="1033806473"/>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12.xml"/><Relationship Id="rId1" Type="http://schemas.openxmlformats.org/officeDocument/2006/relationships/slideLayout" Target="../slideLayouts/slideLayout12.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6.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7.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heme" Target="../theme/theme7.xml"/><Relationship Id="rId1" Type="http://schemas.openxmlformats.org/officeDocument/2006/relationships/slideLayout" Target="../slideLayouts/slideLayout7.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8.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heme" Target="../theme/theme8.xml"/><Relationship Id="rId1" Type="http://schemas.openxmlformats.org/officeDocument/2006/relationships/slideLayout" Target="../slideLayouts/slideLayout8.xml"/><Relationship Id="rId5" Type="http://schemas.openxmlformats.org/officeDocument/2006/relationships/image" Target="../media/image1.emf"/><Relationship Id="rId4" Type="http://schemas.openxmlformats.org/officeDocument/2006/relationships/oleObject" Target="../embeddings/oleObject1.bin"/></Relationships>
</file>

<file path=ppt/slideMasters/_rels/slideMaster9.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heme" Target="../theme/theme9.xml"/><Relationship Id="rId1" Type="http://schemas.openxmlformats.org/officeDocument/2006/relationships/slideLayout" Target="../slideLayouts/slideLayout9.xml"/><Relationship Id="rId5" Type="http://schemas.openxmlformats.org/officeDocument/2006/relationships/image" Target="../media/image1.emf"/><Relationship Id="rId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4"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3"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4"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7354F1A-2838-7753-AEA9-E49BF56F113D}"/>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F7354F1A-2838-7753-AEA9-E49BF56F113D}"/>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6"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7"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5"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6"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7354F1A-2838-7753-AEA9-E49BF56F113D}"/>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F7354F1A-2838-7753-AEA9-E49BF56F113D}"/>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7"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7354F1A-2838-7753-AEA9-E49BF56F113D}"/>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F7354F1A-2838-7753-AEA9-E49BF56F113D}"/>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7354F1A-2838-7753-AEA9-E49BF56F113D}"/>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F7354F1A-2838-7753-AEA9-E49BF56F113D}"/>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7354F1A-2838-7753-AEA9-E49BF56F113D}"/>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F7354F1A-2838-7753-AEA9-E49BF56F113D}"/>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0"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7354F1A-2838-7753-AEA9-E49BF56F113D}"/>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F7354F1A-2838-7753-AEA9-E49BF56F113D}"/>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1"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F7354F1A-2838-7753-AEA9-E49BF56F113D}"/>
              </a:ext>
            </a:extLst>
          </p:cNvPr>
          <p:cNvGraphicFramePr>
            <a:graphicFrameLocks noChangeAspect="1"/>
          </p:cNvGraphicFramePr>
          <p:nvPr userDrawn="1">
            <p:custDataLst>
              <p:tags r:id="rId3"/>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8" name="think-cell data - do not delete" hidden="1">
                        <a:extLst>
                          <a:ext uri="{FF2B5EF4-FFF2-40B4-BE49-F238E27FC236}">
                            <a16:creationId xmlns:a16="http://schemas.microsoft.com/office/drawing/2014/main" id="{F7354F1A-2838-7753-AEA9-E49BF56F113D}"/>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609600" y="457200"/>
            <a:ext cx="10972800" cy="762000"/>
          </a:xfrm>
          <a:prstGeom prst="rect">
            <a:avLst/>
          </a:prstGeom>
        </p:spPr>
        <p:txBody>
          <a:bodyPr vert="horz" lIns="91440" tIns="45720" rIns="91440" bIns="45720" rtlCol="0" anchor="ctr">
            <a:normAutofit/>
          </a:bodyPr>
          <a:lstStyle/>
          <a:p>
            <a:r>
              <a:rPr lang="en-US"/>
              <a:t>Slide title</a:t>
            </a:r>
          </a:p>
        </p:txBody>
      </p:sp>
      <p:sp>
        <p:nvSpPr>
          <p:cNvPr id="3" name="Text Placeholder 2"/>
          <p:cNvSpPr>
            <a:spLocks noGrp="1"/>
          </p:cNvSpPr>
          <p:nvPr>
            <p:ph type="body" idx="1"/>
          </p:nvPr>
        </p:nvSpPr>
        <p:spPr>
          <a:xfrm>
            <a:off x="609600" y="1310641"/>
            <a:ext cx="10972800" cy="48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400801"/>
            <a:ext cx="2971800" cy="320676"/>
          </a:xfrm>
          <a:prstGeom prst="rect">
            <a:avLst/>
          </a:prstGeom>
        </p:spPr>
        <p:txBody>
          <a:bodyPr vert="horz" lIns="91440" tIns="45720" rIns="91440" bIns="45720" rtlCol="0" anchor="ctr"/>
          <a:lstStyle>
            <a:lvl1pPr algn="l">
              <a:defRPr sz="1200">
                <a:solidFill>
                  <a:schemeClr val="tx1">
                    <a:tint val="82000"/>
                  </a:schemeClr>
                </a:solidFill>
              </a:defRPr>
            </a:lvl1pPr>
          </a:lstStyle>
          <a:p>
            <a:fld id="{2E405B87-0B1C-464B-928F-AA5E9D282D70}" type="datetimeFigureOut">
              <a:rPr lang="en-US" smtClean="0"/>
              <a:t>4/25/2025</a:t>
            </a:fld>
            <a:endParaRPr lang="en-US"/>
          </a:p>
        </p:txBody>
      </p:sp>
      <p:sp>
        <p:nvSpPr>
          <p:cNvPr id="5" name="Footer Placeholder 4"/>
          <p:cNvSpPr>
            <a:spLocks noGrp="1"/>
          </p:cNvSpPr>
          <p:nvPr>
            <p:ph type="ftr" sz="quarter" idx="3"/>
          </p:nvPr>
        </p:nvSpPr>
        <p:spPr>
          <a:xfrm>
            <a:off x="3700780" y="6400801"/>
            <a:ext cx="4790440" cy="320676"/>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9154160" y="6400801"/>
            <a:ext cx="2428240" cy="320676"/>
          </a:xfrm>
          <a:prstGeom prst="rect">
            <a:avLst/>
          </a:prstGeom>
        </p:spPr>
        <p:txBody>
          <a:bodyPr vert="horz" lIns="91440" tIns="45720" rIns="91440" bIns="45720" rtlCol="0" anchor="ctr"/>
          <a:lstStyle>
            <a:lvl1pPr algn="r">
              <a:defRPr sz="1200">
                <a:solidFill>
                  <a:schemeClr val="tx1">
                    <a:tint val="82000"/>
                  </a:schemeClr>
                </a:solidFill>
              </a:defRPr>
            </a:lvl1pPr>
          </a:lstStyle>
          <a:p>
            <a:fld id="{D9AD4B2D-25FF-0B46-98A4-87FBB723E472}" type="slidenum">
              <a:rPr lang="en-US" smtClean="0"/>
              <a:t>‹#›</a:t>
            </a:fld>
            <a:endParaRPr lang="en-US"/>
          </a:p>
        </p:txBody>
      </p:sp>
    </p:spTree>
    <p:extLst>
      <p:ext uri="{BB962C8B-B14F-4D97-AF65-F5344CB8AC3E}">
        <p14:creationId xmlns:p14="http://schemas.microsoft.com/office/powerpoint/2010/main" val="515913321"/>
      </p:ext>
    </p:extLst>
  </p:cSld>
  <p:clrMap bg1="lt1" tx1="dk1" bg2="lt2" tx2="dk2" accent1="accent1" accent2="accent2" accent3="accent3" accent4="accent4" accent5="accent5" accent6="accent6" hlink="hlink" folHlink="folHlink"/>
  <p:sldLayoutIdLst>
    <p:sldLayoutId id="2147483682" r:id="rId1"/>
  </p:sldLayoutIdLst>
  <p:txStyles>
    <p:titleStyle>
      <a:lvl1pPr algn="l" defTabSz="914354"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384" userDrawn="1">
          <p15:clr>
            <a:srgbClr val="F26B43"/>
          </p15:clr>
        </p15:guide>
        <p15:guide id="3" orient="horz" pos="4032" userDrawn="1">
          <p15:clr>
            <a:srgbClr val="F26B43"/>
          </p15:clr>
        </p15:guide>
        <p15:guide id="4" pos="7296" userDrawn="1">
          <p15:clr>
            <a:srgbClr val="F26B43"/>
          </p15:clr>
        </p15:guide>
        <p15:guide id="5" pos="3840" userDrawn="1">
          <p15:clr>
            <a:srgbClr val="F26B43"/>
          </p15:clr>
        </p15:guide>
        <p15:guide id="6" pos="960" userDrawn="1">
          <p15:clr>
            <a:srgbClr val="F26B43"/>
          </p15:clr>
        </p15:guide>
        <p15:guide id="7" orient="horz" pos="2160" userDrawn="1">
          <p15:clr>
            <a:srgbClr val="F26B43"/>
          </p15:clr>
        </p15:guide>
        <p15:guide id="8" pos="2712" userDrawn="1">
          <p15:clr>
            <a:srgbClr val="F26B43"/>
          </p15:clr>
        </p15:guide>
        <p15:guide id="9" pos="50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2" Type="http://schemas.openxmlformats.org/officeDocument/2006/relationships/tags" Target="../tags/tag81.xml"/><Relationship Id="rId16" Type="http://schemas.openxmlformats.org/officeDocument/2006/relationships/slideLayout" Target="../slideLayouts/slideLayout10.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_rels/slide11.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tags" Target="../tags/tag107.xml"/><Relationship Id="rId18" Type="http://schemas.openxmlformats.org/officeDocument/2006/relationships/tags" Target="../tags/tag112.xml"/><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tags" Target="../tags/tag106.xml"/><Relationship Id="rId17" Type="http://schemas.openxmlformats.org/officeDocument/2006/relationships/tags" Target="../tags/tag111.xml"/><Relationship Id="rId2" Type="http://schemas.openxmlformats.org/officeDocument/2006/relationships/tags" Target="../tags/tag96.xml"/><Relationship Id="rId16" Type="http://schemas.openxmlformats.org/officeDocument/2006/relationships/tags" Target="../tags/tag110.xml"/><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tags" Target="../tags/tag105.xml"/><Relationship Id="rId5" Type="http://schemas.openxmlformats.org/officeDocument/2006/relationships/tags" Target="../tags/tag99.xml"/><Relationship Id="rId15" Type="http://schemas.openxmlformats.org/officeDocument/2006/relationships/tags" Target="../tags/tag109.xml"/><Relationship Id="rId10" Type="http://schemas.openxmlformats.org/officeDocument/2006/relationships/tags" Target="../tags/tag104.xml"/><Relationship Id="rId19" Type="http://schemas.openxmlformats.org/officeDocument/2006/relationships/slideLayout" Target="../slideLayouts/slideLayout11.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tags" Target="../tags/tag108.xml"/></Relationships>
</file>

<file path=ppt/slides/_rels/slide12.xml.rels><?xml version="1.0" encoding="UTF-8" standalone="yes"?>
<Relationships xmlns="http://schemas.openxmlformats.org/package/2006/relationships"><Relationship Id="rId8" Type="http://schemas.openxmlformats.org/officeDocument/2006/relationships/tags" Target="../tags/tag120.xml"/><Relationship Id="rId3" Type="http://schemas.openxmlformats.org/officeDocument/2006/relationships/tags" Target="../tags/tag115.xml"/><Relationship Id="rId7" Type="http://schemas.openxmlformats.org/officeDocument/2006/relationships/tags" Target="../tags/tag119.xml"/><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image" Target="../media/image6.emf"/><Relationship Id="rId5" Type="http://schemas.openxmlformats.org/officeDocument/2006/relationships/tags" Target="../tags/tag117.xml"/><Relationship Id="rId10" Type="http://schemas.openxmlformats.org/officeDocument/2006/relationships/oleObject" Target="../embeddings/oleObject7.bin"/><Relationship Id="rId4" Type="http://schemas.openxmlformats.org/officeDocument/2006/relationships/tags" Target="../tags/tag116.xml"/><Relationship Id="rId9"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8" Type="http://schemas.openxmlformats.org/officeDocument/2006/relationships/tags" Target="../tags/tag128.xml"/><Relationship Id="rId3" Type="http://schemas.openxmlformats.org/officeDocument/2006/relationships/tags" Target="../tags/tag123.xml"/><Relationship Id="rId7" Type="http://schemas.openxmlformats.org/officeDocument/2006/relationships/tags" Target="../tags/tag127.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5" Type="http://schemas.openxmlformats.org/officeDocument/2006/relationships/tags" Target="../tags/tag125.xml"/><Relationship Id="rId10" Type="http://schemas.openxmlformats.org/officeDocument/2006/relationships/image" Target="../media/image7.jpeg"/><Relationship Id="rId4" Type="http://schemas.openxmlformats.org/officeDocument/2006/relationships/tags" Target="../tags/tag124.xml"/><Relationship Id="rId9"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8.jpe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slideLayout" Target="../slideLayouts/slideLayout14.xml"/><Relationship Id="rId5" Type="http://schemas.openxmlformats.org/officeDocument/2006/relationships/tags" Target="../tags/tag133.xml"/><Relationship Id="rId4" Type="http://schemas.openxmlformats.org/officeDocument/2006/relationships/tags" Target="../tags/tag132.xml"/></Relationships>
</file>

<file path=ppt/slides/_rels/slide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tags" Target="../tags/tag17.xml"/><Relationship Id="rId7" Type="http://schemas.openxmlformats.org/officeDocument/2006/relationships/slideLayout" Target="../slideLayouts/slideLayout3.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s>
</file>

<file path=ppt/slides/_rels/slide4.xml.rels><?xml version="1.0" encoding="UTF-8" standalone="yes"?>
<Relationships xmlns="http://schemas.openxmlformats.org/package/2006/relationships"><Relationship Id="rId8" Type="http://schemas.openxmlformats.org/officeDocument/2006/relationships/tags" Target="../tags/tag2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3.emf"/><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oleObject" Target="../embeddings/oleObject2.bin"/><Relationship Id="rId5" Type="http://schemas.openxmlformats.org/officeDocument/2006/relationships/tags" Target="../tags/tag25.xml"/><Relationship Id="rId10" Type="http://schemas.openxmlformats.org/officeDocument/2006/relationships/slideLayout" Target="../slideLayouts/slideLayout4.xml"/><Relationship Id="rId4" Type="http://schemas.openxmlformats.org/officeDocument/2006/relationships/tags" Target="../tags/tag24.xml"/><Relationship Id="rId9" Type="http://schemas.openxmlformats.org/officeDocument/2006/relationships/tags" Target="../tags/tag29.xml"/></Relationships>
</file>

<file path=ppt/slides/_rels/slide5.xml.rels><?xml version="1.0" encoding="UTF-8" standalone="yes"?>
<Relationships xmlns="http://schemas.openxmlformats.org/package/2006/relationships"><Relationship Id="rId8" Type="http://schemas.openxmlformats.org/officeDocument/2006/relationships/tags" Target="../tags/tag37.xml"/><Relationship Id="rId13" Type="http://schemas.openxmlformats.org/officeDocument/2006/relationships/oleObject" Target="../embeddings/oleObject3.bin"/><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slideLayout" Target="../slideLayouts/slideLayout5.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tags" Target="../tags/tag40.xml"/><Relationship Id="rId5" Type="http://schemas.openxmlformats.org/officeDocument/2006/relationships/tags" Target="../tags/tag34.xml"/><Relationship Id="rId10" Type="http://schemas.openxmlformats.org/officeDocument/2006/relationships/tags" Target="../tags/tag39.xml"/><Relationship Id="rId4" Type="http://schemas.openxmlformats.org/officeDocument/2006/relationships/tags" Target="../tags/tag33.xml"/><Relationship Id="rId9" Type="http://schemas.openxmlformats.org/officeDocument/2006/relationships/tags" Target="../tags/tag38.xml"/><Relationship Id="rId14" Type="http://schemas.openxmlformats.org/officeDocument/2006/relationships/image" Target="../media/image4.emf"/></Relationships>
</file>

<file path=ppt/slides/_rels/slide6.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5.emf"/><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oleObject" Target="../embeddings/oleObject4.bin"/><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6.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s>
</file>

<file path=ppt/slides/_rels/slide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image" Target="../media/image5.emf"/><Relationship Id="rId3" Type="http://schemas.openxmlformats.org/officeDocument/2006/relationships/tags" Target="../tags/tag53.xml"/><Relationship Id="rId7" Type="http://schemas.openxmlformats.org/officeDocument/2006/relationships/tags" Target="../tags/tag57.xml"/><Relationship Id="rId12" Type="http://schemas.openxmlformats.org/officeDocument/2006/relationships/oleObject" Target="../embeddings/oleObject5.bin"/><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slideLayout" Target="../slideLayouts/slideLayout7.xml"/><Relationship Id="rId5" Type="http://schemas.openxmlformats.org/officeDocument/2006/relationships/tags" Target="../tags/tag55.xml"/><Relationship Id="rId10" Type="http://schemas.openxmlformats.org/officeDocument/2006/relationships/tags" Target="../tags/tag60.xml"/><Relationship Id="rId4" Type="http://schemas.openxmlformats.org/officeDocument/2006/relationships/tags" Target="../tags/tag54.xml"/><Relationship Id="rId9" Type="http://schemas.openxmlformats.org/officeDocument/2006/relationships/tags" Target="../tags/tag59.xml"/></Relationships>
</file>

<file path=ppt/slides/_rels/slide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oleObject" Target="../embeddings/oleObject6.bin"/><Relationship Id="rId3" Type="http://schemas.openxmlformats.org/officeDocument/2006/relationships/tags" Target="../tags/tag63.xml"/><Relationship Id="rId7" Type="http://schemas.openxmlformats.org/officeDocument/2006/relationships/tags" Target="../tags/tag67.xml"/><Relationship Id="rId12" Type="http://schemas.openxmlformats.org/officeDocument/2006/relationships/slideLayout" Target="../slideLayouts/slideLayout8.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0" Type="http://schemas.openxmlformats.org/officeDocument/2006/relationships/tags" Target="../tags/tag70.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image" Target="../media/image4.emf"/></Relationships>
</file>

<file path=ppt/slides/_rels/slide9.xml.rels><?xml version="1.0" encoding="UTF-8" standalone="yes"?>
<Relationships xmlns="http://schemas.openxmlformats.org/package/2006/relationships"><Relationship Id="rId8" Type="http://schemas.openxmlformats.org/officeDocument/2006/relationships/tags" Target="../tags/tag79.xml"/><Relationship Id="rId3" Type="http://schemas.openxmlformats.org/officeDocument/2006/relationships/tags" Target="../tags/tag74.xml"/><Relationship Id="rId7" Type="http://schemas.openxmlformats.org/officeDocument/2006/relationships/tags" Target="../tags/tag78.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tags" Target="../tags/tag77.xml"/><Relationship Id="rId11" Type="http://schemas.openxmlformats.org/officeDocument/2006/relationships/image" Target="../media/image6.emf"/><Relationship Id="rId5" Type="http://schemas.openxmlformats.org/officeDocument/2006/relationships/tags" Target="../tags/tag76.xml"/><Relationship Id="rId10" Type="http://schemas.openxmlformats.org/officeDocument/2006/relationships/oleObject" Target="../embeddings/oleObject7.bin"/><Relationship Id="rId4" Type="http://schemas.openxmlformats.org/officeDocument/2006/relationships/tags" Target="../tags/tag75.xml"/><Relationship Id="rId9"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E124-D334-7962-D080-4695418A9ECC}"/>
              </a:ext>
            </a:extLst>
          </p:cNvPr>
          <p:cNvSpPr>
            <a:spLocks noGrp="1"/>
          </p:cNvSpPr>
          <p:nvPr>
            <p:ph type="ctrTitle"/>
            <p:custDataLst>
              <p:tags r:id="rId2"/>
            </p:custDataLst>
          </p:nvPr>
        </p:nvSpPr>
        <p:spPr>
          <a:xfrm>
            <a:off x="1524000" y="1605281"/>
            <a:ext cx="6477000" cy="3576320"/>
          </a:xfrm>
        </p:spPr>
        <p:txBody>
          <a:bodyPr>
            <a:normAutofit/>
          </a:bodyPr>
          <a:lstStyle/>
          <a:p>
            <a:pPr>
              <a:lnSpc>
                <a:spcPct val="80000"/>
              </a:lnSpc>
            </a:pPr>
            <a:r>
              <a:rPr lang="en-US" sz="5400" dirty="0"/>
              <a:t>CRM System Solution</a:t>
            </a:r>
          </a:p>
        </p:txBody>
      </p:sp>
      <p:sp>
        <p:nvSpPr>
          <p:cNvPr id="3" name="Subtitle 2">
            <a:extLst>
              <a:ext uri="{FF2B5EF4-FFF2-40B4-BE49-F238E27FC236}">
                <a16:creationId xmlns:a16="http://schemas.microsoft.com/office/drawing/2014/main" id="{C6A0F976-02A3-7F7A-1643-1F2BBA987641}"/>
              </a:ext>
            </a:extLst>
          </p:cNvPr>
          <p:cNvSpPr>
            <a:spLocks noGrp="1"/>
          </p:cNvSpPr>
          <p:nvPr>
            <p:ph type="subTitle" idx="1"/>
            <p:custDataLst>
              <p:tags r:id="rId3"/>
            </p:custDataLst>
          </p:nvPr>
        </p:nvSpPr>
        <p:spPr/>
        <p:txBody>
          <a:bodyPr/>
          <a:lstStyle/>
          <a:p>
            <a:r>
              <a:rPr lang="en-US" dirty="0"/>
              <a:t>2025</a:t>
            </a:r>
          </a:p>
        </p:txBody>
      </p:sp>
      <p:sp>
        <p:nvSpPr>
          <p:cNvPr id="5" name="Picture Placeholder 4">
            <a:extLst>
              <a:ext uri="{FF2B5EF4-FFF2-40B4-BE49-F238E27FC236}">
                <a16:creationId xmlns:a16="http://schemas.microsoft.com/office/drawing/2014/main" id="{CB329607-FE65-62C4-10C5-AE49A5B16C28}"/>
              </a:ext>
            </a:extLst>
          </p:cNvPr>
          <p:cNvSpPr>
            <a:spLocks noGrp="1"/>
          </p:cNvSpPr>
          <p:nvPr>
            <p:ph type="pic" sz="quarter" idx="13"/>
          </p:nvPr>
        </p:nvSpPr>
        <p:spPr/>
        <p:txBody>
          <a:bodyPr/>
          <a:lstStyle/>
          <a:p>
            <a:r>
              <a:rPr lang="en-US" dirty="0"/>
              <a:t>Dae Watson</a:t>
            </a:r>
          </a:p>
        </p:txBody>
      </p:sp>
    </p:spTree>
    <p:custDataLst>
      <p:tags r:id="rId1"/>
    </p:custDataLst>
    <p:extLst>
      <p:ext uri="{BB962C8B-B14F-4D97-AF65-F5344CB8AC3E}">
        <p14:creationId xmlns:p14="http://schemas.microsoft.com/office/powerpoint/2010/main" val="342729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A508F96-C662-448B-1EFD-E82F3CF75F9B}"/>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Roadmap</a:t>
            </a:r>
          </a:p>
        </p:txBody>
      </p:sp>
      <p:sp>
        <p:nvSpPr>
          <p:cNvPr id="9" name="Title 8">
            <a:extLst>
              <a:ext uri="{FF2B5EF4-FFF2-40B4-BE49-F238E27FC236}">
                <a16:creationId xmlns:a16="http://schemas.microsoft.com/office/drawing/2014/main" id="{2BB4C0C7-DEBB-7AD1-4AC6-84AB17EED7E7}"/>
              </a:ext>
            </a:extLst>
          </p:cNvPr>
          <p:cNvSpPr>
            <a:spLocks noGrp="1"/>
          </p:cNvSpPr>
          <p:nvPr>
            <p:ph type="title"/>
            <p:custDataLst>
              <p:tags r:id="rId2"/>
            </p:custDataLst>
          </p:nvPr>
        </p:nvSpPr>
        <p:spPr>
          <a:xfrm>
            <a:off x="609600" y="700741"/>
            <a:ext cx="10972800" cy="792480"/>
          </a:xfrm>
        </p:spPr>
        <p:txBody>
          <a:bodyPr>
            <a:normAutofit/>
          </a:bodyPr>
          <a:lstStyle/>
          <a:p>
            <a:r>
              <a:rPr lang="en-US"/>
              <a:t>Project Roadmap</a:t>
            </a:r>
          </a:p>
        </p:txBody>
      </p:sp>
      <p:sp>
        <p:nvSpPr>
          <p:cNvPr id="10" name="Content Placeholder 9">
            <a:extLst>
              <a:ext uri="{FF2B5EF4-FFF2-40B4-BE49-F238E27FC236}">
                <a16:creationId xmlns:a16="http://schemas.microsoft.com/office/drawing/2014/main" id="{85F4DE25-5666-B033-6C5F-56853D33C2B7}"/>
              </a:ext>
            </a:extLst>
          </p:cNvPr>
          <p:cNvSpPr>
            <a:spLocks noGrp="1"/>
          </p:cNvSpPr>
          <p:nvPr>
            <p:ph sz="half" idx="1"/>
            <p:custDataLst>
              <p:tags r:id="rId3"/>
            </p:custDataLst>
          </p:nvPr>
        </p:nvSpPr>
        <p:spPr>
          <a:xfrm>
            <a:off x="605270" y="2800640"/>
            <a:ext cx="2642616" cy="1803704"/>
          </a:xfrm>
        </p:spPr>
        <p:txBody>
          <a:bodyPr>
            <a:normAutofit/>
          </a:bodyPr>
          <a:lstStyle/>
          <a:p>
            <a:pPr marL="11113" indent="0">
              <a:lnSpc>
                <a:spcPct val="120000"/>
              </a:lnSpc>
              <a:buNone/>
            </a:pPr>
            <a:r>
              <a:rPr lang="en-US" sz="1400"/>
              <a:t>Develop and implement features for managing customer contacts including listing, viewing, adding, editing, and deleting contacts over 2 sprints.</a:t>
            </a:r>
          </a:p>
        </p:txBody>
      </p:sp>
      <p:sp>
        <p:nvSpPr>
          <p:cNvPr id="11" name="Content Placeholder 10">
            <a:extLst>
              <a:ext uri="{FF2B5EF4-FFF2-40B4-BE49-F238E27FC236}">
                <a16:creationId xmlns:a16="http://schemas.microsoft.com/office/drawing/2014/main" id="{A9E3D164-34EA-CCC6-0D04-370EF0F48223}"/>
              </a:ext>
            </a:extLst>
          </p:cNvPr>
          <p:cNvSpPr>
            <a:spLocks noGrp="1"/>
          </p:cNvSpPr>
          <p:nvPr>
            <p:ph sz="half" idx="2"/>
            <p:custDataLst>
              <p:tags r:id="rId4"/>
            </p:custDataLst>
          </p:nvPr>
        </p:nvSpPr>
        <p:spPr>
          <a:xfrm>
            <a:off x="3381998" y="2800640"/>
            <a:ext cx="2642616" cy="1803704"/>
          </a:xfrm>
        </p:spPr>
        <p:txBody>
          <a:bodyPr>
            <a:normAutofit/>
          </a:bodyPr>
          <a:lstStyle/>
          <a:p>
            <a:pPr marL="11113" indent="0">
              <a:lnSpc>
                <a:spcPct val="120000"/>
              </a:lnSpc>
              <a:buNone/>
            </a:pPr>
            <a:r>
              <a:rPr lang="en-US" sz="1400"/>
              <a:t>Create and integrate sales opportunity tracking features, including opportunity creation, updates, and dashboard analytics within 1 sprint.</a:t>
            </a:r>
          </a:p>
        </p:txBody>
      </p:sp>
      <p:sp>
        <p:nvSpPr>
          <p:cNvPr id="13" name="Text Placeholder 12">
            <a:extLst>
              <a:ext uri="{FF2B5EF4-FFF2-40B4-BE49-F238E27FC236}">
                <a16:creationId xmlns:a16="http://schemas.microsoft.com/office/drawing/2014/main" id="{6DCE048E-468B-46C2-9D3B-C1E8319AA2F4}"/>
              </a:ext>
            </a:extLst>
          </p:cNvPr>
          <p:cNvSpPr>
            <a:spLocks noGrp="1"/>
          </p:cNvSpPr>
          <p:nvPr>
            <p:ph type="body" idx="14"/>
            <p:custDataLst>
              <p:tags r:id="rId5"/>
            </p:custDataLst>
          </p:nvPr>
        </p:nvSpPr>
        <p:spPr>
          <a:xfrm>
            <a:off x="605270" y="2071771"/>
            <a:ext cx="2642616" cy="622145"/>
          </a:xfrm>
        </p:spPr>
        <p:txBody>
          <a:bodyPr>
            <a:normAutofit/>
          </a:bodyPr>
          <a:lstStyle/>
          <a:p>
            <a:r>
              <a:rPr lang="en-US" sz="1800"/>
              <a:t>Contact Management</a:t>
            </a:r>
          </a:p>
        </p:txBody>
      </p:sp>
      <p:sp>
        <p:nvSpPr>
          <p:cNvPr id="14" name="Text Placeholder 13">
            <a:extLst>
              <a:ext uri="{FF2B5EF4-FFF2-40B4-BE49-F238E27FC236}">
                <a16:creationId xmlns:a16="http://schemas.microsoft.com/office/drawing/2014/main" id="{6D62A190-0D55-FEDE-2AE9-DCF41814D4DA}"/>
              </a:ext>
            </a:extLst>
          </p:cNvPr>
          <p:cNvSpPr>
            <a:spLocks noGrp="1"/>
          </p:cNvSpPr>
          <p:nvPr>
            <p:ph type="body" idx="15"/>
            <p:custDataLst>
              <p:tags r:id="rId6"/>
            </p:custDataLst>
          </p:nvPr>
        </p:nvSpPr>
        <p:spPr>
          <a:xfrm>
            <a:off x="3381998" y="2071771"/>
            <a:ext cx="2642616" cy="622145"/>
          </a:xfrm>
        </p:spPr>
        <p:txBody>
          <a:bodyPr>
            <a:normAutofit lnSpcReduction="10000"/>
          </a:bodyPr>
          <a:lstStyle/>
          <a:p>
            <a:r>
              <a:rPr lang="en-US" sz="1800"/>
              <a:t>Sales Opportunity Tracking</a:t>
            </a:r>
          </a:p>
        </p:txBody>
      </p:sp>
      <p:sp>
        <p:nvSpPr>
          <p:cNvPr id="12" name="Content Placeholder 11">
            <a:extLst>
              <a:ext uri="{FF2B5EF4-FFF2-40B4-BE49-F238E27FC236}">
                <a16:creationId xmlns:a16="http://schemas.microsoft.com/office/drawing/2014/main" id="{888CA6F2-A08C-9780-2FF1-33D610FBC6F0}"/>
              </a:ext>
            </a:extLst>
          </p:cNvPr>
          <p:cNvSpPr>
            <a:spLocks noGrp="1"/>
          </p:cNvSpPr>
          <p:nvPr>
            <p:ph sz="half" idx="16"/>
            <p:custDataLst>
              <p:tags r:id="rId7"/>
            </p:custDataLst>
          </p:nvPr>
        </p:nvSpPr>
        <p:spPr>
          <a:xfrm>
            <a:off x="6158726" y="2800640"/>
            <a:ext cx="2642616" cy="1803704"/>
          </a:xfrm>
        </p:spPr>
        <p:txBody>
          <a:bodyPr>
            <a:normAutofit/>
          </a:bodyPr>
          <a:lstStyle/>
          <a:p>
            <a:pPr marL="11113" indent="0">
              <a:lnSpc>
                <a:spcPct val="120000"/>
              </a:lnSpc>
              <a:buNone/>
            </a:pPr>
            <a:r>
              <a:rPr lang="en-US" sz="1400"/>
              <a:t>Build comprehensive reporting tools and dashboard analytics to visualize sales performance data across 3 sprints.</a:t>
            </a:r>
          </a:p>
        </p:txBody>
      </p:sp>
      <p:sp>
        <p:nvSpPr>
          <p:cNvPr id="2" name="Content Placeholder 1">
            <a:extLst>
              <a:ext uri="{FF2B5EF4-FFF2-40B4-BE49-F238E27FC236}">
                <a16:creationId xmlns:a16="http://schemas.microsoft.com/office/drawing/2014/main" id="{1F778047-B10F-BD6D-AF9D-58DD30A86E36}"/>
              </a:ext>
            </a:extLst>
          </p:cNvPr>
          <p:cNvSpPr>
            <a:spLocks noGrp="1"/>
          </p:cNvSpPr>
          <p:nvPr>
            <p:ph sz="half" idx="17"/>
            <p:custDataLst>
              <p:tags r:id="rId8"/>
            </p:custDataLst>
          </p:nvPr>
        </p:nvSpPr>
        <p:spPr>
          <a:xfrm>
            <a:off x="8935454" y="2802742"/>
            <a:ext cx="2642616" cy="1803704"/>
          </a:xfrm>
        </p:spPr>
        <p:txBody>
          <a:bodyPr>
            <a:normAutofit/>
          </a:bodyPr>
          <a:lstStyle/>
          <a:p>
            <a:pPr marL="11113" indent="0">
              <a:lnSpc>
                <a:spcPct val="120000"/>
              </a:lnSpc>
              <a:buNone/>
            </a:pPr>
            <a:r>
              <a:rPr lang="en-US" sz="1400"/>
              <a:t>Integrate CRM with email and calendar systems and automate reminders and follow-up tasks over 2 sprints.</a:t>
            </a:r>
          </a:p>
        </p:txBody>
      </p:sp>
      <p:sp>
        <p:nvSpPr>
          <p:cNvPr id="15" name="Text Placeholder 14">
            <a:extLst>
              <a:ext uri="{FF2B5EF4-FFF2-40B4-BE49-F238E27FC236}">
                <a16:creationId xmlns:a16="http://schemas.microsoft.com/office/drawing/2014/main" id="{04738F25-3596-3DFF-6CD8-E0CC3E33F87A}"/>
              </a:ext>
            </a:extLst>
          </p:cNvPr>
          <p:cNvSpPr>
            <a:spLocks noGrp="1"/>
          </p:cNvSpPr>
          <p:nvPr>
            <p:ph type="body" idx="18"/>
            <p:custDataLst>
              <p:tags r:id="rId9"/>
            </p:custDataLst>
          </p:nvPr>
        </p:nvSpPr>
        <p:spPr>
          <a:xfrm>
            <a:off x="6158726" y="2071771"/>
            <a:ext cx="2642616" cy="622145"/>
          </a:xfrm>
        </p:spPr>
        <p:txBody>
          <a:bodyPr>
            <a:normAutofit/>
          </a:bodyPr>
          <a:lstStyle/>
          <a:p>
            <a:r>
              <a:rPr lang="en-US" sz="1800"/>
              <a:t>Reporting and Analytics</a:t>
            </a:r>
          </a:p>
        </p:txBody>
      </p:sp>
      <p:sp>
        <p:nvSpPr>
          <p:cNvPr id="3" name="Text Placeholder 2">
            <a:extLst>
              <a:ext uri="{FF2B5EF4-FFF2-40B4-BE49-F238E27FC236}">
                <a16:creationId xmlns:a16="http://schemas.microsoft.com/office/drawing/2014/main" id="{BE4BD0E6-D218-A1EB-6E8E-CC61B22CB9B8}"/>
              </a:ext>
            </a:extLst>
          </p:cNvPr>
          <p:cNvSpPr>
            <a:spLocks noGrp="1"/>
          </p:cNvSpPr>
          <p:nvPr>
            <p:ph type="body" idx="19"/>
            <p:custDataLst>
              <p:tags r:id="rId10"/>
            </p:custDataLst>
          </p:nvPr>
        </p:nvSpPr>
        <p:spPr>
          <a:xfrm>
            <a:off x="8935454" y="2071771"/>
            <a:ext cx="2642616" cy="622145"/>
          </a:xfrm>
        </p:spPr>
        <p:txBody>
          <a:bodyPr vert="horz" lIns="91440" tIns="45720" rIns="91440" bIns="45720" rtlCol="0" anchor="b">
            <a:normAutofit lnSpcReduction="10000"/>
          </a:bodyPr>
          <a:lstStyle/>
          <a:p>
            <a:r>
              <a:rPr lang="en-US" sz="1800"/>
              <a:t>Integration and Automation</a:t>
            </a:r>
          </a:p>
        </p:txBody>
      </p:sp>
      <p:sp>
        <p:nvSpPr>
          <p:cNvPr id="4" name="Content Placeholder 9">
            <a:extLst>
              <a:ext uri="{FF2B5EF4-FFF2-40B4-BE49-F238E27FC236}">
                <a16:creationId xmlns:a16="http://schemas.microsoft.com/office/drawing/2014/main" id="{CDF54A4B-FA69-4AC9-6A6A-F1EB6ECDE920}"/>
              </a:ext>
            </a:extLst>
          </p:cNvPr>
          <p:cNvSpPr txBox="1">
            <a:spLocks/>
          </p:cNvSpPr>
          <p:nvPr>
            <p:custDataLst>
              <p:tags r:id="rId11"/>
            </p:custDataLst>
          </p:nvPr>
        </p:nvSpPr>
        <p:spPr>
          <a:xfrm>
            <a:off x="605270" y="4715273"/>
            <a:ext cx="2642616" cy="1366745"/>
          </a:xfrm>
          <a:prstGeom prst="rect">
            <a:avLst/>
          </a:prstGeom>
        </p:spPr>
        <p:txBody>
          <a:bodyPr vert="horz" lIns="91440" tIns="45720" rIns="91440" bIns="45720" rtlCol="0">
            <a:normAutofit fontScale="92500" lnSpcReduction="20000"/>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Functional contact management module
User interface for contact operations
Import/export contact functionality</a:t>
            </a:r>
          </a:p>
        </p:txBody>
      </p:sp>
      <p:sp>
        <p:nvSpPr>
          <p:cNvPr id="5" name="Content Placeholder 10">
            <a:extLst>
              <a:ext uri="{FF2B5EF4-FFF2-40B4-BE49-F238E27FC236}">
                <a16:creationId xmlns:a16="http://schemas.microsoft.com/office/drawing/2014/main" id="{D755EE44-C77F-5536-E756-39C8886586B6}"/>
              </a:ext>
            </a:extLst>
          </p:cNvPr>
          <p:cNvSpPr txBox="1">
            <a:spLocks/>
          </p:cNvSpPr>
          <p:nvPr>
            <p:custDataLst>
              <p:tags r:id="rId12"/>
            </p:custDataLst>
          </p:nvPr>
        </p:nvSpPr>
        <p:spPr>
          <a:xfrm>
            <a:off x="3381998" y="4715273"/>
            <a:ext cx="2642616" cy="1366745"/>
          </a:xfrm>
          <a:prstGeom prst="rect">
            <a:avLst/>
          </a:prstGeom>
        </p:spPr>
        <p:txBody>
          <a:bodyPr vert="horz" lIns="91440" tIns="45720" rIns="91440" bIns="45720" rtlCol="0">
            <a:normAutofit fontScale="92500"/>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Sales opportunity tracking system
Opportunity status update features
Dashboard for opportunity analytics</a:t>
            </a:r>
          </a:p>
        </p:txBody>
      </p:sp>
      <p:sp>
        <p:nvSpPr>
          <p:cNvPr id="6" name="Content Placeholder 11">
            <a:extLst>
              <a:ext uri="{FF2B5EF4-FFF2-40B4-BE49-F238E27FC236}">
                <a16:creationId xmlns:a16="http://schemas.microsoft.com/office/drawing/2014/main" id="{01646E09-C250-9754-540E-BAFFBFEE2F7F}"/>
              </a:ext>
            </a:extLst>
          </p:cNvPr>
          <p:cNvSpPr txBox="1">
            <a:spLocks/>
          </p:cNvSpPr>
          <p:nvPr>
            <p:custDataLst>
              <p:tags r:id="rId13"/>
            </p:custDataLst>
          </p:nvPr>
        </p:nvSpPr>
        <p:spPr>
          <a:xfrm>
            <a:off x="6158726" y="4715273"/>
            <a:ext cx="2642616" cy="1366745"/>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Sales performance report generation
Dashboard visualization of sales data
Analytical tools for data insights</a:t>
            </a:r>
          </a:p>
        </p:txBody>
      </p:sp>
      <p:sp>
        <p:nvSpPr>
          <p:cNvPr id="7" name="Content Placeholder 1">
            <a:extLst>
              <a:ext uri="{FF2B5EF4-FFF2-40B4-BE49-F238E27FC236}">
                <a16:creationId xmlns:a16="http://schemas.microsoft.com/office/drawing/2014/main" id="{17217346-A6B1-5155-6D62-9B3CF159BF85}"/>
              </a:ext>
            </a:extLst>
          </p:cNvPr>
          <p:cNvSpPr txBox="1">
            <a:spLocks/>
          </p:cNvSpPr>
          <p:nvPr>
            <p:custDataLst>
              <p:tags r:id="rId14"/>
            </p:custDataLst>
          </p:nvPr>
        </p:nvSpPr>
        <p:spPr>
          <a:xfrm>
            <a:off x="8935454" y="4717376"/>
            <a:ext cx="2642616" cy="1366745"/>
          </a:xfrm>
          <a:prstGeom prst="rect">
            <a:avLst/>
          </a:prstGeom>
        </p:spPr>
        <p:txBody>
          <a:bodyPr vert="horz" lIns="91440" tIns="45720" rIns="91440" bIns="45720" rtlCol="0">
            <a:normAutofit/>
          </a:bodyPr>
          <a:lstStyle>
            <a:lvl1pPr marL="296863"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1pPr>
            <a:lvl2pPr marL="6286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2pPr>
            <a:lvl3pPr marL="10858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3pPr>
            <a:lvl4pPr marL="1543050"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4pPr>
            <a:lvl5pPr marL="2001838" indent="-285750" algn="l" defTabSz="914377" rtl="0" eaLnBrk="1" latinLnBrk="0" hangingPunct="1">
              <a:lnSpc>
                <a:spcPct val="150000"/>
              </a:lnSpc>
              <a:spcBef>
                <a:spcPts val="1200"/>
              </a:spcBef>
              <a:buFont typeface="Arial" panose="020B0604020202020204" pitchFamily="34" charset="0"/>
              <a:buChar char="•"/>
              <a:tabLst/>
              <a:defRPr sz="1600" kern="1200">
                <a:solidFill>
                  <a:schemeClr val="tx1"/>
                </a:solidFill>
                <a:latin typeface="Franklin Gothic Book" panose="020B05030201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spcBef>
                <a:spcPts val="0"/>
              </a:spcBef>
              <a:buNone/>
            </a:pPr>
            <a:r>
              <a:rPr lang="en-US" sz="1400">
                <a:solidFill>
                  <a:schemeClr val="tx2"/>
                </a:solidFill>
                <a:latin typeface="+mn-lt"/>
              </a:rPr>
              <a:t>Integration with Outlook email and calendar
Automated reminders and task follow-ups
Seamless workflow automation</a:t>
            </a:r>
          </a:p>
        </p:txBody>
      </p:sp>
      <p:cxnSp>
        <p:nvCxnSpPr>
          <p:cNvPr id="16" name="Straight Connector 15">
            <a:extLst>
              <a:ext uri="{FF2B5EF4-FFF2-40B4-BE49-F238E27FC236}">
                <a16:creationId xmlns:a16="http://schemas.microsoft.com/office/drawing/2014/main" id="{DD75A5D7-9F83-0E4A-F3A9-1A4E45E16C2D}"/>
              </a:ext>
            </a:extLst>
          </p:cNvPr>
          <p:cNvCxnSpPr/>
          <p:nvPr/>
        </p:nvCxnSpPr>
        <p:spPr>
          <a:xfrm>
            <a:off x="0" y="1834667"/>
            <a:ext cx="12192000" cy="0"/>
          </a:xfrm>
          <a:prstGeom prst="line">
            <a:avLst/>
          </a:prstGeom>
          <a:ln w="38100">
            <a:solidFill>
              <a:schemeClr val="accent2"/>
            </a:solidFill>
          </a:ln>
        </p:spPr>
        <p:style>
          <a:lnRef idx="2">
            <a:schemeClr val="accent4"/>
          </a:lnRef>
          <a:fillRef idx="0">
            <a:schemeClr val="accent4"/>
          </a:fillRef>
          <a:effectRef idx="1">
            <a:schemeClr val="accent4"/>
          </a:effectRef>
          <a:fontRef idx="minor">
            <a:schemeClr val="tx1"/>
          </a:fontRef>
        </p:style>
      </p:cxnSp>
      <p:sp>
        <p:nvSpPr>
          <p:cNvPr id="17" name="Oval 16">
            <a:extLst>
              <a:ext uri="{FF2B5EF4-FFF2-40B4-BE49-F238E27FC236}">
                <a16:creationId xmlns:a16="http://schemas.microsoft.com/office/drawing/2014/main" id="{B2F359DF-6FDF-A7FA-05E3-CD4DC2F102FD}"/>
              </a:ext>
            </a:extLst>
          </p:cNvPr>
          <p:cNvSpPr/>
          <p:nvPr/>
        </p:nvSpPr>
        <p:spPr>
          <a:xfrm>
            <a:off x="609602" y="1685477"/>
            <a:ext cx="298383" cy="298383"/>
          </a:xfrm>
          <a:prstGeom prst="ellipse">
            <a:avLst/>
          </a:prstGeom>
          <a:solidFill>
            <a:schemeClr val="bg1"/>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US" sz="1351"/>
          </a:p>
        </p:txBody>
      </p:sp>
      <p:sp>
        <p:nvSpPr>
          <p:cNvPr id="18" name="Oval 17">
            <a:extLst>
              <a:ext uri="{FF2B5EF4-FFF2-40B4-BE49-F238E27FC236}">
                <a16:creationId xmlns:a16="http://schemas.microsoft.com/office/drawing/2014/main" id="{2872F725-08AE-4624-7741-5360BAEAA25E}"/>
              </a:ext>
            </a:extLst>
          </p:cNvPr>
          <p:cNvSpPr/>
          <p:nvPr/>
        </p:nvSpPr>
        <p:spPr>
          <a:xfrm>
            <a:off x="3381678" y="1685477"/>
            <a:ext cx="298383" cy="298383"/>
          </a:xfrm>
          <a:prstGeom prst="ellipse">
            <a:avLst/>
          </a:prstGeom>
          <a:solidFill>
            <a:schemeClr val="accent2"/>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US" sz="1351"/>
          </a:p>
        </p:txBody>
      </p:sp>
      <p:sp>
        <p:nvSpPr>
          <p:cNvPr id="19" name="Oval 18">
            <a:extLst>
              <a:ext uri="{FF2B5EF4-FFF2-40B4-BE49-F238E27FC236}">
                <a16:creationId xmlns:a16="http://schemas.microsoft.com/office/drawing/2014/main" id="{30F1E3DE-8E74-7D22-8F44-F36745A6EE75}"/>
              </a:ext>
            </a:extLst>
          </p:cNvPr>
          <p:cNvSpPr/>
          <p:nvPr/>
        </p:nvSpPr>
        <p:spPr>
          <a:xfrm>
            <a:off x="6153754" y="1685477"/>
            <a:ext cx="298383" cy="298383"/>
          </a:xfrm>
          <a:prstGeom prst="ellipse">
            <a:avLst/>
          </a:prstGeom>
          <a:solidFill>
            <a:schemeClr val="bg1"/>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US" sz="1351"/>
          </a:p>
        </p:txBody>
      </p:sp>
      <p:sp>
        <p:nvSpPr>
          <p:cNvPr id="20" name="Oval 19">
            <a:extLst>
              <a:ext uri="{FF2B5EF4-FFF2-40B4-BE49-F238E27FC236}">
                <a16:creationId xmlns:a16="http://schemas.microsoft.com/office/drawing/2014/main" id="{2C03CFC9-342B-5634-A73F-D80362C5CE8E}"/>
              </a:ext>
            </a:extLst>
          </p:cNvPr>
          <p:cNvSpPr/>
          <p:nvPr/>
        </p:nvSpPr>
        <p:spPr>
          <a:xfrm>
            <a:off x="8935454" y="1685477"/>
            <a:ext cx="298383" cy="298383"/>
          </a:xfrm>
          <a:prstGeom prst="ellipse">
            <a:avLst/>
          </a:prstGeom>
          <a:solidFill>
            <a:schemeClr val="bg1"/>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fontScale="70000" lnSpcReduction="20000"/>
          </a:bodyPr>
          <a:lstStyle/>
          <a:p>
            <a:pPr algn="ctr"/>
            <a:endParaRPr lang="en-US" sz="1351"/>
          </a:p>
        </p:txBody>
      </p:sp>
      <p:sp>
        <p:nvSpPr>
          <p:cNvPr id="8" name="Rectangle 7">
            <a:extLst>
              <a:ext uri="{FF2B5EF4-FFF2-40B4-BE49-F238E27FC236}">
                <a16:creationId xmlns:a16="http://schemas.microsoft.com/office/drawing/2014/main" id="{C4DE4C8B-65AD-8940-1241-4170F86A2A2D}"/>
              </a:ext>
            </a:extLst>
          </p:cNvPr>
          <p:cNvSpPr/>
          <p:nvPr>
            <p:custDataLst>
              <p:tags r:id="rId1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a:ln>
                <a:noFill/>
              </a:ln>
              <a:solidFill>
                <a:srgbClr val="FFFFFF"/>
              </a:solidFill>
              <a:effectLst/>
              <a:uLnTx/>
              <a:uFillTx/>
              <a:ea typeface="+mn-ea"/>
              <a:cs typeface="+mn-cs"/>
            </a:endParaRPr>
          </a:p>
        </p:txBody>
      </p:sp>
    </p:spTree>
    <p:extLst>
      <p:ext uri="{BB962C8B-B14F-4D97-AF65-F5344CB8AC3E}">
        <p14:creationId xmlns:p14="http://schemas.microsoft.com/office/powerpoint/2010/main" val="2206385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A2E0A-7DC9-D937-FA79-F9A82FBD93E6}"/>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6E5A6474-5B92-696A-62FF-E6CF8EEE059B}"/>
              </a:ext>
            </a:extLst>
          </p:cNvPr>
          <p:cNvSpPr txBox="1"/>
          <p:nvPr>
            <p:custDataLst>
              <p:tags r:id="rId1"/>
            </p:custDataLst>
          </p:nvPr>
        </p:nvSpPr>
        <p:spPr>
          <a:xfrm>
            <a:off x="609600" y="460338"/>
            <a:ext cx="5486400" cy="414150"/>
          </a:xfrm>
          <a:prstGeom prst="rect">
            <a:avLst/>
          </a:prstGeom>
          <a:noFill/>
        </p:spPr>
        <p:txBody>
          <a:bodyPr wrap="square">
            <a:spAutoFit/>
          </a:bodyPr>
          <a:lstStyle/>
          <a:p>
            <a:r>
              <a:rPr lang="en-US" sz="1400">
                <a:solidFill>
                  <a:schemeClr val="tx2"/>
                </a:solidFill>
              </a:rPr>
              <a:t>Project Timeline</a:t>
            </a:r>
          </a:p>
        </p:txBody>
      </p:sp>
      <p:sp>
        <p:nvSpPr>
          <p:cNvPr id="9" name="Title 8">
            <a:extLst>
              <a:ext uri="{FF2B5EF4-FFF2-40B4-BE49-F238E27FC236}">
                <a16:creationId xmlns:a16="http://schemas.microsoft.com/office/drawing/2014/main" id="{14D8DF41-1957-E765-1735-1C678041F53F}"/>
              </a:ext>
            </a:extLst>
          </p:cNvPr>
          <p:cNvSpPr>
            <a:spLocks noGrp="1"/>
          </p:cNvSpPr>
          <p:nvPr>
            <p:ph type="title"/>
            <p:custDataLst>
              <p:tags r:id="rId2"/>
            </p:custDataLst>
          </p:nvPr>
        </p:nvSpPr>
        <p:spPr>
          <a:xfrm>
            <a:off x="609600" y="700741"/>
            <a:ext cx="10972800" cy="792480"/>
          </a:xfrm>
        </p:spPr>
        <p:txBody>
          <a:bodyPr>
            <a:normAutofit/>
          </a:bodyPr>
          <a:lstStyle/>
          <a:p>
            <a:r>
              <a:rPr lang="en-US" dirty="0"/>
              <a:t>Gantt Chart</a:t>
            </a:r>
          </a:p>
        </p:txBody>
      </p:sp>
      <p:sp>
        <p:nvSpPr>
          <p:cNvPr id="10" name="Content Placeholder 9">
            <a:extLst>
              <a:ext uri="{FF2B5EF4-FFF2-40B4-BE49-F238E27FC236}">
                <a16:creationId xmlns:a16="http://schemas.microsoft.com/office/drawing/2014/main" id="{F49D9E17-43E1-4585-93A2-73790BFE9829}"/>
              </a:ext>
            </a:extLst>
          </p:cNvPr>
          <p:cNvSpPr>
            <a:spLocks noGrp="1"/>
          </p:cNvSpPr>
          <p:nvPr>
            <p:ph sz="half" idx="1"/>
            <p:custDataLst>
              <p:tags r:id="rId3"/>
            </p:custDataLst>
          </p:nvPr>
        </p:nvSpPr>
        <p:spPr>
          <a:xfrm>
            <a:off x="609600" y="3868615"/>
            <a:ext cx="2148840" cy="2192216"/>
          </a:xfrm>
        </p:spPr>
        <p:txBody>
          <a:bodyPr vert="horz" lIns="91440" tIns="45720" rIns="91440" bIns="45720" rtlCol="0">
            <a:normAutofit/>
          </a:bodyPr>
          <a:lstStyle/>
          <a:p>
            <a:pPr marL="11113" indent="0">
              <a:lnSpc>
                <a:spcPct val="120000"/>
              </a:lnSpc>
              <a:buNone/>
            </a:pPr>
            <a:r>
              <a:rPr lang="en-US" sz="1400" dirty="0"/>
              <a:t>Development of features to list, view, add, edit, and delete customer contacts, including import/export capabilities.</a:t>
            </a:r>
          </a:p>
        </p:txBody>
      </p:sp>
      <p:sp>
        <p:nvSpPr>
          <p:cNvPr id="11" name="Content Placeholder 10">
            <a:extLst>
              <a:ext uri="{FF2B5EF4-FFF2-40B4-BE49-F238E27FC236}">
                <a16:creationId xmlns:a16="http://schemas.microsoft.com/office/drawing/2014/main" id="{A7DCF3D0-A1D3-235B-23B5-AD0826AD29A7}"/>
              </a:ext>
            </a:extLst>
          </p:cNvPr>
          <p:cNvSpPr>
            <a:spLocks noGrp="1"/>
          </p:cNvSpPr>
          <p:nvPr>
            <p:ph sz="half" idx="2"/>
            <p:custDataLst>
              <p:tags r:id="rId4"/>
            </p:custDataLst>
          </p:nvPr>
        </p:nvSpPr>
        <p:spPr>
          <a:xfrm>
            <a:off x="2815590" y="3868615"/>
            <a:ext cx="2148840" cy="2192216"/>
          </a:xfrm>
        </p:spPr>
        <p:txBody>
          <a:bodyPr>
            <a:normAutofit/>
          </a:bodyPr>
          <a:lstStyle/>
          <a:p>
            <a:pPr marL="11113" indent="0">
              <a:lnSpc>
                <a:spcPct val="120000"/>
              </a:lnSpc>
              <a:buNone/>
            </a:pPr>
            <a:r>
              <a:rPr lang="en-US" sz="1400" dirty="0"/>
              <a:t>Implementation of sales opportunity creation, updating functionality, and dashboard analytics for tracking sales stages.</a:t>
            </a:r>
          </a:p>
        </p:txBody>
      </p:sp>
      <p:sp>
        <p:nvSpPr>
          <p:cNvPr id="13" name="Text Placeholder 12">
            <a:extLst>
              <a:ext uri="{FF2B5EF4-FFF2-40B4-BE49-F238E27FC236}">
                <a16:creationId xmlns:a16="http://schemas.microsoft.com/office/drawing/2014/main" id="{BDDF23DD-6E77-ABD9-2601-43318A7AF7C8}"/>
              </a:ext>
            </a:extLst>
          </p:cNvPr>
          <p:cNvSpPr>
            <a:spLocks noGrp="1"/>
          </p:cNvSpPr>
          <p:nvPr>
            <p:ph type="body" idx="14"/>
            <p:custDataLst>
              <p:tags r:id="rId5"/>
            </p:custDataLst>
          </p:nvPr>
        </p:nvSpPr>
        <p:spPr>
          <a:xfrm>
            <a:off x="609600" y="3140120"/>
            <a:ext cx="2148840" cy="595549"/>
          </a:xfrm>
        </p:spPr>
        <p:txBody>
          <a:bodyPr vert="horz" lIns="91440" tIns="45720" rIns="91440" bIns="45720" rtlCol="0" anchor="t">
            <a:normAutofit/>
          </a:bodyPr>
          <a:lstStyle/>
          <a:p>
            <a:pPr>
              <a:lnSpc>
                <a:spcPct val="85000"/>
              </a:lnSpc>
            </a:pPr>
            <a:r>
              <a:rPr lang="en-US" sz="1600" dirty="0">
                <a:solidFill>
                  <a:schemeClr val="tx2"/>
                </a:solidFill>
              </a:rPr>
              <a:t>Contact Management</a:t>
            </a:r>
          </a:p>
        </p:txBody>
      </p:sp>
      <p:sp>
        <p:nvSpPr>
          <p:cNvPr id="14" name="Text Placeholder 13">
            <a:extLst>
              <a:ext uri="{FF2B5EF4-FFF2-40B4-BE49-F238E27FC236}">
                <a16:creationId xmlns:a16="http://schemas.microsoft.com/office/drawing/2014/main" id="{D1F16D1F-300D-A730-6253-D0475DDF5DAE}"/>
              </a:ext>
            </a:extLst>
          </p:cNvPr>
          <p:cNvSpPr>
            <a:spLocks noGrp="1"/>
          </p:cNvSpPr>
          <p:nvPr>
            <p:ph type="body" idx="15"/>
            <p:custDataLst>
              <p:tags r:id="rId6"/>
            </p:custDataLst>
          </p:nvPr>
        </p:nvSpPr>
        <p:spPr>
          <a:xfrm>
            <a:off x="2815590" y="3145271"/>
            <a:ext cx="2148840" cy="595549"/>
          </a:xfrm>
        </p:spPr>
        <p:txBody>
          <a:bodyPr vert="horz" lIns="91440" tIns="45720" rIns="91440" bIns="45720" rtlCol="0" anchor="t">
            <a:normAutofit/>
          </a:bodyPr>
          <a:lstStyle/>
          <a:p>
            <a:pPr>
              <a:lnSpc>
                <a:spcPct val="85000"/>
              </a:lnSpc>
            </a:pPr>
            <a:r>
              <a:rPr lang="en-US" sz="1600" dirty="0">
                <a:solidFill>
                  <a:schemeClr val="tx2"/>
                </a:solidFill>
              </a:rPr>
              <a:t>Sales Opportunity Tracking</a:t>
            </a:r>
          </a:p>
        </p:txBody>
      </p:sp>
      <p:sp>
        <p:nvSpPr>
          <p:cNvPr id="12" name="Content Placeholder 11">
            <a:extLst>
              <a:ext uri="{FF2B5EF4-FFF2-40B4-BE49-F238E27FC236}">
                <a16:creationId xmlns:a16="http://schemas.microsoft.com/office/drawing/2014/main" id="{17844751-7624-62AD-C858-AF99BD61E3F6}"/>
              </a:ext>
            </a:extLst>
          </p:cNvPr>
          <p:cNvSpPr>
            <a:spLocks noGrp="1"/>
          </p:cNvSpPr>
          <p:nvPr>
            <p:ph sz="half" idx="16"/>
            <p:custDataLst>
              <p:tags r:id="rId7"/>
            </p:custDataLst>
          </p:nvPr>
        </p:nvSpPr>
        <p:spPr>
          <a:xfrm>
            <a:off x="5021580" y="3868615"/>
            <a:ext cx="2148840" cy="2192216"/>
          </a:xfrm>
        </p:spPr>
        <p:txBody>
          <a:bodyPr>
            <a:normAutofit/>
          </a:bodyPr>
          <a:lstStyle/>
          <a:p>
            <a:pPr marL="11113" indent="0">
              <a:lnSpc>
                <a:spcPct val="120000"/>
              </a:lnSpc>
              <a:buNone/>
            </a:pPr>
            <a:r>
              <a:rPr lang="en-US" sz="1400" dirty="0"/>
              <a:t>Generating sales performance reports and developing dashboard visualizations of sales data.</a:t>
            </a:r>
          </a:p>
        </p:txBody>
      </p:sp>
      <p:sp>
        <p:nvSpPr>
          <p:cNvPr id="2" name="Content Placeholder 1">
            <a:extLst>
              <a:ext uri="{FF2B5EF4-FFF2-40B4-BE49-F238E27FC236}">
                <a16:creationId xmlns:a16="http://schemas.microsoft.com/office/drawing/2014/main" id="{FCA246D7-6A8C-8440-1C72-5A422CA02A22}"/>
              </a:ext>
            </a:extLst>
          </p:cNvPr>
          <p:cNvSpPr>
            <a:spLocks noGrp="1"/>
          </p:cNvSpPr>
          <p:nvPr>
            <p:ph sz="half" idx="17"/>
            <p:custDataLst>
              <p:tags r:id="rId8"/>
            </p:custDataLst>
          </p:nvPr>
        </p:nvSpPr>
        <p:spPr>
          <a:xfrm>
            <a:off x="7227570" y="3868615"/>
            <a:ext cx="2148840" cy="2192216"/>
          </a:xfrm>
        </p:spPr>
        <p:txBody>
          <a:bodyPr>
            <a:normAutofit/>
          </a:bodyPr>
          <a:lstStyle/>
          <a:p>
            <a:pPr marL="11113" indent="0">
              <a:lnSpc>
                <a:spcPct val="120000"/>
              </a:lnSpc>
              <a:buNone/>
            </a:pPr>
            <a:r>
              <a:rPr lang="en-US" sz="1400" dirty="0"/>
              <a:t>Integration with email and calendar systems, plus automation of reminders and follow-up tasks for sales reps.</a:t>
            </a:r>
          </a:p>
        </p:txBody>
      </p:sp>
      <p:sp>
        <p:nvSpPr>
          <p:cNvPr id="15" name="Text Placeholder 14">
            <a:extLst>
              <a:ext uri="{FF2B5EF4-FFF2-40B4-BE49-F238E27FC236}">
                <a16:creationId xmlns:a16="http://schemas.microsoft.com/office/drawing/2014/main" id="{E051191E-14A1-95C6-FAB3-68701423886B}"/>
              </a:ext>
            </a:extLst>
          </p:cNvPr>
          <p:cNvSpPr>
            <a:spLocks noGrp="1"/>
          </p:cNvSpPr>
          <p:nvPr>
            <p:ph type="body" idx="18"/>
            <p:custDataLst>
              <p:tags r:id="rId9"/>
            </p:custDataLst>
          </p:nvPr>
        </p:nvSpPr>
        <p:spPr>
          <a:xfrm>
            <a:off x="5021580" y="3140120"/>
            <a:ext cx="2148840" cy="595549"/>
          </a:xfrm>
        </p:spPr>
        <p:txBody>
          <a:bodyPr vert="horz" lIns="91440" tIns="45720" rIns="91440" bIns="45720" rtlCol="0" anchor="t">
            <a:normAutofit/>
          </a:bodyPr>
          <a:lstStyle/>
          <a:p>
            <a:pPr>
              <a:lnSpc>
                <a:spcPct val="85000"/>
              </a:lnSpc>
            </a:pPr>
            <a:r>
              <a:rPr lang="en-US" sz="1600" dirty="0">
                <a:solidFill>
                  <a:schemeClr val="tx2"/>
                </a:solidFill>
              </a:rPr>
              <a:t>Reporting and Analytics</a:t>
            </a:r>
          </a:p>
        </p:txBody>
      </p:sp>
      <p:sp>
        <p:nvSpPr>
          <p:cNvPr id="3" name="Text Placeholder 2">
            <a:extLst>
              <a:ext uri="{FF2B5EF4-FFF2-40B4-BE49-F238E27FC236}">
                <a16:creationId xmlns:a16="http://schemas.microsoft.com/office/drawing/2014/main" id="{A016077E-9CEC-50EC-4ADB-50B8B5F7CABC}"/>
              </a:ext>
            </a:extLst>
          </p:cNvPr>
          <p:cNvSpPr>
            <a:spLocks noGrp="1"/>
          </p:cNvSpPr>
          <p:nvPr>
            <p:ph type="body" idx="19"/>
            <p:custDataLst>
              <p:tags r:id="rId10"/>
            </p:custDataLst>
          </p:nvPr>
        </p:nvSpPr>
        <p:spPr>
          <a:xfrm>
            <a:off x="7227570" y="3140120"/>
            <a:ext cx="2148840" cy="595549"/>
          </a:xfrm>
        </p:spPr>
        <p:txBody>
          <a:bodyPr vert="horz" lIns="91440" tIns="45720" rIns="91440" bIns="45720" rtlCol="0" anchor="t">
            <a:normAutofit/>
          </a:bodyPr>
          <a:lstStyle/>
          <a:p>
            <a:pPr>
              <a:lnSpc>
                <a:spcPct val="85000"/>
              </a:lnSpc>
            </a:pPr>
            <a:r>
              <a:rPr lang="en-US" sz="1600" dirty="0">
                <a:solidFill>
                  <a:schemeClr val="tx2"/>
                </a:solidFill>
              </a:rPr>
              <a:t>Integration and Automation</a:t>
            </a:r>
          </a:p>
        </p:txBody>
      </p:sp>
      <p:sp>
        <p:nvSpPr>
          <p:cNvPr id="16" name="Rectangle 15">
            <a:extLst>
              <a:ext uri="{FF2B5EF4-FFF2-40B4-BE49-F238E27FC236}">
                <a16:creationId xmlns:a16="http://schemas.microsoft.com/office/drawing/2014/main" id="{E436766C-CBF0-B0F1-8500-B2F2A5366988}"/>
              </a:ext>
            </a:extLst>
          </p:cNvPr>
          <p:cNvSpPr/>
          <p:nvPr>
            <p:custDataLst>
              <p:tags r:id="rId11"/>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189"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Franklin Gothic Book" panose="020B0503020102020204"/>
              <a:ea typeface="+mn-ea"/>
              <a:cs typeface="+mn-cs"/>
            </a:endParaRPr>
          </a:p>
        </p:txBody>
      </p:sp>
      <p:sp>
        <p:nvSpPr>
          <p:cNvPr id="4" name="Content Placeholder 1">
            <a:extLst>
              <a:ext uri="{FF2B5EF4-FFF2-40B4-BE49-F238E27FC236}">
                <a16:creationId xmlns:a16="http://schemas.microsoft.com/office/drawing/2014/main" id="{F98835A9-3E31-139E-E9CB-89E471491E3F}"/>
              </a:ext>
            </a:extLst>
          </p:cNvPr>
          <p:cNvSpPr txBox="1">
            <a:spLocks/>
          </p:cNvSpPr>
          <p:nvPr>
            <p:custDataLst>
              <p:tags r:id="rId12"/>
            </p:custDataLst>
          </p:nvPr>
        </p:nvSpPr>
        <p:spPr>
          <a:xfrm>
            <a:off x="9433560" y="3868615"/>
            <a:ext cx="2148840" cy="2192216"/>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20000"/>
              </a:lnSpc>
              <a:buNone/>
            </a:pPr>
            <a:r>
              <a:rPr lang="en-US" sz="1400" dirty="0"/>
              <a:t>Final review, testing, and deployment preparation to ensure project completion and readiness for launch.</a:t>
            </a:r>
          </a:p>
        </p:txBody>
      </p:sp>
      <p:sp>
        <p:nvSpPr>
          <p:cNvPr id="5" name="Text Placeholder 2">
            <a:extLst>
              <a:ext uri="{FF2B5EF4-FFF2-40B4-BE49-F238E27FC236}">
                <a16:creationId xmlns:a16="http://schemas.microsoft.com/office/drawing/2014/main" id="{2F777B60-118A-E40F-F368-91FA840E542C}"/>
              </a:ext>
            </a:extLst>
          </p:cNvPr>
          <p:cNvSpPr txBox="1">
            <a:spLocks/>
          </p:cNvSpPr>
          <p:nvPr>
            <p:custDataLst>
              <p:tags r:id="rId13"/>
            </p:custDataLst>
          </p:nvPr>
        </p:nvSpPr>
        <p:spPr>
          <a:xfrm>
            <a:off x="9433560" y="3140120"/>
            <a:ext cx="2148840" cy="595549"/>
          </a:xfrm>
          <a:prstGeom prst="rect">
            <a:avLst/>
          </a:prstGeom>
        </p:spPr>
        <p:txBody>
          <a:bodyPr vert="horz" lIns="91440" tIns="45720" rIns="91440" bIns="45720" rtlCol="0" anchor="t">
            <a:normAutofit/>
          </a:bodyPr>
          <a:lstStyle>
            <a:lvl1pPr indent="0" defTabSz="914354">
              <a:lnSpc>
                <a:spcPct val="85000"/>
              </a:lnSpc>
              <a:spcBef>
                <a:spcPts val="1200"/>
              </a:spcBef>
              <a:buFont typeface="Arial" panose="020B0604020202020204" pitchFamily="34" charset="0"/>
              <a:buNone/>
              <a:tabLst/>
              <a:defRPr sz="1600" b="0">
                <a:solidFill>
                  <a:schemeClr val="tx2"/>
                </a:solidFill>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b="1" dirty="0"/>
              <a:t>Project Closure</a:t>
            </a:r>
          </a:p>
        </p:txBody>
      </p:sp>
      <p:cxnSp>
        <p:nvCxnSpPr>
          <p:cNvPr id="6" name="Straight Connector 5">
            <a:extLst>
              <a:ext uri="{FF2B5EF4-FFF2-40B4-BE49-F238E27FC236}">
                <a16:creationId xmlns:a16="http://schemas.microsoft.com/office/drawing/2014/main" id="{CC961A89-F590-78F8-BC2E-8BA55BAAD11C}"/>
              </a:ext>
            </a:extLst>
          </p:cNvPr>
          <p:cNvCxnSpPr>
            <a:cxnSpLocks/>
          </p:cNvCxnSpPr>
          <p:nvPr/>
        </p:nvCxnSpPr>
        <p:spPr>
          <a:xfrm>
            <a:off x="0" y="2048719"/>
            <a:ext cx="12192000" cy="0"/>
          </a:xfrm>
          <a:prstGeom prst="line">
            <a:avLst/>
          </a:prstGeom>
          <a:ln>
            <a:solidFill>
              <a:schemeClr val="tx2"/>
            </a:solidFill>
            <a:prstDash val="sysDot"/>
          </a:ln>
        </p:spPr>
        <p:style>
          <a:lnRef idx="2">
            <a:schemeClr val="accent1"/>
          </a:lnRef>
          <a:fillRef idx="0">
            <a:schemeClr val="accent1"/>
          </a:fillRef>
          <a:effectRef idx="1">
            <a:schemeClr val="accent1"/>
          </a:effectRef>
          <a:fontRef idx="minor">
            <a:schemeClr val="tx1"/>
          </a:fontRef>
        </p:style>
      </p:cxnSp>
      <p:grpSp>
        <p:nvGrpSpPr>
          <p:cNvPr id="7" name="Group 6">
            <a:extLst>
              <a:ext uri="{FF2B5EF4-FFF2-40B4-BE49-F238E27FC236}">
                <a16:creationId xmlns:a16="http://schemas.microsoft.com/office/drawing/2014/main" id="{B791CB9C-E6D7-22B6-2ADC-8771661F24F9}"/>
              </a:ext>
            </a:extLst>
          </p:cNvPr>
          <p:cNvGrpSpPr/>
          <p:nvPr/>
        </p:nvGrpSpPr>
        <p:grpSpPr>
          <a:xfrm>
            <a:off x="682839" y="1941909"/>
            <a:ext cx="201168" cy="581910"/>
            <a:chOff x="682839" y="1941909"/>
            <a:chExt cx="201168" cy="581910"/>
          </a:xfrm>
        </p:grpSpPr>
        <p:sp>
          <p:nvSpPr>
            <p:cNvPr id="8" name="Oval 7">
              <a:extLst>
                <a:ext uri="{FF2B5EF4-FFF2-40B4-BE49-F238E27FC236}">
                  <a16:creationId xmlns:a16="http://schemas.microsoft.com/office/drawing/2014/main" id="{CD3FBE17-CE71-ADDC-7995-D1CDF31370FA}"/>
                </a:ext>
              </a:extLst>
            </p:cNvPr>
            <p:cNvSpPr/>
            <p:nvPr/>
          </p:nvSpPr>
          <p:spPr>
            <a:xfrm>
              <a:off x="682839" y="1941909"/>
              <a:ext cx="201168" cy="201168"/>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C85F992B-E720-3355-B076-577E353FB857}"/>
                </a:ext>
              </a:extLst>
            </p:cNvPr>
            <p:cNvCxnSpPr>
              <a:cxnSpLocks/>
            </p:cNvCxnSpPr>
            <p:nvPr/>
          </p:nvCxnSpPr>
          <p:spPr>
            <a:xfrm>
              <a:off x="783423" y="2048719"/>
              <a:ext cx="0" cy="475100"/>
            </a:xfrm>
            <a:prstGeom prst="line">
              <a:avLst/>
            </a:prstGeom>
            <a:ln w="12700">
              <a:solidFill>
                <a:schemeClr val="tx2"/>
              </a:solidFill>
              <a:headEnd type="none" w="lg" len="lg"/>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9BD50964-C01B-3C9D-8FEE-89DD72D54056}"/>
              </a:ext>
            </a:extLst>
          </p:cNvPr>
          <p:cNvGrpSpPr/>
          <p:nvPr/>
        </p:nvGrpSpPr>
        <p:grpSpPr>
          <a:xfrm>
            <a:off x="2891432" y="1941909"/>
            <a:ext cx="201168" cy="581910"/>
            <a:chOff x="682839" y="1941909"/>
            <a:chExt cx="201168" cy="581910"/>
          </a:xfrm>
        </p:grpSpPr>
        <p:sp>
          <p:nvSpPr>
            <p:cNvPr id="21" name="Oval 20">
              <a:extLst>
                <a:ext uri="{FF2B5EF4-FFF2-40B4-BE49-F238E27FC236}">
                  <a16:creationId xmlns:a16="http://schemas.microsoft.com/office/drawing/2014/main" id="{285DA3B4-262B-7CC9-0DD5-7DFFFEF60E1E}"/>
                </a:ext>
              </a:extLst>
            </p:cNvPr>
            <p:cNvSpPr/>
            <p:nvPr/>
          </p:nvSpPr>
          <p:spPr>
            <a:xfrm>
              <a:off x="682839" y="1941909"/>
              <a:ext cx="201168" cy="201168"/>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58FFCBA5-E71D-9022-88AC-21BE8C9E3B6E}"/>
                </a:ext>
              </a:extLst>
            </p:cNvPr>
            <p:cNvCxnSpPr>
              <a:cxnSpLocks/>
            </p:cNvCxnSpPr>
            <p:nvPr/>
          </p:nvCxnSpPr>
          <p:spPr>
            <a:xfrm>
              <a:off x="783423" y="2048719"/>
              <a:ext cx="0" cy="475100"/>
            </a:xfrm>
            <a:prstGeom prst="line">
              <a:avLst/>
            </a:prstGeom>
            <a:ln w="12700">
              <a:solidFill>
                <a:schemeClr val="tx2"/>
              </a:solidFill>
              <a:headEnd type="none" w="lg" len="lg"/>
            </a:ln>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5801928F-833A-66AF-BB95-A18C39E60DB1}"/>
              </a:ext>
            </a:extLst>
          </p:cNvPr>
          <p:cNvGrpSpPr/>
          <p:nvPr/>
        </p:nvGrpSpPr>
        <p:grpSpPr>
          <a:xfrm>
            <a:off x="5100025" y="1941909"/>
            <a:ext cx="201168" cy="581910"/>
            <a:chOff x="682839" y="1941909"/>
            <a:chExt cx="201168" cy="581910"/>
          </a:xfrm>
        </p:grpSpPr>
        <p:sp>
          <p:nvSpPr>
            <p:cNvPr id="24" name="Oval 23">
              <a:extLst>
                <a:ext uri="{FF2B5EF4-FFF2-40B4-BE49-F238E27FC236}">
                  <a16:creationId xmlns:a16="http://schemas.microsoft.com/office/drawing/2014/main" id="{5A639C8A-C5DF-0D1D-48B5-D1512B35EEFB}"/>
                </a:ext>
              </a:extLst>
            </p:cNvPr>
            <p:cNvSpPr/>
            <p:nvPr/>
          </p:nvSpPr>
          <p:spPr>
            <a:xfrm>
              <a:off x="682839" y="1941909"/>
              <a:ext cx="201168" cy="201168"/>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33309B8-55E5-5856-D321-60B3A0949269}"/>
                </a:ext>
              </a:extLst>
            </p:cNvPr>
            <p:cNvCxnSpPr>
              <a:cxnSpLocks/>
            </p:cNvCxnSpPr>
            <p:nvPr/>
          </p:nvCxnSpPr>
          <p:spPr>
            <a:xfrm>
              <a:off x="783423" y="2048719"/>
              <a:ext cx="0" cy="475100"/>
            </a:xfrm>
            <a:prstGeom prst="line">
              <a:avLst/>
            </a:prstGeom>
            <a:ln w="12700">
              <a:solidFill>
                <a:schemeClr val="tx2"/>
              </a:solidFill>
              <a:headEnd type="non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158C3D2E-BDF8-5CF0-ACBF-B494991F420C}"/>
              </a:ext>
            </a:extLst>
          </p:cNvPr>
          <p:cNvGrpSpPr/>
          <p:nvPr/>
        </p:nvGrpSpPr>
        <p:grpSpPr>
          <a:xfrm>
            <a:off x="7308618" y="1941909"/>
            <a:ext cx="201168" cy="581910"/>
            <a:chOff x="682839" y="1941909"/>
            <a:chExt cx="201168" cy="581910"/>
          </a:xfrm>
        </p:grpSpPr>
        <p:sp>
          <p:nvSpPr>
            <p:cNvPr id="27" name="Oval 26">
              <a:extLst>
                <a:ext uri="{FF2B5EF4-FFF2-40B4-BE49-F238E27FC236}">
                  <a16:creationId xmlns:a16="http://schemas.microsoft.com/office/drawing/2014/main" id="{2C510A98-1B8C-8D03-D82B-CAA37C969381}"/>
                </a:ext>
              </a:extLst>
            </p:cNvPr>
            <p:cNvSpPr/>
            <p:nvPr/>
          </p:nvSpPr>
          <p:spPr>
            <a:xfrm>
              <a:off x="682839" y="1941909"/>
              <a:ext cx="201168" cy="201168"/>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59A216F1-0ADA-C57E-5496-519C6BF1A3A7}"/>
                </a:ext>
              </a:extLst>
            </p:cNvPr>
            <p:cNvCxnSpPr>
              <a:cxnSpLocks/>
            </p:cNvCxnSpPr>
            <p:nvPr/>
          </p:nvCxnSpPr>
          <p:spPr>
            <a:xfrm>
              <a:off x="783423" y="2048719"/>
              <a:ext cx="0" cy="475100"/>
            </a:xfrm>
            <a:prstGeom prst="line">
              <a:avLst/>
            </a:prstGeom>
            <a:ln w="12700">
              <a:solidFill>
                <a:schemeClr val="tx2"/>
              </a:solidFill>
              <a:headEnd type="none" w="lg" len="lg"/>
            </a:ln>
          </p:spPr>
          <p:style>
            <a:lnRef idx="2">
              <a:schemeClr val="accent1"/>
            </a:lnRef>
            <a:fillRef idx="0">
              <a:schemeClr val="accent1"/>
            </a:fillRef>
            <a:effectRef idx="1">
              <a:schemeClr val="accent1"/>
            </a:effectRef>
            <a:fontRef idx="minor">
              <a:schemeClr val="tx1"/>
            </a:fontRef>
          </p:style>
        </p:cxnSp>
      </p:grpSp>
      <p:sp>
        <p:nvSpPr>
          <p:cNvPr id="29" name="Text Placeholder 12">
            <a:extLst>
              <a:ext uri="{FF2B5EF4-FFF2-40B4-BE49-F238E27FC236}">
                <a16:creationId xmlns:a16="http://schemas.microsoft.com/office/drawing/2014/main" id="{372D4A21-819C-A561-172F-F55CFA778937}"/>
              </a:ext>
            </a:extLst>
          </p:cNvPr>
          <p:cNvSpPr txBox="1">
            <a:spLocks/>
          </p:cNvSpPr>
          <p:nvPr>
            <p:custDataLst>
              <p:tags r:id="rId14"/>
            </p:custDataLst>
          </p:nvPr>
        </p:nvSpPr>
        <p:spPr>
          <a:xfrm>
            <a:off x="609600" y="2591307"/>
            <a:ext cx="2148840" cy="481325"/>
          </a:xfrm>
          <a:prstGeom prst="rect">
            <a:avLst/>
          </a:prstGeom>
        </p:spPr>
        <p:txBody>
          <a:bodyPr vert="horz" lIns="91440" tIns="45720" rIns="91440" bIns="45720" rtlCol="0" anchor="b">
            <a:normAutofit/>
          </a:bodyPr>
          <a:lstStyle>
            <a:lvl1pPr marL="0" indent="0" algn="l" defTabSz="914354" rtl="0" eaLnBrk="1" latinLnBrk="0" hangingPunct="1">
              <a:lnSpc>
                <a:spcPct val="100000"/>
              </a:lnSpc>
              <a:spcBef>
                <a:spcPts val="1200"/>
              </a:spcBef>
              <a:buFont typeface="Arial" panose="020B0604020202020204" pitchFamily="34" charset="0"/>
              <a:buNone/>
              <a:tabLst/>
              <a:defRPr sz="24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solidFill>
                  <a:schemeClr val="tx2"/>
                </a:solidFill>
                <a:latin typeface="+mj-lt"/>
              </a:rPr>
              <a:t>Sprint 1</a:t>
            </a:r>
          </a:p>
        </p:txBody>
      </p:sp>
      <p:sp>
        <p:nvSpPr>
          <p:cNvPr id="30" name="Text Placeholder 13">
            <a:extLst>
              <a:ext uri="{FF2B5EF4-FFF2-40B4-BE49-F238E27FC236}">
                <a16:creationId xmlns:a16="http://schemas.microsoft.com/office/drawing/2014/main" id="{B03A3B9E-DA7A-65C7-FABC-0BD2A6B3E12C}"/>
              </a:ext>
            </a:extLst>
          </p:cNvPr>
          <p:cNvSpPr txBox="1">
            <a:spLocks/>
          </p:cNvSpPr>
          <p:nvPr>
            <p:custDataLst>
              <p:tags r:id="rId15"/>
            </p:custDataLst>
          </p:nvPr>
        </p:nvSpPr>
        <p:spPr>
          <a:xfrm>
            <a:off x="2815590" y="2591307"/>
            <a:ext cx="2148840" cy="481325"/>
          </a:xfrm>
          <a:prstGeom prst="rect">
            <a:avLst/>
          </a:prstGeom>
        </p:spPr>
        <p:txBody>
          <a:bodyPr vert="horz" lIns="91440" tIns="45720" rIns="91440" bIns="45720" rtlCol="0" anchor="b">
            <a:normAutofit/>
          </a:bodyPr>
          <a:lstStyle>
            <a:lvl1pPr marL="0" indent="0" algn="l" defTabSz="914354" rtl="0" eaLnBrk="1" latinLnBrk="0" hangingPunct="1">
              <a:lnSpc>
                <a:spcPct val="100000"/>
              </a:lnSpc>
              <a:spcBef>
                <a:spcPts val="1200"/>
              </a:spcBef>
              <a:buFont typeface="Arial" panose="020B0604020202020204" pitchFamily="34" charset="0"/>
              <a:buNone/>
              <a:tabLst/>
              <a:defRPr sz="24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solidFill>
                  <a:schemeClr val="tx2"/>
                </a:solidFill>
                <a:latin typeface="+mj-lt"/>
              </a:rPr>
              <a:t>Sprint 2</a:t>
            </a:r>
          </a:p>
        </p:txBody>
      </p:sp>
      <p:sp>
        <p:nvSpPr>
          <p:cNvPr id="31" name="Text Placeholder 14">
            <a:extLst>
              <a:ext uri="{FF2B5EF4-FFF2-40B4-BE49-F238E27FC236}">
                <a16:creationId xmlns:a16="http://schemas.microsoft.com/office/drawing/2014/main" id="{4243D3FF-30A0-7449-2039-08ABDA38FEB6}"/>
              </a:ext>
            </a:extLst>
          </p:cNvPr>
          <p:cNvSpPr txBox="1">
            <a:spLocks/>
          </p:cNvSpPr>
          <p:nvPr>
            <p:custDataLst>
              <p:tags r:id="rId16"/>
            </p:custDataLst>
          </p:nvPr>
        </p:nvSpPr>
        <p:spPr>
          <a:xfrm>
            <a:off x="5021580" y="2591307"/>
            <a:ext cx="2148840" cy="481325"/>
          </a:xfrm>
          <a:prstGeom prst="rect">
            <a:avLst/>
          </a:prstGeom>
        </p:spPr>
        <p:txBody>
          <a:bodyPr vert="horz" lIns="91440" tIns="45720" rIns="91440" bIns="45720" rtlCol="0" anchor="b">
            <a:normAutofit/>
          </a:bodyPr>
          <a:lstStyle>
            <a:lvl1pPr marL="0" indent="0" algn="l" defTabSz="914354" rtl="0" eaLnBrk="1" latinLnBrk="0" hangingPunct="1">
              <a:lnSpc>
                <a:spcPct val="100000"/>
              </a:lnSpc>
              <a:spcBef>
                <a:spcPts val="1200"/>
              </a:spcBef>
              <a:buFont typeface="Arial" panose="020B0604020202020204" pitchFamily="34" charset="0"/>
              <a:buNone/>
              <a:tabLst/>
              <a:defRPr sz="24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solidFill>
                  <a:schemeClr val="tx2"/>
                </a:solidFill>
                <a:latin typeface="+mj-lt"/>
              </a:rPr>
              <a:t>Sprint 3-5</a:t>
            </a:r>
          </a:p>
        </p:txBody>
      </p:sp>
      <p:sp>
        <p:nvSpPr>
          <p:cNvPr id="32" name="Text Placeholder 14">
            <a:extLst>
              <a:ext uri="{FF2B5EF4-FFF2-40B4-BE49-F238E27FC236}">
                <a16:creationId xmlns:a16="http://schemas.microsoft.com/office/drawing/2014/main" id="{53B268E6-356B-FBC1-8F66-3074E442E5D4}"/>
              </a:ext>
            </a:extLst>
          </p:cNvPr>
          <p:cNvSpPr txBox="1">
            <a:spLocks/>
          </p:cNvSpPr>
          <p:nvPr>
            <p:custDataLst>
              <p:tags r:id="rId17"/>
            </p:custDataLst>
          </p:nvPr>
        </p:nvSpPr>
        <p:spPr>
          <a:xfrm>
            <a:off x="7227570" y="2591307"/>
            <a:ext cx="2148840" cy="481325"/>
          </a:xfrm>
          <a:prstGeom prst="rect">
            <a:avLst/>
          </a:prstGeom>
        </p:spPr>
        <p:txBody>
          <a:bodyPr vert="horz" lIns="91440" tIns="45720" rIns="91440" bIns="45720" rtlCol="0" anchor="b">
            <a:normAutofit/>
          </a:bodyPr>
          <a:lstStyle>
            <a:lvl1pPr marL="0" indent="0" algn="l" defTabSz="914354" rtl="0" eaLnBrk="1" latinLnBrk="0" hangingPunct="1">
              <a:lnSpc>
                <a:spcPct val="100000"/>
              </a:lnSpc>
              <a:spcBef>
                <a:spcPts val="1200"/>
              </a:spcBef>
              <a:buFont typeface="Arial" panose="020B0604020202020204" pitchFamily="34" charset="0"/>
              <a:buNone/>
              <a:tabLst/>
              <a:defRPr sz="24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solidFill>
                  <a:schemeClr val="tx2"/>
                </a:solidFill>
                <a:latin typeface="+mj-lt"/>
              </a:rPr>
              <a:t>Sprint 6-7</a:t>
            </a:r>
          </a:p>
        </p:txBody>
      </p:sp>
      <p:sp>
        <p:nvSpPr>
          <p:cNvPr id="33" name="Text Placeholder 14">
            <a:extLst>
              <a:ext uri="{FF2B5EF4-FFF2-40B4-BE49-F238E27FC236}">
                <a16:creationId xmlns:a16="http://schemas.microsoft.com/office/drawing/2014/main" id="{4AD75B91-E541-932F-0AD1-20FA210ABBB5}"/>
              </a:ext>
            </a:extLst>
          </p:cNvPr>
          <p:cNvSpPr txBox="1">
            <a:spLocks/>
          </p:cNvSpPr>
          <p:nvPr>
            <p:custDataLst>
              <p:tags r:id="rId18"/>
            </p:custDataLst>
          </p:nvPr>
        </p:nvSpPr>
        <p:spPr>
          <a:xfrm>
            <a:off x="9433560" y="2591307"/>
            <a:ext cx="2148840" cy="481325"/>
          </a:xfrm>
          <a:prstGeom prst="rect">
            <a:avLst/>
          </a:prstGeom>
        </p:spPr>
        <p:txBody>
          <a:bodyPr vert="horz" lIns="91440" tIns="45720" rIns="91440" bIns="45720" rtlCol="0" anchor="b">
            <a:normAutofit/>
          </a:bodyPr>
          <a:lstStyle>
            <a:lvl1pPr marL="0" indent="0" algn="l" defTabSz="914354" rtl="0" eaLnBrk="1" latinLnBrk="0" hangingPunct="1">
              <a:lnSpc>
                <a:spcPct val="100000"/>
              </a:lnSpc>
              <a:spcBef>
                <a:spcPts val="1200"/>
              </a:spcBef>
              <a:buFont typeface="Arial" panose="020B0604020202020204" pitchFamily="34" charset="0"/>
              <a:buNone/>
              <a:tabLst/>
              <a:defRPr sz="2400" b="1" kern="1200">
                <a:solidFill>
                  <a:schemeClr val="tx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dirty="0">
                <a:solidFill>
                  <a:schemeClr val="tx2"/>
                </a:solidFill>
                <a:latin typeface="+mj-lt"/>
              </a:rPr>
              <a:t>Sprint 8</a:t>
            </a:r>
          </a:p>
        </p:txBody>
      </p:sp>
      <p:grpSp>
        <p:nvGrpSpPr>
          <p:cNvPr id="34" name="Group 33">
            <a:extLst>
              <a:ext uri="{FF2B5EF4-FFF2-40B4-BE49-F238E27FC236}">
                <a16:creationId xmlns:a16="http://schemas.microsoft.com/office/drawing/2014/main" id="{C1998A36-1061-461C-53CE-A96C3361D48C}"/>
              </a:ext>
            </a:extLst>
          </p:cNvPr>
          <p:cNvGrpSpPr/>
          <p:nvPr/>
        </p:nvGrpSpPr>
        <p:grpSpPr>
          <a:xfrm>
            <a:off x="9517210" y="1941909"/>
            <a:ext cx="201168" cy="581910"/>
            <a:chOff x="682839" y="1941909"/>
            <a:chExt cx="201168" cy="581910"/>
          </a:xfrm>
        </p:grpSpPr>
        <p:sp>
          <p:nvSpPr>
            <p:cNvPr id="35" name="Oval 34">
              <a:extLst>
                <a:ext uri="{FF2B5EF4-FFF2-40B4-BE49-F238E27FC236}">
                  <a16:creationId xmlns:a16="http://schemas.microsoft.com/office/drawing/2014/main" id="{2C610759-0E2B-7DF2-A0E2-76987A5EDE7E}"/>
                </a:ext>
              </a:extLst>
            </p:cNvPr>
            <p:cNvSpPr/>
            <p:nvPr/>
          </p:nvSpPr>
          <p:spPr>
            <a:xfrm>
              <a:off x="682839" y="1941909"/>
              <a:ext cx="201168" cy="201168"/>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C55450E-0C03-DD85-31E4-0E72A5C002B5}"/>
                </a:ext>
              </a:extLst>
            </p:cNvPr>
            <p:cNvCxnSpPr>
              <a:cxnSpLocks/>
            </p:cNvCxnSpPr>
            <p:nvPr/>
          </p:nvCxnSpPr>
          <p:spPr>
            <a:xfrm>
              <a:off x="783423" y="2048719"/>
              <a:ext cx="0" cy="475100"/>
            </a:xfrm>
            <a:prstGeom prst="line">
              <a:avLst/>
            </a:prstGeom>
            <a:ln w="12700">
              <a:solidFill>
                <a:schemeClr val="tx2"/>
              </a:solidFill>
              <a:headEnd type="non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28258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612DD-644A-9AFD-5F8E-407616E53B89}"/>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EAF28544-7354-7B53-4910-2FCC59B1FB43}"/>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0" imgW="7772400" imgH="10058400" progId="TCLayout.ActiveDocument.1">
                  <p:embed/>
                </p:oleObj>
              </mc:Choice>
              <mc:Fallback>
                <p:oleObj name="think-cell Slide" r:id="rId10" imgW="7772400" imgH="10058400" progId="TCLayout.ActiveDocument.1">
                  <p:embed/>
                  <p:pic>
                    <p:nvPicPr>
                      <p:cNvPr id="6" name="think-cell data - do not delete" hidden="1">
                        <a:extLst>
                          <a:ext uri="{FF2B5EF4-FFF2-40B4-BE49-F238E27FC236}">
                            <a16:creationId xmlns:a16="http://schemas.microsoft.com/office/drawing/2014/main" id="{EAF28544-7354-7B53-4910-2FCC59B1FB43}"/>
                          </a:ext>
                        </a:extLst>
                      </p:cNvPr>
                      <p:cNvPicPr/>
                      <p:nvPr/>
                    </p:nvPicPr>
                    <p:blipFill>
                      <a:blip r:embed="rId11"/>
                      <a:stretch>
                        <a:fillRect/>
                      </a:stretch>
                    </p:blipFill>
                    <p:spPr>
                      <a:xfrm>
                        <a:off x="1588" y="1588"/>
                        <a:ext cx="1227" cy="158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2E6D535C-9F04-CB01-A04C-AFC844822907}"/>
              </a:ext>
            </a:extLst>
          </p:cNvPr>
          <p:cNvSpPr txBox="1"/>
          <p:nvPr>
            <p:custDataLst>
              <p:tags r:id="rId3"/>
            </p:custDataLst>
          </p:nvPr>
        </p:nvSpPr>
        <p:spPr>
          <a:xfrm>
            <a:off x="609600" y="460338"/>
            <a:ext cx="3467100" cy="414150"/>
          </a:xfrm>
          <a:prstGeom prst="rect">
            <a:avLst/>
          </a:prstGeom>
          <a:noFill/>
        </p:spPr>
        <p:txBody>
          <a:bodyPr wrap="square">
            <a:spAutoFit/>
          </a:bodyPr>
          <a:lstStyle/>
          <a:p>
            <a:r>
              <a:rPr lang="en-US" sz="1400" noProof="1">
                <a:solidFill>
                  <a:schemeClr val="tx2"/>
                </a:solidFill>
              </a:rPr>
              <a:t>Traceability</a:t>
            </a:r>
          </a:p>
        </p:txBody>
      </p:sp>
      <p:sp>
        <p:nvSpPr>
          <p:cNvPr id="9" name="Title 8">
            <a:extLst>
              <a:ext uri="{FF2B5EF4-FFF2-40B4-BE49-F238E27FC236}">
                <a16:creationId xmlns:a16="http://schemas.microsoft.com/office/drawing/2014/main" id="{FC8F89B9-C234-ADAB-BFCD-DEA2912427FC}"/>
              </a:ext>
            </a:extLst>
          </p:cNvPr>
          <p:cNvSpPr>
            <a:spLocks noGrp="1"/>
          </p:cNvSpPr>
          <p:nvPr>
            <p:ph type="title"/>
            <p:custDataLst>
              <p:tags r:id="rId4"/>
            </p:custDataLst>
          </p:nvPr>
        </p:nvSpPr>
        <p:spPr>
          <a:xfrm>
            <a:off x="609599" y="776644"/>
            <a:ext cx="3467099" cy="2592029"/>
          </a:xfrm>
        </p:spPr>
        <p:txBody>
          <a:bodyPr vert="horz" anchor="b">
            <a:normAutofit/>
          </a:bodyPr>
          <a:lstStyle/>
          <a:p>
            <a:pPr>
              <a:lnSpc>
                <a:spcPct val="85000"/>
              </a:lnSpc>
            </a:pPr>
            <a:r>
              <a:rPr lang="en-US" noProof="1"/>
              <a:t>Traceability Matrix</a:t>
            </a:r>
          </a:p>
        </p:txBody>
      </p:sp>
      <p:sp>
        <p:nvSpPr>
          <p:cNvPr id="26" name="Content Placeholder 25">
            <a:extLst>
              <a:ext uri="{FF2B5EF4-FFF2-40B4-BE49-F238E27FC236}">
                <a16:creationId xmlns:a16="http://schemas.microsoft.com/office/drawing/2014/main" id="{41B327AD-ACDC-86C7-B332-E290EC88BE1F}"/>
              </a:ext>
            </a:extLst>
          </p:cNvPr>
          <p:cNvSpPr>
            <a:spLocks noGrp="1"/>
          </p:cNvSpPr>
          <p:nvPr>
            <p:ph idx="1"/>
            <p:custDataLst>
              <p:tags r:id="rId5"/>
            </p:custDataLst>
          </p:nvPr>
        </p:nvSpPr>
        <p:spPr>
          <a:xfrm>
            <a:off x="5181601" y="1068310"/>
            <a:ext cx="6400800" cy="5218189"/>
          </a:xfrm>
        </p:spPr>
        <p:txBody>
          <a:bodyPr>
            <a:normAutofit fontScale="92500" lnSpcReduction="20000"/>
          </a:bodyPr>
          <a:lstStyle/>
          <a:p>
            <a:pPr marL="393700" indent="-279400" rtl="0" fontAlgn="base">
              <a:lnSpc>
                <a:spcPct val="105000"/>
              </a:lnSpc>
              <a:spcBef>
                <a:spcPts val="800"/>
              </a:spcBef>
              <a:buClr>
                <a:schemeClr val="accent1"/>
              </a:buClr>
              <a:buFont typeface="Arial" panose="020B0604020202020204" pitchFamily="34" charset="0"/>
              <a:buChar char="•"/>
            </a:pPr>
            <a:r>
              <a:rPr lang="en-US" sz="1600" b="0" i="0" u="none" strike="noStrike" noProof="1">
                <a:effectLst/>
              </a:rPr>
              <a:t>REQ_01 (Contact Management): Linked to US_05, US_06, US_07, US_08, US_09 for managing customer contacts including listing, viewing, adding, editing, and deleting.
REQ_02 (Contact Import/Export): Mapped to US_10 and US_11 for importing and exporting contact lists to facilitate data management.
REQ_03 (Sales Opportunity Creation): Corresponds to US_02 for creating sales opportunities and updating their statuses.
REQ_04 (Sales Opportunity Dashboard): Also linked to US_02 reflecting tracking and updating opportunity stages in the dashboard analytics.
REQ_05 (Sales Performance Reports): Tied to US_03 which covers generating detailed sales performance reports.
REQ_06 (Sales Data Visualization): Also linked to US_03 for dashboard visualization of sales metrics.
REQ_07 (CRM Integration): Associated with US_04 for integrating CRM with email and calendar systems such as Outlook.
REQ_08 (Automation): Connected to US_04 for automated reminders and follow-up tasks for sales representatives.
REQ_09 (Performance - Concurrent Users): Non-functional requirement NFR_01 for system performance under load.
REQ_10 (Performance - Load Time): Also under NFR_01 ensuring page load times do not exceed 3 seconds.</a:t>
            </a:r>
          </a:p>
        </p:txBody>
      </p:sp>
      <p:sp>
        <p:nvSpPr>
          <p:cNvPr id="2" name="Rectangle 1">
            <a:extLst>
              <a:ext uri="{FF2B5EF4-FFF2-40B4-BE49-F238E27FC236}">
                <a16:creationId xmlns:a16="http://schemas.microsoft.com/office/drawing/2014/main" id="{C4B0AD8A-89DA-8E96-3E82-CD9C06912926}"/>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41" name="Content Placeholder 25">
            <a:extLst>
              <a:ext uri="{FF2B5EF4-FFF2-40B4-BE49-F238E27FC236}">
                <a16:creationId xmlns:a16="http://schemas.microsoft.com/office/drawing/2014/main" id="{8B94DDB9-6FB3-9282-7C4B-C5BF17628C31}"/>
              </a:ext>
            </a:extLst>
          </p:cNvPr>
          <p:cNvSpPr txBox="1">
            <a:spLocks/>
          </p:cNvSpPr>
          <p:nvPr>
            <p:custDataLst>
              <p:tags r:id="rId7"/>
            </p:custDataLst>
          </p:nvPr>
        </p:nvSpPr>
        <p:spPr>
          <a:xfrm>
            <a:off x="609599" y="3489327"/>
            <a:ext cx="3467100" cy="2652356"/>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600" noProof="1">
                <a:solidFill>
                  <a:schemeClr val="tx2"/>
                </a:solidFill>
              </a:rPr>
              <a:t>Mapping each requirement to corresponding user stories ensures complete coverage and traceability throughout the CRM system development lifecycle.</a:t>
            </a:r>
          </a:p>
        </p:txBody>
      </p:sp>
      <p:sp>
        <p:nvSpPr>
          <p:cNvPr id="47" name="Text Placeholder 12">
            <a:extLst>
              <a:ext uri="{FF2B5EF4-FFF2-40B4-BE49-F238E27FC236}">
                <a16:creationId xmlns:a16="http://schemas.microsoft.com/office/drawing/2014/main" id="{F5D6947B-C33E-AB63-A8EE-EBE970DE2E48}"/>
              </a:ext>
            </a:extLst>
          </p:cNvPr>
          <p:cNvSpPr txBox="1">
            <a:spLocks/>
          </p:cNvSpPr>
          <p:nvPr>
            <p:custDataLst>
              <p:tags r:id="rId8"/>
            </p:custDataLst>
          </p:nvPr>
        </p:nvSpPr>
        <p:spPr>
          <a:xfrm>
            <a:off x="5181600" y="468868"/>
            <a:ext cx="6400800" cy="599444"/>
          </a:xfrm>
          <a:prstGeom prst="rect">
            <a:avLst/>
          </a:prstGeom>
        </p:spPr>
        <p:txBody>
          <a:bodyPr vert="horz" lIns="91440" tIns="45720" rIns="91440" bIns="45720" rtlCol="0" anchor="ctr">
            <a:normAutofit fontScale="92500" lnSpcReduction="20000"/>
          </a:bodyPr>
          <a:lstStyle>
            <a:lvl1pPr indent="9525" defTabSz="914354">
              <a:lnSpc>
                <a:spcPct val="114000"/>
              </a:lnSpc>
              <a:spcBef>
                <a:spcPts val="1200"/>
              </a:spcBef>
              <a:buFont typeface="Arial" panose="020B0604020202020204" pitchFamily="34" charset="0"/>
              <a:buNone/>
              <a:tabLst/>
              <a:defRPr sz="1600"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sz="1800" noProof="1"/>
              <a:t>Detailed mapping of requirements to user stories for comprehensive traceability</a:t>
            </a:r>
          </a:p>
        </p:txBody>
      </p:sp>
    </p:spTree>
    <p:custDataLst>
      <p:tags r:id="rId1"/>
    </p:custDataLst>
    <p:extLst>
      <p:ext uri="{BB962C8B-B14F-4D97-AF65-F5344CB8AC3E}">
        <p14:creationId xmlns:p14="http://schemas.microsoft.com/office/powerpoint/2010/main" val="3479273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9D6C5-9081-073D-F90C-7C94C8D590C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6A689F-7031-B43E-F52F-2F933A81CEC2}"/>
              </a:ext>
            </a:extLst>
          </p:cNvPr>
          <p:cNvSpPr>
            <a:spLocks noGrp="1"/>
          </p:cNvSpPr>
          <p:nvPr>
            <p:ph type="title"/>
            <p:custDataLst>
              <p:tags r:id="rId1"/>
            </p:custDataLst>
          </p:nvPr>
        </p:nvSpPr>
        <p:spPr>
          <a:xfrm>
            <a:off x="609600" y="700741"/>
            <a:ext cx="10972800" cy="792480"/>
          </a:xfrm>
        </p:spPr>
        <p:txBody>
          <a:bodyPr/>
          <a:lstStyle/>
          <a:p>
            <a:r>
              <a:rPr lang="en-US"/>
              <a:t>Conclusion</a:t>
            </a:r>
          </a:p>
        </p:txBody>
      </p:sp>
      <p:sp>
        <p:nvSpPr>
          <p:cNvPr id="2" name="Text Placeholder 1">
            <a:extLst>
              <a:ext uri="{FF2B5EF4-FFF2-40B4-BE49-F238E27FC236}">
                <a16:creationId xmlns:a16="http://schemas.microsoft.com/office/drawing/2014/main" id="{7E5D83A3-1ABF-0939-EA16-85898E82FCD6}"/>
              </a:ext>
            </a:extLst>
          </p:cNvPr>
          <p:cNvSpPr>
            <a:spLocks noGrp="1"/>
          </p:cNvSpPr>
          <p:nvPr>
            <p:ph type="body" idx="1"/>
            <p:custDataLst>
              <p:tags r:id="rId2"/>
            </p:custDataLst>
          </p:nvPr>
        </p:nvSpPr>
        <p:spPr>
          <a:xfrm>
            <a:off x="4358640" y="1603107"/>
            <a:ext cx="3474720" cy="547135"/>
          </a:xfrm>
        </p:spPr>
        <p:txBody>
          <a:bodyPr>
            <a:normAutofit fontScale="92500"/>
          </a:bodyPr>
          <a:lstStyle/>
          <a:p>
            <a:r>
              <a:rPr lang="en-US" sz="1800" dirty="0">
                <a:latin typeface="+mj-lt"/>
              </a:rPr>
              <a:t>Summary of CRM System Benefits</a:t>
            </a:r>
          </a:p>
        </p:txBody>
      </p:sp>
      <p:sp>
        <p:nvSpPr>
          <p:cNvPr id="3" name="Content Placeholder 2">
            <a:extLst>
              <a:ext uri="{FF2B5EF4-FFF2-40B4-BE49-F238E27FC236}">
                <a16:creationId xmlns:a16="http://schemas.microsoft.com/office/drawing/2014/main" id="{9FE30BAE-4D47-D00D-D2EE-BD6B0B2167AC}"/>
              </a:ext>
            </a:extLst>
          </p:cNvPr>
          <p:cNvSpPr>
            <a:spLocks noGrp="1"/>
          </p:cNvSpPr>
          <p:nvPr>
            <p:ph sz="half" idx="2"/>
            <p:custDataLst>
              <p:tags r:id="rId3"/>
            </p:custDataLst>
          </p:nvPr>
        </p:nvSpPr>
        <p:spPr>
          <a:xfrm>
            <a:off x="4358640" y="2256788"/>
            <a:ext cx="3474720" cy="3903812"/>
          </a:xfrm>
        </p:spPr>
        <p:txBody>
          <a:bodyPr/>
          <a:lstStyle/>
          <a:p>
            <a:pPr>
              <a:lnSpc>
                <a:spcPct val="100000"/>
              </a:lnSpc>
            </a:pPr>
            <a:r>
              <a:rPr lang="en-US"/>
              <a:t>Enhances sales process with opportunity tracking.
Streamlines customer contact management.
Provides insightful reporting and analytics.
Integrates with email and calendar for automation.</a:t>
            </a:r>
          </a:p>
        </p:txBody>
      </p:sp>
      <p:sp>
        <p:nvSpPr>
          <p:cNvPr id="7" name="Text Placeholder 6">
            <a:extLst>
              <a:ext uri="{FF2B5EF4-FFF2-40B4-BE49-F238E27FC236}">
                <a16:creationId xmlns:a16="http://schemas.microsoft.com/office/drawing/2014/main" id="{1A875E0D-4282-A9F5-1083-9765F2430CD7}"/>
              </a:ext>
            </a:extLst>
          </p:cNvPr>
          <p:cNvSpPr>
            <a:spLocks noGrp="1"/>
          </p:cNvSpPr>
          <p:nvPr>
            <p:ph type="body" sz="quarter" idx="3"/>
            <p:custDataLst>
              <p:tags r:id="rId4"/>
            </p:custDataLst>
          </p:nvPr>
        </p:nvSpPr>
        <p:spPr>
          <a:xfrm>
            <a:off x="8107681" y="1599766"/>
            <a:ext cx="3474720" cy="547135"/>
          </a:xfrm>
        </p:spPr>
        <p:txBody>
          <a:bodyPr>
            <a:normAutofit fontScale="92500"/>
          </a:bodyPr>
          <a:lstStyle/>
          <a:p>
            <a:r>
              <a:rPr lang="en-US" sz="1800" dirty="0">
                <a:latin typeface="+mj-lt"/>
              </a:rPr>
              <a:t>Next Steps for Project Completion</a:t>
            </a:r>
          </a:p>
        </p:txBody>
      </p:sp>
      <p:sp>
        <p:nvSpPr>
          <p:cNvPr id="8" name="Content Placeholder 7">
            <a:extLst>
              <a:ext uri="{FF2B5EF4-FFF2-40B4-BE49-F238E27FC236}">
                <a16:creationId xmlns:a16="http://schemas.microsoft.com/office/drawing/2014/main" id="{5F107F32-DDCC-52AC-0ECE-79825114A90E}"/>
              </a:ext>
            </a:extLst>
          </p:cNvPr>
          <p:cNvSpPr>
            <a:spLocks noGrp="1"/>
          </p:cNvSpPr>
          <p:nvPr>
            <p:ph sz="quarter" idx="4"/>
            <p:custDataLst>
              <p:tags r:id="rId5"/>
            </p:custDataLst>
          </p:nvPr>
        </p:nvSpPr>
        <p:spPr>
          <a:xfrm>
            <a:off x="8107680" y="2253447"/>
            <a:ext cx="3474720" cy="3903812"/>
          </a:xfrm>
        </p:spPr>
        <p:txBody>
          <a:bodyPr/>
          <a:lstStyle/>
          <a:p>
            <a:pPr>
              <a:lnSpc>
                <a:spcPct val="100000"/>
              </a:lnSpc>
            </a:pPr>
            <a:r>
              <a:rPr lang="en-US"/>
              <a:t>Begin detailed implementation of CRM features.
Conduct thorough testing and quality assurance.
Gather user feedback for refinements.
Prepare for deployment and training.</a:t>
            </a:r>
          </a:p>
        </p:txBody>
      </p:sp>
      <p:sp>
        <p:nvSpPr>
          <p:cNvPr id="5" name="Rectangle 4">
            <a:extLst>
              <a:ext uri="{FF2B5EF4-FFF2-40B4-BE49-F238E27FC236}">
                <a16:creationId xmlns:a16="http://schemas.microsoft.com/office/drawing/2014/main" id="{7A9C717E-1B69-3B21-AB27-470E8C899D47}"/>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19BB2A3-159E-9146-0F9D-D2785597580F}"/>
              </a:ext>
            </a:extLst>
          </p:cNvPr>
          <p:cNvSpPr txBox="1"/>
          <p:nvPr>
            <p:custDataLst>
              <p:tags r:id="rId7"/>
            </p:custDataLst>
          </p:nvPr>
        </p:nvSpPr>
        <p:spPr>
          <a:xfrm>
            <a:off x="609600" y="460338"/>
            <a:ext cx="5486400" cy="414150"/>
          </a:xfrm>
          <a:prstGeom prst="rect">
            <a:avLst/>
          </a:prstGeom>
          <a:noFill/>
        </p:spPr>
        <p:txBody>
          <a:bodyPr wrap="square">
            <a:spAutoFit/>
          </a:bodyPr>
          <a:lstStyle/>
          <a:p>
            <a:r>
              <a:rPr lang="en-US" sz="1400">
                <a:solidFill>
                  <a:schemeClr val="tx2"/>
                </a:solidFill>
              </a:rPr>
              <a:t>Summary</a:t>
            </a:r>
          </a:p>
        </p:txBody>
      </p:sp>
      <p:pic>
        <p:nvPicPr>
          <p:cNvPr id="9" name="Picture Placeholder 8">
            <a:extLst>
              <a:ext uri="{FF2B5EF4-FFF2-40B4-BE49-F238E27FC236}">
                <a16:creationId xmlns:a16="http://schemas.microsoft.com/office/drawing/2014/main" id="{C705D249-C61F-DF49-57B9-36AE031DCB23}"/>
              </a:ext>
            </a:extLst>
          </p:cNvPr>
          <p:cNvPicPr>
            <a:picLocks noChangeAspect="1"/>
          </p:cNvPicPr>
          <p:nvPr>
            <p:custDataLst>
              <p:tags r:id="rId8"/>
            </p:custDataLst>
          </p:nvPr>
        </p:nvPicPr>
        <p:blipFill rotWithShape="1">
          <a:blip r:embed="rId10">
            <a:alphaModFix amt="85000"/>
          </a:blip>
          <a:srcRect t="870" b="870"/>
          <a:stretch/>
        </p:blipFill>
        <p:spPr>
          <a:xfrm>
            <a:off x="609599" y="1604981"/>
            <a:ext cx="3474720" cy="4552278"/>
          </a:xfrm>
          <a:prstGeom prst="rect">
            <a:avLst/>
          </a:prstGeom>
        </p:spPr>
      </p:pic>
    </p:spTree>
    <p:extLst>
      <p:ext uri="{BB962C8B-B14F-4D97-AF65-F5344CB8AC3E}">
        <p14:creationId xmlns:p14="http://schemas.microsoft.com/office/powerpoint/2010/main" val="2062051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2343283-F56C-190D-1921-2FCE72A984E4}"/>
              </a:ext>
            </a:extLst>
          </p:cNvPr>
          <p:cNvSpPr/>
          <p:nvPr>
            <p:custDataLst>
              <p:tags r:id="rId2"/>
            </p:custDataLst>
          </p:nvPr>
        </p:nvSpPr>
        <p:spPr>
          <a:xfrm>
            <a:off x="1398" y="0"/>
            <a:ext cx="6096002"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a:p>
        </p:txBody>
      </p:sp>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3"/>
            </p:custDataLst>
          </p:nvPr>
        </p:nvSpPr>
        <p:spPr>
          <a:xfrm>
            <a:off x="609600" y="776645"/>
            <a:ext cx="5052053" cy="5370158"/>
          </a:xfrm>
        </p:spPr>
        <p:txBody>
          <a:bodyPr anchor="ctr">
            <a:normAutofit/>
          </a:bodyPr>
          <a:lstStyle/>
          <a:p>
            <a:pPr>
              <a:lnSpc>
                <a:spcPct val="100000"/>
              </a:lnSpc>
            </a:pPr>
            <a:r>
              <a:rPr lang="en-US" dirty="0"/>
              <a:t>Q&amp;A</a:t>
            </a:r>
          </a:p>
        </p:txBody>
      </p:sp>
      <p:pic>
        <p:nvPicPr>
          <p:cNvPr id="8" name="Content Placeholder 7" descr="Yellow and blue symbols">
            <a:extLst>
              <a:ext uri="{FF2B5EF4-FFF2-40B4-BE49-F238E27FC236}">
                <a16:creationId xmlns:a16="http://schemas.microsoft.com/office/drawing/2014/main" id="{2F6C1159-54E1-3783-4E26-1FD7AFD41A6D}"/>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6532563" y="1496712"/>
            <a:ext cx="5049837" cy="3864576"/>
          </a:xfrm>
        </p:spPr>
      </p:pic>
      <p:sp>
        <p:nvSpPr>
          <p:cNvPr id="5" name="Rectangle 4">
            <a:extLst>
              <a:ext uri="{FF2B5EF4-FFF2-40B4-BE49-F238E27FC236}">
                <a16:creationId xmlns:a16="http://schemas.microsoft.com/office/drawing/2014/main" id="{BF5AC43E-47B1-81A7-1862-22DF610C8F57}"/>
              </a:ext>
            </a:extLst>
          </p:cNvPr>
          <p:cNvSpPr/>
          <p:nvPr>
            <p:custDataLst>
              <p:tags r:id="rId4"/>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09CC1033-31B8-1253-7C3B-E0F9A0725938}"/>
              </a:ext>
            </a:extLst>
          </p:cNvPr>
          <p:cNvSpPr txBox="1"/>
          <p:nvPr>
            <p:custDataLst>
              <p:tags r:id="rId5"/>
            </p:custDataLst>
          </p:nvPr>
        </p:nvSpPr>
        <p:spPr>
          <a:xfrm>
            <a:off x="609600" y="460338"/>
            <a:ext cx="5486400" cy="414150"/>
          </a:xfrm>
          <a:prstGeom prst="rect">
            <a:avLst/>
          </a:prstGeom>
          <a:noFill/>
        </p:spPr>
        <p:txBody>
          <a:bodyPr wrap="square">
            <a:spAutoFit/>
          </a:bodyPr>
          <a:lstStyle/>
          <a:p>
            <a:r>
              <a:rPr lang="en-US" sz="1400">
                <a:solidFill>
                  <a:schemeClr val="tx2"/>
                </a:solidFill>
              </a:rPr>
              <a:t>Engagement</a:t>
            </a:r>
          </a:p>
        </p:txBody>
      </p:sp>
    </p:spTree>
    <p:custDataLst>
      <p:tags r:id="rId1"/>
    </p:custDataLst>
    <p:extLst>
      <p:ext uri="{BB962C8B-B14F-4D97-AF65-F5344CB8AC3E}">
        <p14:creationId xmlns:p14="http://schemas.microsoft.com/office/powerpoint/2010/main" val="397192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BD3BEF-3DDC-EFF6-04A3-542C6EABD079}"/>
              </a:ext>
            </a:extLst>
          </p:cNvPr>
          <p:cNvSpPr>
            <a:spLocks noGrp="1"/>
          </p:cNvSpPr>
          <p:nvPr>
            <p:ph type="title"/>
            <p:custDataLst>
              <p:tags r:id="rId1"/>
            </p:custDataLst>
          </p:nvPr>
        </p:nvSpPr>
        <p:spPr/>
        <p:txBody>
          <a:bodyPr>
            <a:normAutofit/>
          </a:bodyPr>
          <a:lstStyle/>
          <a:p>
            <a:r>
              <a:rPr lang="en-US" sz="2400"/>
              <a:t>Agenda</a:t>
            </a:r>
            <a:endParaRPr lang="en-US" sz="2400" dirty="0"/>
          </a:p>
        </p:txBody>
      </p:sp>
      <p:sp>
        <p:nvSpPr>
          <p:cNvPr id="5" name="Content Placeholder 4">
            <a:extLst>
              <a:ext uri="{FF2B5EF4-FFF2-40B4-BE49-F238E27FC236}">
                <a16:creationId xmlns:a16="http://schemas.microsoft.com/office/drawing/2014/main" id="{49567922-F16D-ADA1-AF4D-B5436EAC2F7F}"/>
              </a:ext>
            </a:extLst>
          </p:cNvPr>
          <p:cNvSpPr>
            <a:spLocks noGrp="1"/>
          </p:cNvSpPr>
          <p:nvPr>
            <p:ph idx="1"/>
            <p:custDataLst>
              <p:tags r:id="rId2"/>
            </p:custDataLst>
          </p:nvPr>
        </p:nvSpPr>
        <p:spPr>
          <a:xfrm>
            <a:off x="609600" y="1310641"/>
            <a:ext cx="10972800" cy="4836161"/>
          </a:xfrm>
        </p:spPr>
        <p:txBody>
          <a:bodyPr numCol="2">
            <a:normAutofit/>
          </a:bodyPr>
          <a:lstStyle/>
          <a:p>
            <a:pPr>
              <a:lnSpc>
                <a:spcPct val="100000"/>
              </a:lnSpc>
              <a:buClr>
                <a:schemeClr val="accent1"/>
              </a:buClr>
            </a:pPr>
            <a:r>
              <a:rPr lang="en-US" sz="1400" dirty="0"/>
              <a:t>Introduction: CRM System Solution
Project Overview
Contact Management
Sales Opportunity Tracking
Reporting and Analytics
Integration and Automation
System Performance
Project Roadmap
Gantt Chart
Traceability Matrix
Conclusion
Q&amp;A</a:t>
            </a:r>
          </a:p>
        </p:txBody>
      </p:sp>
      <p:sp>
        <p:nvSpPr>
          <p:cNvPr id="3" name="Rectangle 2">
            <a:extLst>
              <a:ext uri="{FF2B5EF4-FFF2-40B4-BE49-F238E27FC236}">
                <a16:creationId xmlns:a16="http://schemas.microsoft.com/office/drawing/2014/main" id="{39530926-5351-1AF7-15F4-9B8C34076032}"/>
              </a:ext>
            </a:extLst>
          </p:cNvPr>
          <p:cNvSpPr/>
          <p:nvPr>
            <p:custDataLst>
              <p:tags r:id="rId3"/>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873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8">
            <a:extLst>
              <a:ext uri="{FF2B5EF4-FFF2-40B4-BE49-F238E27FC236}">
                <a16:creationId xmlns:a16="http://schemas.microsoft.com/office/drawing/2014/main" id="{C5D9C4C1-5D26-E8E8-BF4E-DD0E45BEEBC6}"/>
              </a:ext>
            </a:extLst>
          </p:cNvPr>
          <p:cNvPicPr>
            <a:picLocks noChangeAspect="1"/>
          </p:cNvPicPr>
          <p:nvPr>
            <p:custDataLst>
              <p:tags r:id="rId2"/>
            </p:custDataLst>
          </p:nvPr>
        </p:nvPicPr>
        <p:blipFill rotWithShape="1">
          <a:blip r:embed="rId8">
            <a:alphaModFix amt="85000"/>
          </a:blip>
          <a:srcRect l="6455" r="6455"/>
          <a:stretch/>
        </p:blipFill>
        <p:spPr>
          <a:xfrm>
            <a:off x="7924799" y="542869"/>
            <a:ext cx="3667137" cy="5614390"/>
          </a:xfrm>
          <a:prstGeom prst="rect">
            <a:avLst/>
          </a:prstGeom>
        </p:spPr>
      </p:pic>
      <p:sp>
        <p:nvSpPr>
          <p:cNvPr id="2" name="Title 1">
            <a:extLst>
              <a:ext uri="{FF2B5EF4-FFF2-40B4-BE49-F238E27FC236}">
                <a16:creationId xmlns:a16="http://schemas.microsoft.com/office/drawing/2014/main" id="{85AFF143-6BD8-2674-B40D-8411BB9BEC1D}"/>
              </a:ext>
            </a:extLst>
          </p:cNvPr>
          <p:cNvSpPr>
            <a:spLocks noGrp="1"/>
          </p:cNvSpPr>
          <p:nvPr>
            <p:ph type="title"/>
            <p:custDataLst>
              <p:tags r:id="rId3"/>
            </p:custDataLst>
          </p:nvPr>
        </p:nvSpPr>
        <p:spPr>
          <a:xfrm>
            <a:off x="609600" y="700741"/>
            <a:ext cx="6890387" cy="762000"/>
          </a:xfrm>
        </p:spPr>
        <p:txBody>
          <a:bodyPr>
            <a:normAutofit/>
          </a:bodyPr>
          <a:lstStyle/>
          <a:p>
            <a:r>
              <a:rPr lang="en-US" dirty="0"/>
              <a:t>CRM System Solution</a:t>
            </a:r>
          </a:p>
        </p:txBody>
      </p:sp>
      <p:sp>
        <p:nvSpPr>
          <p:cNvPr id="3" name="Content Placeholder 2">
            <a:extLst>
              <a:ext uri="{FF2B5EF4-FFF2-40B4-BE49-F238E27FC236}">
                <a16:creationId xmlns:a16="http://schemas.microsoft.com/office/drawing/2014/main" id="{36155F97-AA4B-E922-5F96-CD65D5FAFAD4}"/>
              </a:ext>
            </a:extLst>
          </p:cNvPr>
          <p:cNvSpPr>
            <a:spLocks noGrp="1"/>
          </p:cNvSpPr>
          <p:nvPr>
            <p:ph idx="1"/>
            <p:custDataLst>
              <p:tags r:id="rId4"/>
            </p:custDataLst>
          </p:nvPr>
        </p:nvSpPr>
        <p:spPr>
          <a:xfrm>
            <a:off x="609601" y="1462741"/>
            <a:ext cx="6890387" cy="4699000"/>
          </a:xfrm>
        </p:spPr>
        <p:txBody>
          <a:bodyPr anchor="ctr">
            <a:normAutofit/>
          </a:bodyPr>
          <a:lstStyle/>
          <a:p>
            <a:pPr>
              <a:lnSpc>
                <a:spcPct val="120000"/>
              </a:lnSpc>
              <a:buClr>
                <a:schemeClr val="accent1"/>
              </a:buClr>
            </a:pPr>
            <a:r>
              <a:rPr lang="en-US" dirty="0"/>
              <a:t>Develop a CRM system to streamline sales and customer management processes.
Focus on key functionalities: contact management, sales opportunity tracking, reporting and analytics, integration and automation.
Aim to improve productivity and decision-making for sales teams.
Provide an intuitive and user-friendly platform accessible to sales representatives and managers.
Support scalability and performance to handle concurrent users effectively.</a:t>
            </a:r>
          </a:p>
        </p:txBody>
      </p:sp>
      <p:sp>
        <p:nvSpPr>
          <p:cNvPr id="4" name="Rectangle 3">
            <a:extLst>
              <a:ext uri="{FF2B5EF4-FFF2-40B4-BE49-F238E27FC236}">
                <a16:creationId xmlns:a16="http://schemas.microsoft.com/office/drawing/2014/main" id="{B07A31EC-F793-06D6-CAF0-4FAE7A3DAC6D}"/>
              </a:ext>
            </a:extLst>
          </p:cNvPr>
          <p:cNvSpPr/>
          <p:nvPr>
            <p:custDataLst>
              <p:tags r:id="rId5"/>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187E573-10C8-E2C1-C604-E682A9143EDD}"/>
              </a:ext>
            </a:extLst>
          </p:cNvPr>
          <p:cNvSpPr txBox="1"/>
          <p:nvPr>
            <p:custDataLst>
              <p:tags r:id="rId6"/>
            </p:custDataLst>
          </p:nvPr>
        </p:nvSpPr>
        <p:spPr>
          <a:xfrm>
            <a:off x="609600" y="460338"/>
            <a:ext cx="5486400" cy="414150"/>
          </a:xfrm>
          <a:prstGeom prst="rect">
            <a:avLst/>
          </a:prstGeom>
          <a:noFill/>
        </p:spPr>
        <p:txBody>
          <a:bodyPr wrap="square">
            <a:spAutoFit/>
          </a:bodyPr>
          <a:lstStyle/>
          <a:p>
            <a:r>
              <a:rPr lang="en-US" sz="1400" dirty="0">
                <a:solidFill>
                  <a:schemeClr val="tx2"/>
                </a:solidFill>
              </a:rPr>
              <a:t>Introduction</a:t>
            </a:r>
          </a:p>
        </p:txBody>
      </p:sp>
    </p:spTree>
    <p:custDataLst>
      <p:tags r:id="rId1"/>
    </p:custDataLst>
    <p:extLst>
      <p:ext uri="{BB962C8B-B14F-4D97-AF65-F5344CB8AC3E}">
        <p14:creationId xmlns:p14="http://schemas.microsoft.com/office/powerpoint/2010/main" val="3069274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997C6-ECB5-8FB2-93A5-93E377F01ED0}"/>
            </a:ext>
          </a:extLst>
        </p:cNvPr>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FFB7340-9138-04AA-7DF6-5574F3721768}"/>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1" imgW="7772400" imgH="10058400" progId="TCLayout.ActiveDocument.1">
                  <p:embed/>
                </p:oleObj>
              </mc:Choice>
              <mc:Fallback>
                <p:oleObj name="think-cell Slide" r:id="rId11" imgW="7772400" imgH="10058400" progId="TCLayout.ActiveDocument.1">
                  <p:embed/>
                  <p:pic>
                    <p:nvPicPr>
                      <p:cNvPr id="9" name="think-cell data - do not delete" hidden="1">
                        <a:extLst>
                          <a:ext uri="{FF2B5EF4-FFF2-40B4-BE49-F238E27FC236}">
                            <a16:creationId xmlns:a16="http://schemas.microsoft.com/office/drawing/2014/main" id="{2FFB7340-9138-04AA-7DF6-5574F3721768}"/>
                          </a:ext>
                        </a:extLst>
                      </p:cNvPr>
                      <p:cNvPicPr/>
                      <p:nvPr/>
                    </p:nvPicPr>
                    <p:blipFill>
                      <a:blip r:embed="rId12"/>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E743C0AD-36E7-8674-350C-4309D91CAE35}"/>
              </a:ext>
            </a:extLst>
          </p:cNvPr>
          <p:cNvSpPr>
            <a:spLocks noGrp="1"/>
          </p:cNvSpPr>
          <p:nvPr>
            <p:ph type="title"/>
            <p:custDataLst>
              <p:tags r:id="rId3"/>
            </p:custDataLst>
          </p:nvPr>
        </p:nvSpPr>
        <p:spPr>
          <a:xfrm>
            <a:off x="609599" y="700741"/>
            <a:ext cx="6890387" cy="762000"/>
          </a:xfrm>
        </p:spPr>
        <p:txBody>
          <a:bodyPr vert="horz">
            <a:normAutofit/>
          </a:bodyPr>
          <a:lstStyle/>
          <a:p>
            <a:r>
              <a:rPr lang="en-US" noProof="1"/>
              <a:t>Project Overview</a:t>
            </a:r>
          </a:p>
        </p:txBody>
      </p:sp>
      <p:sp>
        <p:nvSpPr>
          <p:cNvPr id="5" name="TextBox 4">
            <a:extLst>
              <a:ext uri="{FF2B5EF4-FFF2-40B4-BE49-F238E27FC236}">
                <a16:creationId xmlns:a16="http://schemas.microsoft.com/office/drawing/2014/main" id="{CD9AEE99-068E-6AC0-8759-3AD8016DB1CE}"/>
              </a:ext>
            </a:extLst>
          </p:cNvPr>
          <p:cNvSpPr txBox="1"/>
          <p:nvPr>
            <p:custDataLst>
              <p:tags r:id="rId4"/>
            </p:custDataLst>
          </p:nvPr>
        </p:nvSpPr>
        <p:spPr>
          <a:xfrm>
            <a:off x="609600" y="460338"/>
            <a:ext cx="5486400" cy="414150"/>
          </a:xfrm>
          <a:prstGeom prst="rect">
            <a:avLst/>
          </a:prstGeom>
          <a:noFill/>
        </p:spPr>
        <p:txBody>
          <a:bodyPr wrap="square">
            <a:spAutoFit/>
          </a:bodyPr>
          <a:lstStyle/>
          <a:p>
            <a:r>
              <a:rPr lang="en-US" sz="1400" noProof="1">
                <a:solidFill>
                  <a:schemeClr val="tx2"/>
                </a:solidFill>
              </a:rPr>
              <a:t>Overview</a:t>
            </a:r>
          </a:p>
        </p:txBody>
      </p:sp>
      <p:sp>
        <p:nvSpPr>
          <p:cNvPr id="7" name="Rectangle 6">
            <a:extLst>
              <a:ext uri="{FF2B5EF4-FFF2-40B4-BE49-F238E27FC236}">
                <a16:creationId xmlns:a16="http://schemas.microsoft.com/office/drawing/2014/main" id="{CD27F79F-61BA-0D64-323D-C782681AA481}"/>
              </a:ext>
            </a:extLst>
          </p:cNvPr>
          <p:cNvSpPr/>
          <p:nvPr>
            <p:custDataLst>
              <p:tags r:id="rId5"/>
            </p:custDataLst>
          </p:nvPr>
        </p:nvSpPr>
        <p:spPr>
          <a:xfrm>
            <a:off x="8384582" y="0"/>
            <a:ext cx="3807417"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noProof="1"/>
          </a:p>
        </p:txBody>
      </p:sp>
      <p:sp>
        <p:nvSpPr>
          <p:cNvPr id="4" name="Rectangle 3">
            <a:extLst>
              <a:ext uri="{FF2B5EF4-FFF2-40B4-BE49-F238E27FC236}">
                <a16:creationId xmlns:a16="http://schemas.microsoft.com/office/drawing/2014/main" id="{98DDF362-D2C1-65D0-5F79-FB23A62F6F43}"/>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12" name="Content Placeholder 25">
            <a:extLst>
              <a:ext uri="{FF2B5EF4-FFF2-40B4-BE49-F238E27FC236}">
                <a16:creationId xmlns:a16="http://schemas.microsoft.com/office/drawing/2014/main" id="{8DB7FB08-BBCB-CAAD-E4F1-5235CAD937B2}"/>
              </a:ext>
            </a:extLst>
          </p:cNvPr>
          <p:cNvSpPr>
            <a:spLocks noGrp="1"/>
          </p:cNvSpPr>
          <p:nvPr>
            <p:ph idx="1"/>
            <p:custDataLst>
              <p:tags r:id="rId7"/>
            </p:custDataLst>
          </p:nvPr>
        </p:nvSpPr>
        <p:spPr>
          <a:xfrm>
            <a:off x="609599" y="2005582"/>
            <a:ext cx="7315200" cy="4280918"/>
          </a:xfrm>
        </p:spPr>
        <p:txBody>
          <a:bodyPr>
            <a:normAutofit/>
          </a:bodyPr>
          <a:lstStyle/>
          <a:p>
            <a:pPr marL="393700" indent="-279400" rtl="0" fontAlgn="base">
              <a:lnSpc>
                <a:spcPct val="105000"/>
              </a:lnSpc>
              <a:spcBef>
                <a:spcPts val="800"/>
              </a:spcBef>
              <a:buClr>
                <a:schemeClr val="accent1"/>
              </a:buClr>
              <a:buFont typeface="Arial" panose="020B0604020202020204" pitchFamily="34" charset="0"/>
              <a:buChar char="•"/>
            </a:pPr>
            <a:r>
              <a:rPr lang="en-US" sz="1400" b="0" i="0" u="none" strike="noStrike" noProof="1">
                <a:effectLst/>
              </a:rPr>
              <a:t>Problem: A growing software development company, faces several challenges. As the company expands, its sales team struggles with managing increasing customer interactions and sales opportunities using outdated methods like spreadsheets and manual record-keeping. </a:t>
            </a:r>
          </a:p>
          <a:p>
            <a:pPr marL="393700" indent="-279400" fontAlgn="base">
              <a:lnSpc>
                <a:spcPct val="105000"/>
              </a:lnSpc>
              <a:spcBef>
                <a:spcPts val="800"/>
              </a:spcBef>
              <a:buClr>
                <a:schemeClr val="accent1"/>
              </a:buClr>
            </a:pPr>
            <a:r>
              <a:rPr lang="en-US" sz="1400" b="0" i="0" u="none" strike="noStrike" noProof="1">
                <a:effectLst/>
              </a:rPr>
              <a:t>Objective: Develop a CRM system to improve sales efficiency and customer relationship management processes.
Contact Management: Manage customer contacts with features to list, view, add, edit, delete, import, and export contacts.
Sales Opportunity Tracking: Enable creation, updating, and monitoring of sales opportunities through various sales cycle stages.
Reporting and Analytics: Generate detailed sales performance reports and visualize data via dashboards for informed decision-making.
Integration and Automation: Connect CRM with email/calendar systems and automate reminders and follow-ups to support sales activities.
System designed to support scalability and performance with a focus on user experience and data accuracy.</a:t>
            </a:r>
          </a:p>
        </p:txBody>
      </p:sp>
      <p:sp>
        <p:nvSpPr>
          <p:cNvPr id="13" name="Text Placeholder 12">
            <a:extLst>
              <a:ext uri="{FF2B5EF4-FFF2-40B4-BE49-F238E27FC236}">
                <a16:creationId xmlns:a16="http://schemas.microsoft.com/office/drawing/2014/main" id="{D1CB2100-ABCE-22AE-7259-11D68D9EC3B9}"/>
              </a:ext>
            </a:extLst>
          </p:cNvPr>
          <p:cNvSpPr txBox="1">
            <a:spLocks/>
          </p:cNvSpPr>
          <p:nvPr>
            <p:custDataLst>
              <p:tags r:id="rId8"/>
            </p:custDataLst>
          </p:nvPr>
        </p:nvSpPr>
        <p:spPr>
          <a:xfrm>
            <a:off x="609599" y="1502936"/>
            <a:ext cx="7315199" cy="502645"/>
          </a:xfrm>
          <a:prstGeom prst="rect">
            <a:avLst/>
          </a:prstGeom>
        </p:spPr>
        <p:txBody>
          <a:bodyPr vert="horz" lIns="91440" tIns="45720" rIns="91440" bIns="45720" rtlCol="0" anchor="ctr">
            <a:normAutofit/>
          </a:bodyPr>
          <a:lstStyle>
            <a:lvl1pPr indent="9525" defTabSz="914354">
              <a:lnSpc>
                <a:spcPct val="114000"/>
              </a:lnSpc>
              <a:spcBef>
                <a:spcPts val="1200"/>
              </a:spcBef>
              <a:buFont typeface="Arial" panose="020B0604020202020204" pitchFamily="34" charset="0"/>
              <a:buNone/>
              <a:tabLst/>
              <a:defRPr sz="1600"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sz="1800" noProof="1">
                <a:solidFill>
                  <a:schemeClr val="accent1"/>
                </a:solidFill>
              </a:rPr>
              <a:t>Key Objectives and Features of the CRM System</a:t>
            </a:r>
          </a:p>
        </p:txBody>
      </p:sp>
      <p:sp>
        <p:nvSpPr>
          <p:cNvPr id="14" name="Content Placeholder 25">
            <a:extLst>
              <a:ext uri="{FF2B5EF4-FFF2-40B4-BE49-F238E27FC236}">
                <a16:creationId xmlns:a16="http://schemas.microsoft.com/office/drawing/2014/main" id="{38ED7CE1-82AA-F191-315B-FAD740E3136C}"/>
              </a:ext>
            </a:extLst>
          </p:cNvPr>
          <p:cNvSpPr txBox="1">
            <a:spLocks/>
          </p:cNvSpPr>
          <p:nvPr>
            <p:custDataLst>
              <p:tags r:id="rId9"/>
            </p:custDataLst>
          </p:nvPr>
        </p:nvSpPr>
        <p:spPr>
          <a:xfrm>
            <a:off x="8915399" y="571500"/>
            <a:ext cx="2667001" cy="5715000"/>
          </a:xfrm>
          <a:prstGeom prst="rect">
            <a:avLst/>
          </a:prstGeom>
        </p:spPr>
        <p:txBody>
          <a:bodyPr vert="horz" lIns="91440" tIns="45720" rIns="91440" bIns="45720" rtlCol="0" anchor="ctr">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400" noProof="1"/>
              <a:t>The CRM system aims to streamline and enhance sales and customer management with comprehensive features for contact handling, opportunity tracking, robust reporting, and seamless integration.</a:t>
            </a:r>
          </a:p>
        </p:txBody>
      </p:sp>
    </p:spTree>
    <p:custDataLst>
      <p:tags r:id="rId1"/>
    </p:custDataLst>
    <p:extLst>
      <p:ext uri="{BB962C8B-B14F-4D97-AF65-F5344CB8AC3E}">
        <p14:creationId xmlns:p14="http://schemas.microsoft.com/office/powerpoint/2010/main" val="1102506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7A9B4-A6BB-4247-0B3B-3C816AA24915}"/>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B9223F0C-4A48-BCCC-971C-5E3A6EF168A8}"/>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7" name="think-cell data - do not delete" hidden="1">
                        <a:extLst>
                          <a:ext uri="{FF2B5EF4-FFF2-40B4-BE49-F238E27FC236}">
                            <a16:creationId xmlns:a16="http://schemas.microsoft.com/office/drawing/2014/main" id="{B9223F0C-4A48-BCCC-971C-5E3A6EF168A8}"/>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00FDA01B-D562-CA5C-2025-424039798139}"/>
              </a:ext>
            </a:extLst>
          </p:cNvPr>
          <p:cNvSpPr/>
          <p:nvPr>
            <p:custDataLst>
              <p:tags r:id="rId3"/>
            </p:custDataLst>
          </p:nvPr>
        </p:nvSpPr>
        <p:spPr>
          <a:xfrm>
            <a:off x="8724900" y="0"/>
            <a:ext cx="3467098"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noProof="1"/>
          </a:p>
        </p:txBody>
      </p:sp>
      <p:sp>
        <p:nvSpPr>
          <p:cNvPr id="9" name="Content Placeholder 25">
            <a:extLst>
              <a:ext uri="{FF2B5EF4-FFF2-40B4-BE49-F238E27FC236}">
                <a16:creationId xmlns:a16="http://schemas.microsoft.com/office/drawing/2014/main" id="{FF52DBF3-A7F8-5AA0-6A87-354EAA96C86F}"/>
              </a:ext>
            </a:extLst>
          </p:cNvPr>
          <p:cNvSpPr txBox="1">
            <a:spLocks/>
          </p:cNvSpPr>
          <p:nvPr>
            <p:custDataLst>
              <p:tags r:id="rId4"/>
            </p:custDataLst>
          </p:nvPr>
        </p:nvSpPr>
        <p:spPr>
          <a:xfrm>
            <a:off x="9142064" y="571500"/>
            <a:ext cx="2541936" cy="5715000"/>
          </a:xfrm>
          <a:prstGeom prst="rect">
            <a:avLst/>
          </a:prstGeom>
        </p:spPr>
        <p:txBody>
          <a:bodyPr vert="horz" lIns="91440" tIns="45720" rIns="91440" bIns="45720" rtlCol="0" anchor="ctr">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400" noProof="1"/>
              <a:t>The Contact Management module enables comprehensive handling of customer contacts including creation, modification, and deletion. It supports bulk import and export of contact lists enhancing data management efficiency for sales teams.</a:t>
            </a:r>
          </a:p>
        </p:txBody>
      </p:sp>
      <p:sp>
        <p:nvSpPr>
          <p:cNvPr id="4" name="Title 3">
            <a:extLst>
              <a:ext uri="{FF2B5EF4-FFF2-40B4-BE49-F238E27FC236}">
                <a16:creationId xmlns:a16="http://schemas.microsoft.com/office/drawing/2014/main" id="{4E05BCB6-37B0-6B7E-6C13-10C5A6F9279B}"/>
              </a:ext>
            </a:extLst>
          </p:cNvPr>
          <p:cNvSpPr>
            <a:spLocks noGrp="1"/>
          </p:cNvSpPr>
          <p:nvPr>
            <p:ph type="title"/>
            <p:custDataLst>
              <p:tags r:id="rId5"/>
            </p:custDataLst>
          </p:nvPr>
        </p:nvSpPr>
        <p:spPr>
          <a:xfrm>
            <a:off x="609600" y="700741"/>
            <a:ext cx="7910166" cy="792480"/>
          </a:xfrm>
        </p:spPr>
        <p:txBody>
          <a:bodyPr vert="horz">
            <a:normAutofit/>
          </a:bodyPr>
          <a:lstStyle/>
          <a:p>
            <a:pPr>
              <a:lnSpc>
                <a:spcPct val="85000"/>
              </a:lnSpc>
            </a:pPr>
            <a:r>
              <a:rPr lang="en-US" noProof="1"/>
              <a:t>Contact Management</a:t>
            </a:r>
          </a:p>
        </p:txBody>
      </p:sp>
      <p:sp>
        <p:nvSpPr>
          <p:cNvPr id="20" name="Text Placeholder 1">
            <a:extLst>
              <a:ext uri="{FF2B5EF4-FFF2-40B4-BE49-F238E27FC236}">
                <a16:creationId xmlns:a16="http://schemas.microsoft.com/office/drawing/2014/main" id="{14C49BE9-4C2C-2C3A-BF94-A744CC7DA3B1}"/>
              </a:ext>
            </a:extLst>
          </p:cNvPr>
          <p:cNvSpPr txBox="1">
            <a:spLocks/>
          </p:cNvSpPr>
          <p:nvPr>
            <p:custDataLst>
              <p:tags r:id="rId6"/>
            </p:custDataLst>
          </p:nvPr>
        </p:nvSpPr>
        <p:spPr>
          <a:xfrm>
            <a:off x="609600" y="1504888"/>
            <a:ext cx="1513530" cy="237744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noProof="1">
                <a:latin typeface="+mj-lt"/>
              </a:rPr>
              <a:t>Requirements for Contact Management</a:t>
            </a:r>
          </a:p>
        </p:txBody>
      </p:sp>
      <p:sp>
        <p:nvSpPr>
          <p:cNvPr id="21" name="Content Placeholder 2">
            <a:extLst>
              <a:ext uri="{FF2B5EF4-FFF2-40B4-BE49-F238E27FC236}">
                <a16:creationId xmlns:a16="http://schemas.microsoft.com/office/drawing/2014/main" id="{45F00258-AC3C-EC91-D71A-E7293C532BDA}"/>
              </a:ext>
            </a:extLst>
          </p:cNvPr>
          <p:cNvSpPr txBox="1">
            <a:spLocks/>
          </p:cNvSpPr>
          <p:nvPr>
            <p:custDataLst>
              <p:tags r:id="rId7"/>
            </p:custDataLst>
          </p:nvPr>
        </p:nvSpPr>
        <p:spPr>
          <a:xfrm>
            <a:off x="2123131" y="1504889"/>
            <a:ext cx="6396635" cy="2377440"/>
          </a:xfrm>
          <a:prstGeom prst="rect">
            <a:avLst/>
          </a:prstGeom>
        </p:spPr>
        <p:txBody>
          <a:bodyPr vert="horz" lIns="91440" tIns="45720" rIns="91440" bIns="45720" rtlCol="0">
            <a:normAutofit/>
          </a:bodyPr>
          <a:lstStyle>
            <a:lvl1pPr marL="393700" indent="-279400" defTabSz="914354" fontAlgn="base">
              <a:lnSpc>
                <a:spcPct val="105000"/>
              </a:lnSpc>
              <a:spcBef>
                <a:spcPts val="800"/>
              </a:spcBef>
              <a:buClr>
                <a:schemeClr val="accent1"/>
              </a:buClr>
              <a:buFont typeface="Arial" panose="020B0604020202020204" pitchFamily="34" charset="0"/>
              <a:buChar char="•"/>
              <a:tabLst/>
              <a:defRPr sz="1400">
                <a:solidFill>
                  <a:srgbClr val="201C20"/>
                </a:solidFill>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a:lnSpc>
                <a:spcPct val="100000"/>
              </a:lnSpc>
              <a:spcBef>
                <a:spcPts val="600"/>
              </a:spcBef>
            </a:pPr>
            <a:r>
              <a:rPr lang="en-US" noProof="1">
                <a:solidFill>
                  <a:schemeClr val="tx1"/>
                </a:solidFill>
              </a:rPr>
              <a:t>REQ_01: Sales representatives must be able to list, view, add, edit, and delete customer contacts with details including customer name, company name, email, phone, and additional notes.
REQ_02: The system must allow users to import and export contact lists in common file formats to facilitate bulk data management.
User stories US_05 through US_09 cover the daily interaction needs for managing individual contacts effectively.
User stories US_10 and US_11 ensure seamless data transfer capabilities for contact lists, supporting both import and export processes.</a:t>
            </a:r>
          </a:p>
        </p:txBody>
      </p:sp>
      <p:sp>
        <p:nvSpPr>
          <p:cNvPr id="22" name="Text Placeholder 6">
            <a:extLst>
              <a:ext uri="{FF2B5EF4-FFF2-40B4-BE49-F238E27FC236}">
                <a16:creationId xmlns:a16="http://schemas.microsoft.com/office/drawing/2014/main" id="{17A47D52-1DA0-1620-C4AB-364463DF095E}"/>
              </a:ext>
            </a:extLst>
          </p:cNvPr>
          <p:cNvSpPr txBox="1">
            <a:spLocks/>
          </p:cNvSpPr>
          <p:nvPr>
            <p:custDataLst>
              <p:tags r:id="rId8"/>
            </p:custDataLst>
          </p:nvPr>
        </p:nvSpPr>
        <p:spPr>
          <a:xfrm>
            <a:off x="609600" y="3882328"/>
            <a:ext cx="1513530" cy="237744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noProof="1">
                <a:latin typeface="+mj-lt"/>
              </a:rPr>
              <a:t>User Stories for Contact Management</a:t>
            </a:r>
          </a:p>
        </p:txBody>
      </p:sp>
      <p:sp>
        <p:nvSpPr>
          <p:cNvPr id="23" name="Content Placeholder 7">
            <a:extLst>
              <a:ext uri="{FF2B5EF4-FFF2-40B4-BE49-F238E27FC236}">
                <a16:creationId xmlns:a16="http://schemas.microsoft.com/office/drawing/2014/main" id="{47766724-9FBD-A2FE-A912-314033920D13}"/>
              </a:ext>
            </a:extLst>
          </p:cNvPr>
          <p:cNvSpPr txBox="1">
            <a:spLocks/>
          </p:cNvSpPr>
          <p:nvPr>
            <p:custDataLst>
              <p:tags r:id="rId9"/>
            </p:custDataLst>
          </p:nvPr>
        </p:nvSpPr>
        <p:spPr>
          <a:xfrm>
            <a:off x="2123130" y="3882329"/>
            <a:ext cx="6396635" cy="2377440"/>
          </a:xfrm>
          <a:prstGeom prst="rect">
            <a:avLst/>
          </a:prstGeom>
        </p:spPr>
        <p:txBody>
          <a:bodyPr vert="horz" lIns="91440" tIns="45720" rIns="91440" bIns="45720" rtlCol="0">
            <a:normAutofit fontScale="92500" lnSpcReduction="20000"/>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279400" fontAlgn="base">
              <a:lnSpc>
                <a:spcPct val="100000"/>
              </a:lnSpc>
              <a:spcBef>
                <a:spcPts val="600"/>
              </a:spcBef>
              <a:buClr>
                <a:schemeClr val="accent1"/>
              </a:buClr>
            </a:pPr>
            <a:r>
              <a:rPr lang="en-US" sz="1400" noProof="1"/>
              <a:t>US_05: Sales representatives can view and manage the overall list of customer contacts efficiently.
US_06: Users have the ability to access detailed information of each individual contact.
US_07: Adding new contact details to the CRM system is streamlined for quick data entry.
US_08: Editing existing contact information is supported to keep data accurate and up to date.
US_09: Contacts can be deleted when no longer needed, ensuring data relevance.
US_10 &amp; US_11: Importing and exporting contacts enable bulk updates and backups, increasing data handling flexibility.</a:t>
            </a:r>
          </a:p>
        </p:txBody>
      </p:sp>
      <p:sp>
        <p:nvSpPr>
          <p:cNvPr id="24" name="Rectangle 23">
            <a:extLst>
              <a:ext uri="{FF2B5EF4-FFF2-40B4-BE49-F238E27FC236}">
                <a16:creationId xmlns:a16="http://schemas.microsoft.com/office/drawing/2014/main" id="{3ADBC029-E33E-4949-F0E0-C480D7E83DBF}"/>
              </a:ext>
            </a:extLst>
          </p:cNvPr>
          <p:cNvSpPr/>
          <p:nvPr>
            <p:custDataLst>
              <p:tags r:id="rId10"/>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2" name="TextBox 1">
            <a:extLst>
              <a:ext uri="{FF2B5EF4-FFF2-40B4-BE49-F238E27FC236}">
                <a16:creationId xmlns:a16="http://schemas.microsoft.com/office/drawing/2014/main" id="{ACD9BDFB-B220-17F0-704A-9094319BF451}"/>
              </a:ext>
            </a:extLst>
          </p:cNvPr>
          <p:cNvSpPr txBox="1"/>
          <p:nvPr>
            <p:custDataLst>
              <p:tags r:id="rId11"/>
            </p:custDataLst>
          </p:nvPr>
        </p:nvSpPr>
        <p:spPr>
          <a:xfrm>
            <a:off x="609600" y="460338"/>
            <a:ext cx="5486400" cy="414150"/>
          </a:xfrm>
          <a:prstGeom prst="rect">
            <a:avLst/>
          </a:prstGeom>
          <a:noFill/>
        </p:spPr>
        <p:txBody>
          <a:bodyPr wrap="square">
            <a:spAutoFit/>
          </a:bodyPr>
          <a:lstStyle/>
          <a:p>
            <a:r>
              <a:rPr lang="en-US" sz="1400" noProof="1">
                <a:solidFill>
                  <a:schemeClr val="tx2"/>
                </a:solidFill>
              </a:rPr>
              <a:t>Contact</a:t>
            </a:r>
          </a:p>
        </p:txBody>
      </p:sp>
    </p:spTree>
    <p:custDataLst>
      <p:tags r:id="rId1"/>
    </p:custDataLst>
    <p:extLst>
      <p:ext uri="{BB962C8B-B14F-4D97-AF65-F5344CB8AC3E}">
        <p14:creationId xmlns:p14="http://schemas.microsoft.com/office/powerpoint/2010/main" val="396646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72E85-F55D-9B8A-9075-5E06B1C3604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0EA0A30-ADBC-9BBD-9E61-05D8FA22E954}"/>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2" imgW="7772400" imgH="10058400" progId="TCLayout.ActiveDocument.1">
                  <p:embed/>
                </p:oleObj>
              </mc:Choice>
              <mc:Fallback>
                <p:oleObj name="think-cell Slide" r:id="rId12" imgW="7772400" imgH="10058400" progId="TCLayout.ActiveDocument.1">
                  <p:embed/>
                  <p:pic>
                    <p:nvPicPr>
                      <p:cNvPr id="11" name="think-cell data - do not delete" hidden="1">
                        <a:extLst>
                          <a:ext uri="{FF2B5EF4-FFF2-40B4-BE49-F238E27FC236}">
                            <a16:creationId xmlns:a16="http://schemas.microsoft.com/office/drawing/2014/main" id="{D0EA0A30-ADBC-9BBD-9E61-05D8FA22E954}"/>
                          </a:ext>
                        </a:extLst>
                      </p:cNvPr>
                      <p:cNvPicPr/>
                      <p:nvPr/>
                    </p:nvPicPr>
                    <p:blipFill>
                      <a:blip r:embed="rId13"/>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A2B13C35-B765-0C36-E780-688F21B98AAC}"/>
              </a:ext>
            </a:extLst>
          </p:cNvPr>
          <p:cNvSpPr>
            <a:spLocks noGrp="1"/>
          </p:cNvSpPr>
          <p:nvPr>
            <p:ph type="title"/>
            <p:custDataLst>
              <p:tags r:id="rId3"/>
            </p:custDataLst>
          </p:nvPr>
        </p:nvSpPr>
        <p:spPr>
          <a:xfrm>
            <a:off x="609600" y="700741"/>
            <a:ext cx="10972800" cy="792480"/>
          </a:xfrm>
        </p:spPr>
        <p:txBody>
          <a:bodyPr vert="horz"/>
          <a:lstStyle/>
          <a:p>
            <a:r>
              <a:rPr lang="en-US" noProof="1"/>
              <a:t>Sales Opportunity Tracking</a:t>
            </a:r>
          </a:p>
        </p:txBody>
      </p:sp>
      <p:sp>
        <p:nvSpPr>
          <p:cNvPr id="2" name="Text Placeholder 1">
            <a:extLst>
              <a:ext uri="{FF2B5EF4-FFF2-40B4-BE49-F238E27FC236}">
                <a16:creationId xmlns:a16="http://schemas.microsoft.com/office/drawing/2014/main" id="{B2809DEA-F888-795A-0490-DAC81B15F667}"/>
              </a:ext>
            </a:extLst>
          </p:cNvPr>
          <p:cNvSpPr>
            <a:spLocks noGrp="1"/>
          </p:cNvSpPr>
          <p:nvPr>
            <p:ph type="body" idx="1"/>
            <p:custDataLst>
              <p:tags r:id="rId4"/>
            </p:custDataLst>
          </p:nvPr>
        </p:nvSpPr>
        <p:spPr>
          <a:xfrm>
            <a:off x="609600" y="2163886"/>
            <a:ext cx="5120640" cy="479162"/>
          </a:xfrm>
        </p:spPr>
        <p:txBody>
          <a:bodyPr>
            <a:normAutofit/>
          </a:bodyPr>
          <a:lstStyle/>
          <a:p>
            <a:r>
              <a:rPr lang="en-US" sz="1700" noProof="1">
                <a:latin typeface="+mj-lt"/>
              </a:rPr>
              <a:t>Functional Requirements for Opportunity Tracking</a:t>
            </a:r>
          </a:p>
        </p:txBody>
      </p:sp>
      <p:sp>
        <p:nvSpPr>
          <p:cNvPr id="3" name="Content Placeholder 2">
            <a:extLst>
              <a:ext uri="{FF2B5EF4-FFF2-40B4-BE49-F238E27FC236}">
                <a16:creationId xmlns:a16="http://schemas.microsoft.com/office/drawing/2014/main" id="{1394C4EA-A9EE-3980-406E-13AF3477122F}"/>
              </a:ext>
            </a:extLst>
          </p:cNvPr>
          <p:cNvSpPr>
            <a:spLocks noGrp="1"/>
          </p:cNvSpPr>
          <p:nvPr>
            <p:ph sz="half" idx="2"/>
            <p:custDataLst>
              <p:tags r:id="rId5"/>
            </p:custDataLst>
          </p:nvPr>
        </p:nvSpPr>
        <p:spPr>
          <a:xfrm>
            <a:off x="609600" y="2812455"/>
            <a:ext cx="5120640" cy="3344803"/>
          </a:xfrm>
        </p:spPr>
        <p:txBody>
          <a:bodyPr vert="horz" lIns="91440" tIns="45720" rIns="91440" bIns="45720" rtlCol="0">
            <a:normAutofit/>
          </a:bodyPr>
          <a:lstStyle/>
          <a:p>
            <a:pPr marL="393700" indent="-279400" fontAlgn="base">
              <a:lnSpc>
                <a:spcPct val="105000"/>
              </a:lnSpc>
              <a:spcBef>
                <a:spcPts val="800"/>
              </a:spcBef>
              <a:buClr>
                <a:schemeClr val="accent1"/>
              </a:buClr>
            </a:pPr>
            <a:r>
              <a:rPr lang="en-US" sz="1400" noProof="1"/>
              <a:t>REQ_03 requires the system to allow users to create new sales opportunities with relevant details such as client, expected value, and close date.
Users must be able to update the status and details of existing opportunities to reflect progress or changes.
The system should support multiple opportunity stages (e.g., prospecting, qualification, proposal, negotiation, closed-won/lost).
Tracking functionality must be user-friendly to encourage regular updates by sales representatives.
Accurate tracking supports forecasting and resource allocation for sales management.</a:t>
            </a:r>
          </a:p>
        </p:txBody>
      </p:sp>
      <p:sp>
        <p:nvSpPr>
          <p:cNvPr id="7" name="Text Placeholder 6">
            <a:extLst>
              <a:ext uri="{FF2B5EF4-FFF2-40B4-BE49-F238E27FC236}">
                <a16:creationId xmlns:a16="http://schemas.microsoft.com/office/drawing/2014/main" id="{417894F2-43B3-B4D3-84E5-CDDCF21A1ADD}"/>
              </a:ext>
            </a:extLst>
          </p:cNvPr>
          <p:cNvSpPr>
            <a:spLocks noGrp="1"/>
          </p:cNvSpPr>
          <p:nvPr>
            <p:ph type="body" sz="quarter" idx="3"/>
            <p:custDataLst>
              <p:tags r:id="rId6"/>
            </p:custDataLst>
          </p:nvPr>
        </p:nvSpPr>
        <p:spPr>
          <a:xfrm>
            <a:off x="6207761" y="2163886"/>
            <a:ext cx="5120640" cy="479162"/>
          </a:xfrm>
        </p:spPr>
        <p:txBody>
          <a:bodyPr>
            <a:normAutofit/>
          </a:bodyPr>
          <a:lstStyle/>
          <a:p>
            <a:r>
              <a:rPr lang="en-US" sz="1700" noProof="1">
                <a:latin typeface="+mj-lt"/>
              </a:rPr>
              <a:t>User Stories Supporting Opportunity Tracking</a:t>
            </a:r>
          </a:p>
        </p:txBody>
      </p:sp>
      <p:sp>
        <p:nvSpPr>
          <p:cNvPr id="8" name="Content Placeholder 7">
            <a:extLst>
              <a:ext uri="{FF2B5EF4-FFF2-40B4-BE49-F238E27FC236}">
                <a16:creationId xmlns:a16="http://schemas.microsoft.com/office/drawing/2014/main" id="{EA028D2D-E7A7-4B82-4256-258D603884FB}"/>
              </a:ext>
            </a:extLst>
          </p:cNvPr>
          <p:cNvSpPr>
            <a:spLocks noGrp="1"/>
          </p:cNvSpPr>
          <p:nvPr>
            <p:ph sz="quarter" idx="4"/>
            <p:custDataLst>
              <p:tags r:id="rId7"/>
            </p:custDataLst>
          </p:nvPr>
        </p:nvSpPr>
        <p:spPr>
          <a:xfrm>
            <a:off x="6207760" y="2812455"/>
            <a:ext cx="5120640" cy="3344803"/>
          </a:xfrm>
        </p:spPr>
        <p:txBody>
          <a:bodyPr vert="horz" lIns="91440" tIns="45720" rIns="91440" bIns="45720" rtlCol="0">
            <a:normAutofit/>
          </a:bodyPr>
          <a:lstStyle/>
          <a:p>
            <a:pPr marL="393700" indent="-279400" fontAlgn="base">
              <a:lnSpc>
                <a:spcPct val="105000"/>
              </a:lnSpc>
              <a:spcBef>
                <a:spcPts val="800"/>
              </a:spcBef>
              <a:buClr>
                <a:schemeClr val="accent1"/>
              </a:buClr>
            </a:pPr>
            <a:r>
              <a:rPr lang="en-US" sz="1400" noProof="1"/>
              <a:t>US_02 enables users to track sales opportunities from initial creation to final outcome.
Users can update opportunity statuses, ensuring the sales pipeline reflects current realities.
Tracking helps sales teams focus on high-potential leads and identify stalled opportunities.
Real-time status updates improve collaboration and communication across sales and management.
User stories emphasize the importance of a responsive, intuitive interface for managing opportunities.</a:t>
            </a:r>
          </a:p>
        </p:txBody>
      </p:sp>
      <p:sp>
        <p:nvSpPr>
          <p:cNvPr id="5" name="Rectangle 4">
            <a:extLst>
              <a:ext uri="{FF2B5EF4-FFF2-40B4-BE49-F238E27FC236}">
                <a16:creationId xmlns:a16="http://schemas.microsoft.com/office/drawing/2014/main" id="{403A3D1B-3BF6-55FB-C0AB-E859ABC4A7E6}"/>
              </a:ext>
            </a:extLst>
          </p:cNvPr>
          <p:cNvSpPr/>
          <p:nvPr>
            <p:custDataLst>
              <p:tags r:id="rId8"/>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6" name="TextBox 5">
            <a:extLst>
              <a:ext uri="{FF2B5EF4-FFF2-40B4-BE49-F238E27FC236}">
                <a16:creationId xmlns:a16="http://schemas.microsoft.com/office/drawing/2014/main" id="{3492076E-FBE0-5DD4-F320-32C610E8F9DC}"/>
              </a:ext>
            </a:extLst>
          </p:cNvPr>
          <p:cNvSpPr txBox="1"/>
          <p:nvPr>
            <p:custDataLst>
              <p:tags r:id="rId9"/>
            </p:custDataLst>
          </p:nvPr>
        </p:nvSpPr>
        <p:spPr>
          <a:xfrm>
            <a:off x="609600" y="460338"/>
            <a:ext cx="5486400" cy="414150"/>
          </a:xfrm>
          <a:prstGeom prst="rect">
            <a:avLst/>
          </a:prstGeom>
          <a:noFill/>
        </p:spPr>
        <p:txBody>
          <a:bodyPr wrap="square">
            <a:spAutoFit/>
          </a:bodyPr>
          <a:lstStyle/>
          <a:p>
            <a:r>
              <a:rPr lang="en-US" sz="1400" noProof="1">
                <a:solidFill>
                  <a:schemeClr val="tx2"/>
                </a:solidFill>
              </a:rPr>
              <a:t>Tracking</a:t>
            </a:r>
          </a:p>
        </p:txBody>
      </p:sp>
      <p:sp>
        <p:nvSpPr>
          <p:cNvPr id="14" name="Content Placeholder 25">
            <a:extLst>
              <a:ext uri="{FF2B5EF4-FFF2-40B4-BE49-F238E27FC236}">
                <a16:creationId xmlns:a16="http://schemas.microsoft.com/office/drawing/2014/main" id="{A94CC795-F6C7-91A0-3E6A-336812019E3B}"/>
              </a:ext>
            </a:extLst>
          </p:cNvPr>
          <p:cNvSpPr txBox="1">
            <a:spLocks/>
          </p:cNvSpPr>
          <p:nvPr>
            <p:custDataLst>
              <p:tags r:id="rId10"/>
            </p:custDataLst>
          </p:nvPr>
        </p:nvSpPr>
        <p:spPr>
          <a:xfrm>
            <a:off x="609600" y="1450231"/>
            <a:ext cx="10972800" cy="688639"/>
          </a:xfrm>
          <a:prstGeom prst="rect">
            <a:avLst/>
          </a:prstGeom>
        </p:spPr>
        <p:txBody>
          <a:bodyPr vert="horz" lIns="91440" tIns="45720" rIns="91440" bIns="45720" rtlCol="0" anchor="ctr">
            <a:no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05000"/>
              </a:lnSpc>
              <a:buFont typeface="Arial" panose="020B0604020202020204" pitchFamily="34" charset="0"/>
              <a:buNone/>
            </a:pPr>
            <a:r>
              <a:rPr lang="en-US" sz="1400" noProof="1">
                <a:solidFill>
                  <a:schemeClr val="tx2"/>
                </a:solidFill>
              </a:rPr>
              <a:t>Effective sales opportunity tracking enables users to monitor and update the status of sales leads throughout the sales cycle. Dashboard analytics provide real-time insights into opportunity progression, helping sales teams prioritize efforts and improve closure rates.</a:t>
            </a:r>
          </a:p>
        </p:txBody>
      </p:sp>
    </p:spTree>
    <p:custDataLst>
      <p:tags r:id="rId1"/>
    </p:custDataLst>
    <p:extLst>
      <p:ext uri="{BB962C8B-B14F-4D97-AF65-F5344CB8AC3E}">
        <p14:creationId xmlns:p14="http://schemas.microsoft.com/office/powerpoint/2010/main" val="1797555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B15A7-B501-509F-0E2C-A8750A0331AB}"/>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99A536-ACE7-1BFC-D8CD-1A7BD9F59FC8}"/>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2" imgW="7772400" imgH="10058400" progId="TCLayout.ActiveDocument.1">
                  <p:embed/>
                </p:oleObj>
              </mc:Choice>
              <mc:Fallback>
                <p:oleObj name="think-cell Slide" r:id="rId12" imgW="7772400" imgH="10058400" progId="TCLayout.ActiveDocument.1">
                  <p:embed/>
                  <p:pic>
                    <p:nvPicPr>
                      <p:cNvPr id="11" name="think-cell data - do not delete" hidden="1">
                        <a:extLst>
                          <a:ext uri="{FF2B5EF4-FFF2-40B4-BE49-F238E27FC236}">
                            <a16:creationId xmlns:a16="http://schemas.microsoft.com/office/drawing/2014/main" id="{0999A536-ACE7-1BFC-D8CD-1A7BD9F59FC8}"/>
                          </a:ext>
                        </a:extLst>
                      </p:cNvPr>
                      <p:cNvPicPr/>
                      <p:nvPr/>
                    </p:nvPicPr>
                    <p:blipFill>
                      <a:blip r:embed="rId13"/>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9034370E-4BF9-EC94-0437-9F1992442443}"/>
              </a:ext>
            </a:extLst>
          </p:cNvPr>
          <p:cNvSpPr>
            <a:spLocks noGrp="1"/>
          </p:cNvSpPr>
          <p:nvPr>
            <p:ph type="title"/>
            <p:custDataLst>
              <p:tags r:id="rId3"/>
            </p:custDataLst>
          </p:nvPr>
        </p:nvSpPr>
        <p:spPr>
          <a:xfrm>
            <a:off x="609600" y="700741"/>
            <a:ext cx="10972800" cy="792480"/>
          </a:xfrm>
        </p:spPr>
        <p:txBody>
          <a:bodyPr vert="horz"/>
          <a:lstStyle/>
          <a:p>
            <a:r>
              <a:rPr lang="en-US" noProof="1"/>
              <a:t>Reporting and Analytics</a:t>
            </a:r>
          </a:p>
        </p:txBody>
      </p:sp>
      <p:sp>
        <p:nvSpPr>
          <p:cNvPr id="2" name="Text Placeholder 1">
            <a:extLst>
              <a:ext uri="{FF2B5EF4-FFF2-40B4-BE49-F238E27FC236}">
                <a16:creationId xmlns:a16="http://schemas.microsoft.com/office/drawing/2014/main" id="{828C729F-9C02-11A0-E164-079CBD37FBB2}"/>
              </a:ext>
            </a:extLst>
          </p:cNvPr>
          <p:cNvSpPr>
            <a:spLocks noGrp="1"/>
          </p:cNvSpPr>
          <p:nvPr>
            <p:ph type="body" idx="1"/>
            <p:custDataLst>
              <p:tags r:id="rId4"/>
            </p:custDataLst>
          </p:nvPr>
        </p:nvSpPr>
        <p:spPr>
          <a:xfrm>
            <a:off x="609600" y="1765261"/>
            <a:ext cx="5120640" cy="479162"/>
          </a:xfrm>
        </p:spPr>
        <p:txBody>
          <a:bodyPr>
            <a:normAutofit/>
          </a:bodyPr>
          <a:lstStyle/>
          <a:p>
            <a:r>
              <a:rPr lang="en-US" sz="1700" noProof="1">
                <a:solidFill>
                  <a:schemeClr val="tx1"/>
                </a:solidFill>
                <a:latin typeface="+mj-lt"/>
              </a:rPr>
              <a:t>Reporting Features and Requirements</a:t>
            </a:r>
          </a:p>
        </p:txBody>
      </p:sp>
      <p:sp>
        <p:nvSpPr>
          <p:cNvPr id="3" name="Content Placeholder 2">
            <a:extLst>
              <a:ext uri="{FF2B5EF4-FFF2-40B4-BE49-F238E27FC236}">
                <a16:creationId xmlns:a16="http://schemas.microsoft.com/office/drawing/2014/main" id="{BCD66D79-00EF-842A-A19F-9EC5F6D6F0DF}"/>
              </a:ext>
            </a:extLst>
          </p:cNvPr>
          <p:cNvSpPr>
            <a:spLocks noGrp="1"/>
          </p:cNvSpPr>
          <p:nvPr>
            <p:ph sz="half" idx="2"/>
            <p:custDataLst>
              <p:tags r:id="rId5"/>
            </p:custDataLst>
          </p:nvPr>
        </p:nvSpPr>
        <p:spPr>
          <a:xfrm>
            <a:off x="609600" y="2332292"/>
            <a:ext cx="5120640" cy="3174428"/>
          </a:xfrm>
        </p:spPr>
        <p:txBody>
          <a:bodyPr vert="horz" lIns="91440" tIns="45720" rIns="91440" bIns="45720" rtlCol="0">
            <a:normAutofit/>
          </a:bodyPr>
          <a:lstStyle/>
          <a:p>
            <a:pPr marL="393700" indent="-279400" fontAlgn="base">
              <a:lnSpc>
                <a:spcPct val="105000"/>
              </a:lnSpc>
              <a:spcBef>
                <a:spcPts val="800"/>
              </a:spcBef>
              <a:buClr>
                <a:schemeClr val="accent1"/>
              </a:buClr>
            </a:pPr>
            <a:r>
              <a:rPr lang="en-US" sz="1400" noProof="1"/>
              <a:t>Generate detailed sales performance reports to track revenue, conversion rates, and sales activities over time.
Reports are customizable to filter data by date ranges, sales representatives, and product categories for targeted insights.
Provide export options for reports in multiple formats such as PDF and Excel to facilitate sharing and offline analysis.
Ensure reports are updated in real-time to reflect the latest sales data and support timely decision-making.
Support scheduled automated report generation and distribution to key stakeholders.</a:t>
            </a:r>
          </a:p>
        </p:txBody>
      </p:sp>
      <p:sp>
        <p:nvSpPr>
          <p:cNvPr id="7" name="Text Placeholder 6">
            <a:extLst>
              <a:ext uri="{FF2B5EF4-FFF2-40B4-BE49-F238E27FC236}">
                <a16:creationId xmlns:a16="http://schemas.microsoft.com/office/drawing/2014/main" id="{472CEF4B-BF3F-BACD-01E6-F6C10F0A155C}"/>
              </a:ext>
            </a:extLst>
          </p:cNvPr>
          <p:cNvSpPr>
            <a:spLocks noGrp="1"/>
          </p:cNvSpPr>
          <p:nvPr>
            <p:ph type="body" sz="quarter" idx="3"/>
            <p:custDataLst>
              <p:tags r:id="rId6"/>
            </p:custDataLst>
          </p:nvPr>
        </p:nvSpPr>
        <p:spPr>
          <a:xfrm>
            <a:off x="6207761" y="1765261"/>
            <a:ext cx="5120640" cy="479162"/>
          </a:xfrm>
        </p:spPr>
        <p:txBody>
          <a:bodyPr>
            <a:normAutofit/>
          </a:bodyPr>
          <a:lstStyle/>
          <a:p>
            <a:r>
              <a:rPr lang="en-US" sz="1700" noProof="1">
                <a:solidFill>
                  <a:schemeClr val="tx1"/>
                </a:solidFill>
                <a:latin typeface="+mj-lt"/>
              </a:rPr>
              <a:t>Dashboard Analytics and User Stories</a:t>
            </a:r>
          </a:p>
        </p:txBody>
      </p:sp>
      <p:sp>
        <p:nvSpPr>
          <p:cNvPr id="8" name="Content Placeholder 7">
            <a:extLst>
              <a:ext uri="{FF2B5EF4-FFF2-40B4-BE49-F238E27FC236}">
                <a16:creationId xmlns:a16="http://schemas.microsoft.com/office/drawing/2014/main" id="{AC745FBB-2F69-B88C-A531-6D6B038590C9}"/>
              </a:ext>
            </a:extLst>
          </p:cNvPr>
          <p:cNvSpPr>
            <a:spLocks noGrp="1"/>
          </p:cNvSpPr>
          <p:nvPr>
            <p:ph sz="quarter" idx="4"/>
            <p:custDataLst>
              <p:tags r:id="rId7"/>
            </p:custDataLst>
          </p:nvPr>
        </p:nvSpPr>
        <p:spPr>
          <a:xfrm>
            <a:off x="6207760" y="2332292"/>
            <a:ext cx="5120640" cy="3174428"/>
          </a:xfrm>
        </p:spPr>
        <p:txBody>
          <a:bodyPr vert="horz" lIns="91440" tIns="45720" rIns="91440" bIns="45720" rtlCol="0">
            <a:normAutofit/>
          </a:bodyPr>
          <a:lstStyle/>
          <a:p>
            <a:pPr marL="393700" indent="-279400" fontAlgn="base">
              <a:lnSpc>
                <a:spcPct val="105000"/>
              </a:lnSpc>
              <a:spcBef>
                <a:spcPts val="800"/>
              </a:spcBef>
              <a:buClr>
                <a:schemeClr val="accent1"/>
              </a:buClr>
            </a:pPr>
            <a:r>
              <a:rPr lang="en-US" sz="1400" noProof="1"/>
              <a:t>Interactive dashboards visualize sales data through charts, graphs, and key performance indicators (KPIs).
Users can monitor sales opportunities, pipeline status, and team performance at a glance.
Dashboards support drill-down capabilities to explore detailed sales metrics and trends.
User stories include generating sales performance reports and visualizing sales data to identify areas for improvement.
Dashboard customization allows users to tailor views to their specific roles and preferences.</a:t>
            </a:r>
          </a:p>
        </p:txBody>
      </p:sp>
      <p:sp>
        <p:nvSpPr>
          <p:cNvPr id="5" name="Rectangle 4">
            <a:extLst>
              <a:ext uri="{FF2B5EF4-FFF2-40B4-BE49-F238E27FC236}">
                <a16:creationId xmlns:a16="http://schemas.microsoft.com/office/drawing/2014/main" id="{1122EF47-BD20-A2F0-20A3-8C2A10C6AEFC}"/>
              </a:ext>
            </a:extLst>
          </p:cNvPr>
          <p:cNvSpPr/>
          <p:nvPr>
            <p:custDataLst>
              <p:tags r:id="rId8"/>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6" name="TextBox 5">
            <a:extLst>
              <a:ext uri="{FF2B5EF4-FFF2-40B4-BE49-F238E27FC236}">
                <a16:creationId xmlns:a16="http://schemas.microsoft.com/office/drawing/2014/main" id="{7DABD30E-F209-C2E7-C46D-2A5FF78C9C4A}"/>
              </a:ext>
            </a:extLst>
          </p:cNvPr>
          <p:cNvSpPr txBox="1"/>
          <p:nvPr>
            <p:custDataLst>
              <p:tags r:id="rId9"/>
            </p:custDataLst>
          </p:nvPr>
        </p:nvSpPr>
        <p:spPr>
          <a:xfrm>
            <a:off x="609600" y="460338"/>
            <a:ext cx="5486400" cy="414150"/>
          </a:xfrm>
          <a:prstGeom prst="rect">
            <a:avLst/>
          </a:prstGeom>
          <a:noFill/>
        </p:spPr>
        <p:txBody>
          <a:bodyPr wrap="square">
            <a:spAutoFit/>
          </a:bodyPr>
          <a:lstStyle/>
          <a:p>
            <a:r>
              <a:rPr lang="en-US" sz="1400" noProof="1">
                <a:solidFill>
                  <a:schemeClr val="tx2"/>
                </a:solidFill>
              </a:rPr>
              <a:t>Analytics</a:t>
            </a:r>
          </a:p>
        </p:txBody>
      </p:sp>
      <p:sp>
        <p:nvSpPr>
          <p:cNvPr id="12" name="TextBox 11">
            <a:extLst>
              <a:ext uri="{FF2B5EF4-FFF2-40B4-BE49-F238E27FC236}">
                <a16:creationId xmlns:a16="http://schemas.microsoft.com/office/drawing/2014/main" id="{E2634387-E168-AF2B-CBD2-8B8422653F83}"/>
              </a:ext>
            </a:extLst>
          </p:cNvPr>
          <p:cNvSpPr txBox="1"/>
          <p:nvPr/>
        </p:nvSpPr>
        <p:spPr>
          <a:xfrm>
            <a:off x="615142" y="1544334"/>
            <a:ext cx="842353" cy="369332"/>
          </a:xfrm>
          <a:prstGeom prst="rect">
            <a:avLst/>
          </a:prstGeom>
          <a:noFill/>
        </p:spPr>
        <p:txBody>
          <a:bodyPr wrap="square" rtlCol="0">
            <a:normAutofit/>
          </a:bodyPr>
          <a:lstStyle/>
          <a:p>
            <a:r>
              <a:rPr lang="en-US" sz="1700" b="1" noProof="1">
                <a:solidFill>
                  <a:schemeClr val="accent1"/>
                </a:solidFill>
              </a:rPr>
              <a:t>01</a:t>
            </a:r>
          </a:p>
        </p:txBody>
      </p:sp>
      <p:sp>
        <p:nvSpPr>
          <p:cNvPr id="13" name="TextBox 12">
            <a:extLst>
              <a:ext uri="{FF2B5EF4-FFF2-40B4-BE49-F238E27FC236}">
                <a16:creationId xmlns:a16="http://schemas.microsoft.com/office/drawing/2014/main" id="{EDA0E531-3504-5DA8-3A16-84C4723253DD}"/>
              </a:ext>
            </a:extLst>
          </p:cNvPr>
          <p:cNvSpPr txBox="1"/>
          <p:nvPr/>
        </p:nvSpPr>
        <p:spPr>
          <a:xfrm>
            <a:off x="6207760" y="1544334"/>
            <a:ext cx="823784" cy="369332"/>
          </a:xfrm>
          <a:prstGeom prst="rect">
            <a:avLst/>
          </a:prstGeom>
          <a:noFill/>
        </p:spPr>
        <p:txBody>
          <a:bodyPr wrap="square" rtlCol="0">
            <a:normAutofit/>
          </a:bodyPr>
          <a:lstStyle/>
          <a:p>
            <a:r>
              <a:rPr lang="en-US" sz="1700" b="1" noProof="1">
                <a:solidFill>
                  <a:schemeClr val="accent1"/>
                </a:solidFill>
              </a:rPr>
              <a:t>02</a:t>
            </a:r>
          </a:p>
        </p:txBody>
      </p:sp>
      <p:sp>
        <p:nvSpPr>
          <p:cNvPr id="14" name="Content Placeholder 25">
            <a:extLst>
              <a:ext uri="{FF2B5EF4-FFF2-40B4-BE49-F238E27FC236}">
                <a16:creationId xmlns:a16="http://schemas.microsoft.com/office/drawing/2014/main" id="{5C7D3622-9BB5-EBB5-03FA-2F60BBC147C9}"/>
              </a:ext>
            </a:extLst>
          </p:cNvPr>
          <p:cNvSpPr txBox="1">
            <a:spLocks/>
          </p:cNvSpPr>
          <p:nvPr>
            <p:custDataLst>
              <p:tags r:id="rId10"/>
            </p:custDataLst>
          </p:nvPr>
        </p:nvSpPr>
        <p:spPr>
          <a:xfrm>
            <a:off x="952500" y="5519420"/>
            <a:ext cx="10629897" cy="688639"/>
          </a:xfrm>
          <a:prstGeom prst="rect">
            <a:avLst/>
          </a:prstGeom>
        </p:spPr>
        <p:txBody>
          <a:bodyPr vert="horz" lIns="91440" tIns="45720" rIns="91440" bIns="45720" rtlCol="0" anchor="ctr">
            <a:no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05000"/>
              </a:lnSpc>
              <a:buFont typeface="Arial" panose="020B0604020202020204" pitchFamily="34" charset="0"/>
              <a:buNone/>
            </a:pPr>
            <a:r>
              <a:rPr lang="en-US" sz="1400" noProof="1">
                <a:solidFill>
                  <a:schemeClr val="accent1"/>
                </a:solidFill>
              </a:rPr>
              <a:t>The CRM system offers comprehensive reporting and analytics capabilities that empower sales teams to monitor performance, identify trends, and make data-driven decisions. These tools provide visual insights and detailed reports essential for optimizing sales strategies and improving overall business outcomes.</a:t>
            </a:r>
          </a:p>
        </p:txBody>
      </p:sp>
      <p:sp>
        <p:nvSpPr>
          <p:cNvPr id="15" name="Triangle 14">
            <a:extLst>
              <a:ext uri="{FF2B5EF4-FFF2-40B4-BE49-F238E27FC236}">
                <a16:creationId xmlns:a16="http://schemas.microsoft.com/office/drawing/2014/main" id="{A87D456B-FD4A-6257-BB3B-21C7BB8CE864}"/>
              </a:ext>
            </a:extLst>
          </p:cNvPr>
          <p:cNvSpPr/>
          <p:nvPr/>
        </p:nvSpPr>
        <p:spPr>
          <a:xfrm rot="5400000">
            <a:off x="577596" y="5795160"/>
            <a:ext cx="201168" cy="137160"/>
          </a:xfrm>
          <a:prstGeom prst="triangl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Tree>
    <p:custDataLst>
      <p:tags r:id="rId1"/>
    </p:custDataLst>
    <p:extLst>
      <p:ext uri="{BB962C8B-B14F-4D97-AF65-F5344CB8AC3E}">
        <p14:creationId xmlns:p14="http://schemas.microsoft.com/office/powerpoint/2010/main" val="92237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25A1D-E68E-257C-59A7-865755E7B1D3}"/>
            </a:ext>
          </a:extLst>
        </p:cNvPr>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E5C69A1-5707-C4C2-0857-2044E9CDA861}"/>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3" imgW="7772400" imgH="10058400" progId="TCLayout.ActiveDocument.1">
                  <p:embed/>
                </p:oleObj>
              </mc:Choice>
              <mc:Fallback>
                <p:oleObj name="think-cell Slide" r:id="rId13" imgW="7772400" imgH="10058400" progId="TCLayout.ActiveDocument.1">
                  <p:embed/>
                  <p:pic>
                    <p:nvPicPr>
                      <p:cNvPr id="7" name="think-cell data - do not delete" hidden="1">
                        <a:extLst>
                          <a:ext uri="{FF2B5EF4-FFF2-40B4-BE49-F238E27FC236}">
                            <a16:creationId xmlns:a16="http://schemas.microsoft.com/office/drawing/2014/main" id="{4E5C69A1-5707-C4C2-0857-2044E9CDA861}"/>
                          </a:ext>
                        </a:extLst>
                      </p:cNvPr>
                      <p:cNvPicPr/>
                      <p:nvPr/>
                    </p:nvPicPr>
                    <p:blipFill>
                      <a:blip r:embed="rId14"/>
                      <a:stretch>
                        <a:fillRect/>
                      </a:stretch>
                    </p:blipFill>
                    <p:spPr>
                      <a:xfrm>
                        <a:off x="1588" y="1588"/>
                        <a:ext cx="1227" cy="1588"/>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C37EED28-BC40-E914-D642-179636441C70}"/>
              </a:ext>
            </a:extLst>
          </p:cNvPr>
          <p:cNvSpPr/>
          <p:nvPr>
            <p:custDataLst>
              <p:tags r:id="rId3"/>
            </p:custDataLst>
          </p:nvPr>
        </p:nvSpPr>
        <p:spPr>
          <a:xfrm>
            <a:off x="3890064" y="0"/>
            <a:ext cx="8301934"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sz="1351" noProof="1"/>
          </a:p>
        </p:txBody>
      </p:sp>
      <p:sp>
        <p:nvSpPr>
          <p:cNvPr id="9" name="Content Placeholder 25">
            <a:extLst>
              <a:ext uri="{FF2B5EF4-FFF2-40B4-BE49-F238E27FC236}">
                <a16:creationId xmlns:a16="http://schemas.microsoft.com/office/drawing/2014/main" id="{3057DA20-E2AC-FF49-8D3B-7130DCF6B1FA}"/>
              </a:ext>
            </a:extLst>
          </p:cNvPr>
          <p:cNvSpPr txBox="1">
            <a:spLocks/>
          </p:cNvSpPr>
          <p:nvPr>
            <p:custDataLst>
              <p:tags r:id="rId4"/>
            </p:custDataLst>
          </p:nvPr>
        </p:nvSpPr>
        <p:spPr>
          <a:xfrm>
            <a:off x="609599" y="3428999"/>
            <a:ext cx="2743200" cy="2730501"/>
          </a:xfrm>
          <a:prstGeom prst="rect">
            <a:avLst/>
          </a:prstGeom>
        </p:spPr>
        <p:txBody>
          <a:bodyPr vert="horz" lIns="91440" tIns="45720" rIns="91440" bIns="45720" rtlCol="0" anchor="t">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400" noProof="1">
                <a:solidFill>
                  <a:schemeClr val="accent1"/>
                </a:solidFill>
              </a:rPr>
              <a:t>Seamless integration with email and calendar systems alongside automated reminders boosts sales productivity and ensures timely follow-ups. This automation reduces manual task management and improves overall efficiency for sales representatives.</a:t>
            </a:r>
          </a:p>
        </p:txBody>
      </p:sp>
      <p:sp>
        <p:nvSpPr>
          <p:cNvPr id="4" name="Title 3">
            <a:extLst>
              <a:ext uri="{FF2B5EF4-FFF2-40B4-BE49-F238E27FC236}">
                <a16:creationId xmlns:a16="http://schemas.microsoft.com/office/drawing/2014/main" id="{8AD729E7-9A3A-4D69-8949-022E9E4EB533}"/>
              </a:ext>
            </a:extLst>
          </p:cNvPr>
          <p:cNvSpPr>
            <a:spLocks noGrp="1"/>
          </p:cNvSpPr>
          <p:nvPr>
            <p:ph type="title"/>
            <p:custDataLst>
              <p:tags r:id="rId5"/>
            </p:custDataLst>
          </p:nvPr>
        </p:nvSpPr>
        <p:spPr>
          <a:xfrm>
            <a:off x="609600" y="851094"/>
            <a:ext cx="2743200" cy="2577905"/>
          </a:xfrm>
        </p:spPr>
        <p:txBody>
          <a:bodyPr vert="horz" anchor="t">
            <a:normAutofit/>
          </a:bodyPr>
          <a:lstStyle/>
          <a:p>
            <a:pPr>
              <a:lnSpc>
                <a:spcPct val="85000"/>
              </a:lnSpc>
            </a:pPr>
            <a:r>
              <a:rPr lang="en-US" noProof="1"/>
              <a:t>Integration and Automation</a:t>
            </a:r>
          </a:p>
        </p:txBody>
      </p:sp>
      <p:sp>
        <p:nvSpPr>
          <p:cNvPr id="20" name="Text Placeholder 1">
            <a:extLst>
              <a:ext uri="{FF2B5EF4-FFF2-40B4-BE49-F238E27FC236}">
                <a16:creationId xmlns:a16="http://schemas.microsoft.com/office/drawing/2014/main" id="{4220B05C-796F-2BEB-CB6D-6B7E60BAED31}"/>
              </a:ext>
            </a:extLst>
          </p:cNvPr>
          <p:cNvSpPr txBox="1">
            <a:spLocks/>
          </p:cNvSpPr>
          <p:nvPr>
            <p:custDataLst>
              <p:tags r:id="rId6"/>
            </p:custDataLst>
          </p:nvPr>
        </p:nvSpPr>
        <p:spPr>
          <a:xfrm>
            <a:off x="4168864" y="468868"/>
            <a:ext cx="1513530" cy="292608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noProof="1">
                <a:solidFill>
                  <a:schemeClr val="tx2"/>
                </a:solidFill>
                <a:latin typeface="+mj-lt"/>
              </a:rPr>
              <a:t>Integration with Email and Calendar Systems</a:t>
            </a:r>
          </a:p>
        </p:txBody>
      </p:sp>
      <p:sp>
        <p:nvSpPr>
          <p:cNvPr id="21" name="Content Placeholder 2">
            <a:extLst>
              <a:ext uri="{FF2B5EF4-FFF2-40B4-BE49-F238E27FC236}">
                <a16:creationId xmlns:a16="http://schemas.microsoft.com/office/drawing/2014/main" id="{0540C286-4D38-C508-D2F7-E50808103520}"/>
              </a:ext>
            </a:extLst>
          </p:cNvPr>
          <p:cNvSpPr txBox="1">
            <a:spLocks/>
          </p:cNvSpPr>
          <p:nvPr>
            <p:custDataLst>
              <p:tags r:id="rId7"/>
            </p:custDataLst>
          </p:nvPr>
        </p:nvSpPr>
        <p:spPr>
          <a:xfrm>
            <a:off x="5682395" y="468869"/>
            <a:ext cx="5900007" cy="2926080"/>
          </a:xfrm>
          <a:prstGeom prst="rect">
            <a:avLst/>
          </a:prstGeom>
        </p:spPr>
        <p:txBody>
          <a:bodyPr vert="horz" lIns="91440" tIns="45720" rIns="91440" bIns="45720" rtlCol="0">
            <a:normAutofit/>
          </a:bodyPr>
          <a:lstStyle>
            <a:lvl1pPr marL="393700" indent="-279400" defTabSz="914354" fontAlgn="base">
              <a:lnSpc>
                <a:spcPct val="105000"/>
              </a:lnSpc>
              <a:spcBef>
                <a:spcPts val="800"/>
              </a:spcBef>
              <a:buClr>
                <a:schemeClr val="accent1"/>
              </a:buClr>
              <a:buFont typeface="Arial" panose="020B0604020202020204" pitchFamily="34" charset="0"/>
              <a:buChar char="•"/>
              <a:tabLst/>
              <a:defRPr sz="1400">
                <a:solidFill>
                  <a:srgbClr val="201C20"/>
                </a:solidFill>
                <a:cs typeface="Arial" panose="020B0604020202020204" pitchFamily="34" charset="0"/>
              </a:defRPr>
            </a:lvl1pPr>
            <a:lvl2pPr marL="628635"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2pPr>
            <a:lvl3pPr marL="1085824"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3pPr>
            <a:lvl4pPr marL="1543012"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4pPr>
            <a:lvl5pPr marL="2001789" indent="-285744" defTabSz="914354">
              <a:lnSpc>
                <a:spcPct val="150000"/>
              </a:lnSpc>
              <a:spcBef>
                <a:spcPts val="1200"/>
              </a:spcBef>
              <a:buFont typeface="Arial" panose="020B0604020202020204" pitchFamily="34" charset="0"/>
              <a:buChar char="•"/>
              <a:tabLst/>
              <a:defRPr sz="1600">
                <a:cs typeface="Arial" panose="020B0604020202020204" pitchFamily="34" charset="0"/>
              </a:defRPr>
            </a:lvl5pPr>
            <a:lvl6pPr marL="2514474" indent="-228589" defTabSz="914354">
              <a:lnSpc>
                <a:spcPct val="90000"/>
              </a:lnSpc>
              <a:spcBef>
                <a:spcPts val="500"/>
              </a:spcBef>
              <a:buFont typeface="Arial" panose="020B0604020202020204" pitchFamily="34" charset="0"/>
              <a:buChar char="•"/>
            </a:lvl6pPr>
            <a:lvl7pPr marL="2971652" indent="-228589" defTabSz="914354">
              <a:lnSpc>
                <a:spcPct val="90000"/>
              </a:lnSpc>
              <a:spcBef>
                <a:spcPts val="500"/>
              </a:spcBef>
              <a:buFont typeface="Arial" panose="020B0604020202020204" pitchFamily="34" charset="0"/>
              <a:buChar char="•"/>
            </a:lvl7pPr>
            <a:lvl8pPr marL="3428829" indent="-228589" defTabSz="914354">
              <a:lnSpc>
                <a:spcPct val="90000"/>
              </a:lnSpc>
              <a:spcBef>
                <a:spcPts val="500"/>
              </a:spcBef>
              <a:buFont typeface="Arial" panose="020B0604020202020204" pitchFamily="34" charset="0"/>
              <a:buChar char="•"/>
            </a:lvl8pPr>
            <a:lvl9pPr marL="3886006" indent="-228589" defTabSz="914354">
              <a:lnSpc>
                <a:spcPct val="90000"/>
              </a:lnSpc>
              <a:spcBef>
                <a:spcPts val="500"/>
              </a:spcBef>
              <a:buFont typeface="Arial" panose="020B0604020202020204" pitchFamily="34" charset="0"/>
              <a:buChar char="•"/>
            </a:lvl9pPr>
          </a:lstStyle>
          <a:p>
            <a:pPr>
              <a:buClr>
                <a:schemeClr val="tx2"/>
              </a:buClr>
            </a:pPr>
            <a:r>
              <a:rPr lang="en-US" noProof="1">
                <a:solidFill>
                  <a:schemeClr val="tx1"/>
                </a:solidFill>
              </a:rPr>
              <a:t>CRM integrates with Outlook email and calendar to synchronize appointments and communications.
Users can view and manage emails and meetings directly within the CRM interface.
Integration supports two-way syncing, ensuring updates in either system are reflected in both.
This integration reduces context switching and improves data accuracy across platforms.
It enables sales reps to have up-to-date schedules and communication logs at their fingertips.</a:t>
            </a:r>
          </a:p>
        </p:txBody>
      </p:sp>
      <p:sp>
        <p:nvSpPr>
          <p:cNvPr id="22" name="Text Placeholder 6">
            <a:extLst>
              <a:ext uri="{FF2B5EF4-FFF2-40B4-BE49-F238E27FC236}">
                <a16:creationId xmlns:a16="http://schemas.microsoft.com/office/drawing/2014/main" id="{2F89D774-24FD-1DB0-C5F6-73365EEEEAE6}"/>
              </a:ext>
            </a:extLst>
          </p:cNvPr>
          <p:cNvSpPr txBox="1">
            <a:spLocks/>
          </p:cNvSpPr>
          <p:nvPr>
            <p:custDataLst>
              <p:tags r:id="rId8"/>
            </p:custDataLst>
          </p:nvPr>
        </p:nvSpPr>
        <p:spPr>
          <a:xfrm>
            <a:off x="4168864" y="3428999"/>
            <a:ext cx="1513530" cy="2926080"/>
          </a:xfrm>
          <a:prstGeom prst="rect">
            <a:avLst/>
          </a:prstGeom>
        </p:spPr>
        <p:txBody>
          <a:bodyPr vert="horz" lIns="91440" tIns="45720" rIns="91440" bIns="45720" rtlCol="0" anchor="t">
            <a:normAutofit/>
          </a:bodyPr>
          <a:lstStyle>
            <a:lvl1pPr marL="0" indent="0" algn="l" defTabSz="914354" rtl="0" eaLnBrk="1" latinLnBrk="0" hangingPunct="1">
              <a:lnSpc>
                <a:spcPct val="120000"/>
              </a:lnSpc>
              <a:spcBef>
                <a:spcPts val="1200"/>
              </a:spcBef>
              <a:buFont typeface="Arial" panose="020B0604020202020204" pitchFamily="34" charset="0"/>
              <a:buNone/>
              <a:tabLst/>
              <a:defRPr sz="2000" b="1" kern="1200">
                <a:solidFill>
                  <a:schemeClr val="accent1"/>
                </a:solidFill>
                <a:latin typeface="Franklin Gothic Medium" panose="020B0603020102020204" pitchFamily="34" charset="0"/>
                <a:ea typeface="+mn-ea"/>
                <a:cs typeface="Arial" panose="020B0604020202020204" pitchFamily="34" charset="0"/>
              </a:defRPr>
            </a:lvl1pPr>
            <a:lvl2pPr marL="457178" indent="0" algn="l" defTabSz="914354" rtl="0" eaLnBrk="1" latinLnBrk="0" hangingPunct="1">
              <a:lnSpc>
                <a:spcPct val="150000"/>
              </a:lnSpc>
              <a:spcBef>
                <a:spcPts val="1200"/>
              </a:spcBef>
              <a:buFont typeface="Arial" panose="020B0604020202020204" pitchFamily="34" charset="0"/>
              <a:buNone/>
              <a:tabLst/>
              <a:defRPr sz="2000" b="1" kern="1200">
                <a:solidFill>
                  <a:schemeClr val="tx1"/>
                </a:solidFill>
                <a:latin typeface="+mn-lt"/>
                <a:ea typeface="+mn-ea"/>
                <a:cs typeface="Arial" panose="020B0604020202020204" pitchFamily="34" charset="0"/>
              </a:defRPr>
            </a:lvl2pPr>
            <a:lvl3pPr marL="914354" indent="0" algn="l" defTabSz="914354" rtl="0" eaLnBrk="1" latinLnBrk="0" hangingPunct="1">
              <a:lnSpc>
                <a:spcPct val="150000"/>
              </a:lnSpc>
              <a:spcBef>
                <a:spcPts val="1200"/>
              </a:spcBef>
              <a:buFont typeface="Arial" panose="020B0604020202020204" pitchFamily="34" charset="0"/>
              <a:buNone/>
              <a:tabLst/>
              <a:defRPr sz="1800" b="1" kern="1200">
                <a:solidFill>
                  <a:schemeClr val="tx1"/>
                </a:solidFill>
                <a:latin typeface="+mn-lt"/>
                <a:ea typeface="+mn-ea"/>
                <a:cs typeface="Arial" panose="020B0604020202020204" pitchFamily="34" charset="0"/>
              </a:defRPr>
            </a:lvl3pPr>
            <a:lvl4pPr marL="1371532"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4pPr>
            <a:lvl5pPr marL="1828709" indent="0" algn="l" defTabSz="914354" rtl="0" eaLnBrk="1" latinLnBrk="0" hangingPunct="1">
              <a:lnSpc>
                <a:spcPct val="150000"/>
              </a:lnSpc>
              <a:spcBef>
                <a:spcPts val="1200"/>
              </a:spcBef>
              <a:buFont typeface="Arial" panose="020B0604020202020204" pitchFamily="34" charset="0"/>
              <a:buNone/>
              <a:tabLst/>
              <a:defRPr sz="1600" b="1" kern="1200">
                <a:solidFill>
                  <a:schemeClr val="tx1"/>
                </a:solidFill>
                <a:latin typeface="+mn-lt"/>
                <a:ea typeface="+mn-ea"/>
                <a:cs typeface="Arial" panose="020B0604020202020204" pitchFamily="34" charset="0"/>
              </a:defRPr>
            </a:lvl5pPr>
            <a:lvl6pPr marL="2285886"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062"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240"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418" indent="0" algn="l" defTabSz="914354"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nSpc>
                <a:spcPct val="100000"/>
              </a:lnSpc>
            </a:pPr>
            <a:r>
              <a:rPr lang="en-US" sz="1600" noProof="1">
                <a:solidFill>
                  <a:schemeClr val="tx2"/>
                </a:solidFill>
                <a:latin typeface="+mj-lt"/>
              </a:rPr>
              <a:t>Automated Reminders and Follow-Up Tasks</a:t>
            </a:r>
          </a:p>
        </p:txBody>
      </p:sp>
      <p:sp>
        <p:nvSpPr>
          <p:cNvPr id="23" name="Content Placeholder 7">
            <a:extLst>
              <a:ext uri="{FF2B5EF4-FFF2-40B4-BE49-F238E27FC236}">
                <a16:creationId xmlns:a16="http://schemas.microsoft.com/office/drawing/2014/main" id="{F310E885-D79E-FD1B-07FE-00D7626B0057}"/>
              </a:ext>
            </a:extLst>
          </p:cNvPr>
          <p:cNvSpPr txBox="1">
            <a:spLocks/>
          </p:cNvSpPr>
          <p:nvPr>
            <p:custDataLst>
              <p:tags r:id="rId9"/>
            </p:custDataLst>
          </p:nvPr>
        </p:nvSpPr>
        <p:spPr>
          <a:xfrm>
            <a:off x="5682394" y="3429000"/>
            <a:ext cx="5900007" cy="2926080"/>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6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93700" indent="-279400" fontAlgn="base">
              <a:lnSpc>
                <a:spcPct val="105000"/>
              </a:lnSpc>
              <a:spcBef>
                <a:spcPts val="800"/>
              </a:spcBef>
              <a:buClr>
                <a:schemeClr val="tx2"/>
              </a:buClr>
            </a:pPr>
            <a:r>
              <a:rPr lang="en-US" sz="1400" noProof="1"/>
              <a:t>Automated reminders notify sales reps of upcoming meetings and deadlines.
The system generates follow-up task alerts based on customer interactions and sales pipeline status.
Automation helps prevent missed opportunities by prompting timely actions.
Reminders can be customized by user preferences and sales cycle stages.
This feature streamlines task management, allowing reps to focus more on selling and less on administrative work.</a:t>
            </a:r>
          </a:p>
        </p:txBody>
      </p:sp>
      <p:sp>
        <p:nvSpPr>
          <p:cNvPr id="24" name="Rectangle 23">
            <a:extLst>
              <a:ext uri="{FF2B5EF4-FFF2-40B4-BE49-F238E27FC236}">
                <a16:creationId xmlns:a16="http://schemas.microsoft.com/office/drawing/2014/main" id="{7C7AA072-182A-4511-F4D7-FF50C0BE82C6}"/>
              </a:ext>
            </a:extLst>
          </p:cNvPr>
          <p:cNvSpPr/>
          <p:nvPr>
            <p:custDataLst>
              <p:tags r:id="rId10"/>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2" name="TextBox 1">
            <a:extLst>
              <a:ext uri="{FF2B5EF4-FFF2-40B4-BE49-F238E27FC236}">
                <a16:creationId xmlns:a16="http://schemas.microsoft.com/office/drawing/2014/main" id="{A7EFECDE-C120-4B11-C216-4D136DB5DD4C}"/>
              </a:ext>
            </a:extLst>
          </p:cNvPr>
          <p:cNvSpPr txBox="1"/>
          <p:nvPr>
            <p:custDataLst>
              <p:tags r:id="rId11"/>
            </p:custDataLst>
          </p:nvPr>
        </p:nvSpPr>
        <p:spPr>
          <a:xfrm>
            <a:off x="609600" y="460338"/>
            <a:ext cx="2743200" cy="414150"/>
          </a:xfrm>
          <a:prstGeom prst="rect">
            <a:avLst/>
          </a:prstGeom>
          <a:noFill/>
        </p:spPr>
        <p:txBody>
          <a:bodyPr wrap="square">
            <a:spAutoFit/>
          </a:bodyPr>
          <a:lstStyle/>
          <a:p>
            <a:r>
              <a:rPr lang="en-US" sz="1400" noProof="1">
                <a:solidFill>
                  <a:schemeClr val="tx2"/>
                </a:solidFill>
              </a:rPr>
              <a:t>Automation</a:t>
            </a:r>
          </a:p>
        </p:txBody>
      </p:sp>
    </p:spTree>
    <p:custDataLst>
      <p:tags r:id="rId1"/>
    </p:custDataLst>
    <p:extLst>
      <p:ext uri="{BB962C8B-B14F-4D97-AF65-F5344CB8AC3E}">
        <p14:creationId xmlns:p14="http://schemas.microsoft.com/office/powerpoint/2010/main" val="2019109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612DD-644A-9AFD-5F8E-407616E53B89}"/>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EAF28544-7354-7B53-4910-2FCC59B1FB43}"/>
              </a:ext>
            </a:extLst>
          </p:cNvPr>
          <p:cNvGraphicFramePr>
            <a:graphicFrameLocks noChangeAspect="1"/>
          </p:cNvGraphicFramePr>
          <p:nvPr>
            <p:custDataLst>
              <p:tags r:id="rId2"/>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0" imgW="7772400" imgH="10058400" progId="TCLayout.ActiveDocument.1">
                  <p:embed/>
                </p:oleObj>
              </mc:Choice>
              <mc:Fallback>
                <p:oleObj name="think-cell Slide" r:id="rId10" imgW="7772400" imgH="10058400" progId="TCLayout.ActiveDocument.1">
                  <p:embed/>
                  <p:pic>
                    <p:nvPicPr>
                      <p:cNvPr id="6" name="think-cell data - do not delete" hidden="1">
                        <a:extLst>
                          <a:ext uri="{FF2B5EF4-FFF2-40B4-BE49-F238E27FC236}">
                            <a16:creationId xmlns:a16="http://schemas.microsoft.com/office/drawing/2014/main" id="{EAF28544-7354-7B53-4910-2FCC59B1FB43}"/>
                          </a:ext>
                        </a:extLst>
                      </p:cNvPr>
                      <p:cNvPicPr/>
                      <p:nvPr/>
                    </p:nvPicPr>
                    <p:blipFill>
                      <a:blip r:embed="rId11"/>
                      <a:stretch>
                        <a:fillRect/>
                      </a:stretch>
                    </p:blipFill>
                    <p:spPr>
                      <a:xfrm>
                        <a:off x="1588" y="1588"/>
                        <a:ext cx="1227" cy="1588"/>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2E6D535C-9F04-CB01-A04C-AFC844822907}"/>
              </a:ext>
            </a:extLst>
          </p:cNvPr>
          <p:cNvSpPr txBox="1"/>
          <p:nvPr>
            <p:custDataLst>
              <p:tags r:id="rId3"/>
            </p:custDataLst>
          </p:nvPr>
        </p:nvSpPr>
        <p:spPr>
          <a:xfrm>
            <a:off x="609600" y="460338"/>
            <a:ext cx="3467100" cy="414150"/>
          </a:xfrm>
          <a:prstGeom prst="rect">
            <a:avLst/>
          </a:prstGeom>
          <a:noFill/>
        </p:spPr>
        <p:txBody>
          <a:bodyPr wrap="square">
            <a:spAutoFit/>
          </a:bodyPr>
          <a:lstStyle/>
          <a:p>
            <a:r>
              <a:rPr lang="en-US" sz="1400" noProof="1">
                <a:solidFill>
                  <a:schemeClr val="tx2"/>
                </a:solidFill>
              </a:rPr>
              <a:t>Performance</a:t>
            </a:r>
          </a:p>
        </p:txBody>
      </p:sp>
      <p:sp>
        <p:nvSpPr>
          <p:cNvPr id="9" name="Title 8">
            <a:extLst>
              <a:ext uri="{FF2B5EF4-FFF2-40B4-BE49-F238E27FC236}">
                <a16:creationId xmlns:a16="http://schemas.microsoft.com/office/drawing/2014/main" id="{FC8F89B9-C234-ADAB-BFCD-DEA2912427FC}"/>
              </a:ext>
            </a:extLst>
          </p:cNvPr>
          <p:cNvSpPr>
            <a:spLocks noGrp="1"/>
          </p:cNvSpPr>
          <p:nvPr>
            <p:ph type="title"/>
            <p:custDataLst>
              <p:tags r:id="rId4"/>
            </p:custDataLst>
          </p:nvPr>
        </p:nvSpPr>
        <p:spPr>
          <a:xfrm>
            <a:off x="609599" y="776644"/>
            <a:ext cx="3467099" cy="2592029"/>
          </a:xfrm>
        </p:spPr>
        <p:txBody>
          <a:bodyPr vert="horz" anchor="b">
            <a:normAutofit/>
          </a:bodyPr>
          <a:lstStyle/>
          <a:p>
            <a:pPr>
              <a:lnSpc>
                <a:spcPct val="85000"/>
              </a:lnSpc>
            </a:pPr>
            <a:r>
              <a:rPr lang="en-US" noProof="1"/>
              <a:t>System Performance</a:t>
            </a:r>
          </a:p>
        </p:txBody>
      </p:sp>
      <p:sp>
        <p:nvSpPr>
          <p:cNvPr id="26" name="Content Placeholder 25">
            <a:extLst>
              <a:ext uri="{FF2B5EF4-FFF2-40B4-BE49-F238E27FC236}">
                <a16:creationId xmlns:a16="http://schemas.microsoft.com/office/drawing/2014/main" id="{41B327AD-ACDC-86C7-B332-E290EC88BE1F}"/>
              </a:ext>
            </a:extLst>
          </p:cNvPr>
          <p:cNvSpPr>
            <a:spLocks noGrp="1"/>
          </p:cNvSpPr>
          <p:nvPr>
            <p:ph idx="1"/>
            <p:custDataLst>
              <p:tags r:id="rId5"/>
            </p:custDataLst>
          </p:nvPr>
        </p:nvSpPr>
        <p:spPr>
          <a:xfrm>
            <a:off x="5181601" y="1068310"/>
            <a:ext cx="6400800" cy="5218189"/>
          </a:xfrm>
        </p:spPr>
        <p:txBody>
          <a:bodyPr>
            <a:normAutofit/>
          </a:bodyPr>
          <a:lstStyle/>
          <a:p>
            <a:pPr marL="393700" indent="-279400" rtl="0" fontAlgn="base">
              <a:lnSpc>
                <a:spcPct val="105000"/>
              </a:lnSpc>
              <a:spcBef>
                <a:spcPts val="800"/>
              </a:spcBef>
              <a:buClr>
                <a:schemeClr val="accent1"/>
              </a:buClr>
              <a:buFont typeface="Arial" panose="020B0604020202020204" pitchFamily="34" charset="0"/>
              <a:buChar char="•"/>
            </a:pPr>
            <a:r>
              <a:rPr lang="en-US" sz="1600" b="0" i="0" u="none" strike="noStrike" noProof="1">
                <a:effectLst/>
              </a:rPr>
              <a:t>Handle at least 500 concurrent users simultaneously without any degradation in performance, ensuring stable and responsive user interactions during peak usage.
Page load times must not exceed 3 seconds under normal network conditions, maintaining fast access to CRM features and data.
System architecture should support scalability to manage increased user loads and data volume over time without impacting performance.
Optimization of backend processes, database queries, and frontend rendering is crucial to meet performance benchmarks.
Robust error handling and performance monitoring mechanisms should be implemented to detect and address bottlenecks proactively.
Performance testing must be conducted regularly to validate compliance with response time and concurrency requirements.</a:t>
            </a:r>
          </a:p>
        </p:txBody>
      </p:sp>
      <p:sp>
        <p:nvSpPr>
          <p:cNvPr id="2" name="Rectangle 1">
            <a:extLst>
              <a:ext uri="{FF2B5EF4-FFF2-40B4-BE49-F238E27FC236}">
                <a16:creationId xmlns:a16="http://schemas.microsoft.com/office/drawing/2014/main" id="{C4B0AD8A-89DA-8E96-3E82-CD9C06912926}"/>
              </a:ext>
            </a:extLst>
          </p:cNvPr>
          <p:cNvSpPr/>
          <p:nvPr>
            <p:custDataLst>
              <p:tags r:id="rId6"/>
            </p:custDataLst>
          </p:nvPr>
        </p:nvSpPr>
        <p:spPr>
          <a:xfrm>
            <a:off x="609600" y="6400800"/>
            <a:ext cx="1825782" cy="19808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1"/>
          </a:p>
        </p:txBody>
      </p:sp>
      <p:sp>
        <p:nvSpPr>
          <p:cNvPr id="41" name="Content Placeholder 25">
            <a:extLst>
              <a:ext uri="{FF2B5EF4-FFF2-40B4-BE49-F238E27FC236}">
                <a16:creationId xmlns:a16="http://schemas.microsoft.com/office/drawing/2014/main" id="{8B94DDB9-6FB3-9282-7C4B-C5BF17628C31}"/>
              </a:ext>
            </a:extLst>
          </p:cNvPr>
          <p:cNvSpPr txBox="1">
            <a:spLocks/>
          </p:cNvSpPr>
          <p:nvPr>
            <p:custDataLst>
              <p:tags r:id="rId7"/>
            </p:custDataLst>
          </p:nvPr>
        </p:nvSpPr>
        <p:spPr>
          <a:xfrm>
            <a:off x="609599" y="3489327"/>
            <a:ext cx="3467100" cy="2652356"/>
          </a:xfrm>
          <a:prstGeom prst="rect">
            <a:avLst/>
          </a:prstGeom>
        </p:spPr>
        <p:txBody>
          <a:bodyPr vert="horz" lIns="91440" tIns="45720" rIns="91440" bIns="45720" rtlCol="0">
            <a:normAutofit/>
          </a:bodyPr>
          <a:lstStyle>
            <a:lvl1pPr marL="29685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1pPr>
            <a:lvl2pPr marL="628635"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2pPr>
            <a:lvl3pPr marL="1085824"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3pPr>
            <a:lvl4pPr marL="1543012"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4pPr>
            <a:lvl5pPr marL="2001789" indent="-285744" algn="l" defTabSz="914354" rtl="0" eaLnBrk="1" latinLnBrk="0" hangingPunct="1">
              <a:lnSpc>
                <a:spcPct val="150000"/>
              </a:lnSpc>
              <a:spcBef>
                <a:spcPts val="1200"/>
              </a:spcBef>
              <a:buFont typeface="Arial" panose="020B0604020202020204" pitchFamily="34" charset="0"/>
              <a:buChar char="•"/>
              <a:tabLst/>
              <a:defRPr sz="1800" kern="1200">
                <a:solidFill>
                  <a:schemeClr val="tx1"/>
                </a:solidFill>
                <a:latin typeface="+mn-lt"/>
                <a:ea typeface="+mn-ea"/>
                <a:cs typeface="Arial" panose="020B0604020202020204" pitchFamily="34"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113" indent="0">
              <a:lnSpc>
                <a:spcPct val="114000"/>
              </a:lnSpc>
              <a:buFont typeface="Arial" panose="020B0604020202020204" pitchFamily="34" charset="0"/>
              <a:buNone/>
            </a:pPr>
            <a:r>
              <a:rPr lang="en-US" sz="1600" noProof="1">
                <a:solidFill>
                  <a:schemeClr val="tx2"/>
                </a:solidFill>
              </a:rPr>
              <a:t>The CRM system must support high concurrency and fast response times to ensure seamless user experience and operational efficiency under typical usage conditions.</a:t>
            </a:r>
          </a:p>
        </p:txBody>
      </p:sp>
      <p:sp>
        <p:nvSpPr>
          <p:cNvPr id="47" name="Text Placeholder 12">
            <a:extLst>
              <a:ext uri="{FF2B5EF4-FFF2-40B4-BE49-F238E27FC236}">
                <a16:creationId xmlns:a16="http://schemas.microsoft.com/office/drawing/2014/main" id="{F5D6947B-C33E-AB63-A8EE-EBE970DE2E48}"/>
              </a:ext>
            </a:extLst>
          </p:cNvPr>
          <p:cNvSpPr txBox="1">
            <a:spLocks/>
          </p:cNvSpPr>
          <p:nvPr>
            <p:custDataLst>
              <p:tags r:id="rId8"/>
            </p:custDataLst>
          </p:nvPr>
        </p:nvSpPr>
        <p:spPr>
          <a:xfrm>
            <a:off x="5181600" y="468868"/>
            <a:ext cx="6400800" cy="599444"/>
          </a:xfrm>
          <a:prstGeom prst="rect">
            <a:avLst/>
          </a:prstGeom>
        </p:spPr>
        <p:txBody>
          <a:bodyPr vert="horz" lIns="91440" tIns="45720" rIns="91440" bIns="45720" rtlCol="0" anchor="ctr">
            <a:normAutofit/>
          </a:bodyPr>
          <a:lstStyle>
            <a:lvl1pPr indent="9525" defTabSz="914354">
              <a:lnSpc>
                <a:spcPct val="114000"/>
              </a:lnSpc>
              <a:spcBef>
                <a:spcPts val="1200"/>
              </a:spcBef>
              <a:buFont typeface="Arial" panose="020B0604020202020204" pitchFamily="34" charset="0"/>
              <a:buNone/>
              <a:tabLst/>
              <a:defRPr sz="1600" b="1">
                <a:latin typeface="+mj-lt"/>
                <a:cs typeface="Arial" panose="020B0604020202020204" pitchFamily="34" charset="0"/>
              </a:defRPr>
            </a:lvl1pPr>
            <a:lvl2pPr marL="457178" indent="0" defTabSz="914354">
              <a:lnSpc>
                <a:spcPct val="150000"/>
              </a:lnSpc>
              <a:spcBef>
                <a:spcPts val="1200"/>
              </a:spcBef>
              <a:buFont typeface="Arial" panose="020B0604020202020204" pitchFamily="34" charset="0"/>
              <a:buNone/>
              <a:tabLst/>
              <a:defRPr sz="2000" b="1">
                <a:cs typeface="Arial" panose="020B0604020202020204" pitchFamily="34" charset="0"/>
              </a:defRPr>
            </a:lvl2pPr>
            <a:lvl3pPr marL="914354" indent="0" defTabSz="914354">
              <a:lnSpc>
                <a:spcPct val="150000"/>
              </a:lnSpc>
              <a:spcBef>
                <a:spcPts val="1200"/>
              </a:spcBef>
              <a:buFont typeface="Arial" panose="020B0604020202020204" pitchFamily="34" charset="0"/>
              <a:buNone/>
              <a:tabLst/>
              <a:defRPr b="1">
                <a:cs typeface="Arial" panose="020B0604020202020204" pitchFamily="34" charset="0"/>
              </a:defRPr>
            </a:lvl3pPr>
            <a:lvl4pPr marL="1371532" indent="0" defTabSz="914354">
              <a:lnSpc>
                <a:spcPct val="150000"/>
              </a:lnSpc>
              <a:spcBef>
                <a:spcPts val="1200"/>
              </a:spcBef>
              <a:buFont typeface="Arial" panose="020B0604020202020204" pitchFamily="34" charset="0"/>
              <a:buNone/>
              <a:tabLst/>
              <a:defRPr sz="1600" b="1">
                <a:cs typeface="Arial" panose="020B0604020202020204" pitchFamily="34" charset="0"/>
              </a:defRPr>
            </a:lvl4pPr>
            <a:lvl5pPr marL="1828709" indent="0" defTabSz="914354">
              <a:lnSpc>
                <a:spcPct val="150000"/>
              </a:lnSpc>
              <a:spcBef>
                <a:spcPts val="1200"/>
              </a:spcBef>
              <a:buFont typeface="Arial" panose="020B0604020202020204" pitchFamily="34" charset="0"/>
              <a:buNone/>
              <a:tabLst/>
              <a:defRPr sz="1600" b="1">
                <a:cs typeface="Arial" panose="020B0604020202020204" pitchFamily="34" charset="0"/>
              </a:defRPr>
            </a:lvl5pPr>
            <a:lvl6pPr marL="2285886" indent="0" defTabSz="914354">
              <a:lnSpc>
                <a:spcPct val="90000"/>
              </a:lnSpc>
              <a:spcBef>
                <a:spcPts val="500"/>
              </a:spcBef>
              <a:buFont typeface="Arial" panose="020B0604020202020204" pitchFamily="34" charset="0"/>
              <a:buNone/>
              <a:defRPr sz="1600" b="1"/>
            </a:lvl6pPr>
            <a:lvl7pPr marL="2743062" indent="0" defTabSz="914354">
              <a:lnSpc>
                <a:spcPct val="90000"/>
              </a:lnSpc>
              <a:spcBef>
                <a:spcPts val="500"/>
              </a:spcBef>
              <a:buFont typeface="Arial" panose="020B0604020202020204" pitchFamily="34" charset="0"/>
              <a:buNone/>
              <a:defRPr sz="1600" b="1"/>
            </a:lvl7pPr>
            <a:lvl8pPr marL="3200240" indent="0" defTabSz="914354">
              <a:lnSpc>
                <a:spcPct val="90000"/>
              </a:lnSpc>
              <a:spcBef>
                <a:spcPts val="500"/>
              </a:spcBef>
              <a:buFont typeface="Arial" panose="020B0604020202020204" pitchFamily="34" charset="0"/>
              <a:buNone/>
              <a:defRPr sz="1600" b="1"/>
            </a:lvl8pPr>
            <a:lvl9pPr marL="3657418" indent="0" defTabSz="914354">
              <a:lnSpc>
                <a:spcPct val="90000"/>
              </a:lnSpc>
              <a:spcBef>
                <a:spcPts val="500"/>
              </a:spcBef>
              <a:buFont typeface="Arial" panose="020B0604020202020204" pitchFamily="34" charset="0"/>
              <a:buNone/>
              <a:defRPr sz="1600" b="1"/>
            </a:lvl9pPr>
          </a:lstStyle>
          <a:p>
            <a:r>
              <a:rPr lang="en-US" sz="1800" noProof="1"/>
              <a:t>Key Non-Functional Requirements for System Performance</a:t>
            </a:r>
          </a:p>
        </p:txBody>
      </p:sp>
    </p:spTree>
    <p:custDataLst>
      <p:tags r:id="rId1"/>
    </p:custDataLst>
    <p:extLst>
      <p:ext uri="{BB962C8B-B14F-4D97-AF65-F5344CB8AC3E}">
        <p14:creationId xmlns:p14="http://schemas.microsoft.com/office/powerpoint/2010/main" val="34792739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LUS_TEMPLATE" val="d1e65e54-753c-4368-946b-ddb430583b0d"/>
</p:tagLst>
</file>

<file path=ppt/tags/tag10.xml><?xml version="1.0" encoding="utf-8"?>
<p:tagLst xmlns:a="http://schemas.openxmlformats.org/drawingml/2006/main" xmlns:r="http://schemas.openxmlformats.org/officeDocument/2006/relationships" xmlns:p="http://schemas.openxmlformats.org/presentationml/2006/main">
  <p:tag name="PLUS_ID" val="presentation_title"/>
  <p:tag name="PLUS_THEME" val="font_0"/>
</p:tagLst>
</file>

<file path=ppt/tags/tag100.xml><?xml version="1.0" encoding="utf-8"?>
<p:tagLst xmlns:a="http://schemas.openxmlformats.org/drawingml/2006/main" xmlns:r="http://schemas.openxmlformats.org/officeDocument/2006/relationships" xmlns:p="http://schemas.openxmlformats.org/presentationml/2006/main">
  <p:tag name="PLUS_ID" val="header_1"/>
</p:tagLst>
</file>

<file path=ppt/tags/tag101.xml><?xml version="1.0" encoding="utf-8"?>
<p:tagLst xmlns:a="http://schemas.openxmlformats.org/drawingml/2006/main" xmlns:r="http://schemas.openxmlformats.org/officeDocument/2006/relationships" xmlns:p="http://schemas.openxmlformats.org/presentationml/2006/main">
  <p:tag name="PLUS_ID" val="detail_2"/>
</p:tagLst>
</file>

<file path=ppt/tags/tag102.xml><?xml version="1.0" encoding="utf-8"?>
<p:tagLst xmlns:a="http://schemas.openxmlformats.org/drawingml/2006/main" xmlns:r="http://schemas.openxmlformats.org/officeDocument/2006/relationships" xmlns:p="http://schemas.openxmlformats.org/presentationml/2006/main">
  <p:tag name="PLUS_ID" val="detail_3"/>
</p:tagLst>
</file>

<file path=ppt/tags/tag103.xml><?xml version="1.0" encoding="utf-8"?>
<p:tagLst xmlns:a="http://schemas.openxmlformats.org/drawingml/2006/main" xmlns:r="http://schemas.openxmlformats.org/officeDocument/2006/relationships" xmlns:p="http://schemas.openxmlformats.org/presentationml/2006/main">
  <p:tag name="PLUS_ID" val="header_2"/>
</p:tagLst>
</file>

<file path=ppt/tags/tag104.xml><?xml version="1.0" encoding="utf-8"?>
<p:tagLst xmlns:a="http://schemas.openxmlformats.org/drawingml/2006/main" xmlns:r="http://schemas.openxmlformats.org/officeDocument/2006/relationships" xmlns:p="http://schemas.openxmlformats.org/presentationml/2006/main">
  <p:tag name="PLUS_ID" val="header_3"/>
</p:tagLst>
</file>

<file path=ppt/tags/tag105.xml><?xml version="1.0" encoding="utf-8"?>
<p:tagLst xmlns:a="http://schemas.openxmlformats.org/drawingml/2006/main" xmlns:r="http://schemas.openxmlformats.org/officeDocument/2006/relationships" xmlns:p="http://schemas.openxmlformats.org/presentationml/2006/main">
  <p:tag name="PLUS_ID" val="logo"/>
</p:tagLst>
</file>

<file path=ppt/tags/tag106.xml><?xml version="1.0" encoding="utf-8"?>
<p:tagLst xmlns:a="http://schemas.openxmlformats.org/drawingml/2006/main" xmlns:r="http://schemas.openxmlformats.org/officeDocument/2006/relationships" xmlns:p="http://schemas.openxmlformats.org/presentationml/2006/main">
  <p:tag name="PLUS_ID" val="detail_4"/>
</p:tagLst>
</file>

<file path=ppt/tags/tag107.xml><?xml version="1.0" encoding="utf-8"?>
<p:tagLst xmlns:a="http://schemas.openxmlformats.org/drawingml/2006/main" xmlns:r="http://schemas.openxmlformats.org/officeDocument/2006/relationships" xmlns:p="http://schemas.openxmlformats.org/presentationml/2006/main">
  <p:tag name="PLUS_ID" val="header_4"/>
</p:tagLst>
</file>

<file path=ppt/tags/tag108.xml><?xml version="1.0" encoding="utf-8"?>
<p:tagLst xmlns:a="http://schemas.openxmlformats.org/drawingml/2006/main" xmlns:r="http://schemas.openxmlformats.org/officeDocument/2006/relationships" xmlns:p="http://schemas.openxmlformats.org/presentationml/2006/main">
  <p:tag name="PLUS_ID" val="year_0"/>
</p:tagLst>
</file>

<file path=ppt/tags/tag109.xml><?xml version="1.0" encoding="utf-8"?>
<p:tagLst xmlns:a="http://schemas.openxmlformats.org/drawingml/2006/main" xmlns:r="http://schemas.openxmlformats.org/officeDocument/2006/relationships" xmlns:p="http://schemas.openxmlformats.org/presentationml/2006/main">
  <p:tag name="PLUS_ID" val="year_1"/>
</p:tagLst>
</file>

<file path=ppt/tags/tag11.xml><?xml version="1.0" encoding="utf-8"?>
<p:tagLst xmlns:a="http://schemas.openxmlformats.org/drawingml/2006/main" xmlns:r="http://schemas.openxmlformats.org/officeDocument/2006/relationships" xmlns:p="http://schemas.openxmlformats.org/presentationml/2006/main">
  <p:tag name="PLUS_ID" val="date"/>
  <p:tag name="PLUS_THEME" val="font_0"/>
</p:tagLst>
</file>

<file path=ppt/tags/tag110.xml><?xml version="1.0" encoding="utf-8"?>
<p:tagLst xmlns:a="http://schemas.openxmlformats.org/drawingml/2006/main" xmlns:r="http://schemas.openxmlformats.org/officeDocument/2006/relationships" xmlns:p="http://schemas.openxmlformats.org/presentationml/2006/main">
  <p:tag name="PLUS_ID" val="year_2"/>
</p:tagLst>
</file>

<file path=ppt/tags/tag111.xml><?xml version="1.0" encoding="utf-8"?>
<p:tagLst xmlns:a="http://schemas.openxmlformats.org/drawingml/2006/main" xmlns:r="http://schemas.openxmlformats.org/officeDocument/2006/relationships" xmlns:p="http://schemas.openxmlformats.org/presentationml/2006/main">
  <p:tag name="PLUS_ID" val="year_3"/>
</p:tagLst>
</file>

<file path=ppt/tags/tag112.xml><?xml version="1.0" encoding="utf-8"?>
<p:tagLst xmlns:a="http://schemas.openxmlformats.org/drawingml/2006/main" xmlns:r="http://schemas.openxmlformats.org/officeDocument/2006/relationships" xmlns:p="http://schemas.openxmlformats.org/presentationml/2006/main">
  <p:tag name="PLUS_ID" val="year_4"/>
</p:tagLst>
</file>

<file path=ppt/tags/tag113.xml><?xml version="1.0" encoding="utf-8"?>
<p:tagLst xmlns:a="http://schemas.openxmlformats.org/drawingml/2006/main" xmlns:r="http://schemas.openxmlformats.org/officeDocument/2006/relationships" xmlns:p="http://schemas.openxmlformats.org/presentationml/2006/main">
  <p:tag name="PLUS_SLIDE_ID" val="QMVkWzcvcolX4yVIBgH1Vr"/>
  <p:tag name="PLUS_SLIDE_PPT_ID" val="354#3479273969"/>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PLUS_ID" val="chapter"/>
</p:tagLst>
</file>

<file path=ppt/tags/tag116.xml><?xml version="1.0" encoding="utf-8"?>
<p:tagLst xmlns:a="http://schemas.openxmlformats.org/drawingml/2006/main" xmlns:r="http://schemas.openxmlformats.org/officeDocument/2006/relationships" xmlns:p="http://schemas.openxmlformats.org/presentationml/2006/main">
  <p:tag name="PLUS_ID" val="title"/>
</p:tagLst>
</file>

<file path=ppt/tags/tag117.xml><?xml version="1.0" encoding="utf-8"?>
<p:tagLst xmlns:a="http://schemas.openxmlformats.org/drawingml/2006/main" xmlns:r="http://schemas.openxmlformats.org/officeDocument/2006/relationships" xmlns:p="http://schemas.openxmlformats.org/presentationml/2006/main">
  <p:tag name="PLUS_ID" val="detail"/>
</p:tagLst>
</file>

<file path=ppt/tags/tag118.xml><?xml version="1.0" encoding="utf-8"?>
<p:tagLst xmlns:a="http://schemas.openxmlformats.org/drawingml/2006/main" xmlns:r="http://schemas.openxmlformats.org/officeDocument/2006/relationships" xmlns:p="http://schemas.openxmlformats.org/presentationml/2006/main">
  <p:tag name="PLUS_ID" val="logo"/>
</p:tagLst>
</file>

<file path=ppt/tags/tag119.xml><?xml version="1.0" encoding="utf-8"?>
<p:tagLst xmlns:a="http://schemas.openxmlformats.org/drawingml/2006/main" xmlns:r="http://schemas.openxmlformats.org/officeDocument/2006/relationships" xmlns:p="http://schemas.openxmlformats.org/presentationml/2006/main">
  <p:tag name="PLUS_ID" val="takeaway"/>
</p:tagLst>
</file>

<file path=ppt/tags/tag12.xml><?xml version="1.0" encoding="utf-8"?>
<p:tagLst xmlns:a="http://schemas.openxmlformats.org/drawingml/2006/main" xmlns:r="http://schemas.openxmlformats.org/officeDocument/2006/relationships" xmlns:p="http://schemas.openxmlformats.org/presentationml/2006/main">
  <p:tag name="PLUS_ID" val="title_static"/>
</p:tagLst>
</file>

<file path=ppt/tags/tag120.xml><?xml version="1.0" encoding="utf-8"?>
<p:tagLst xmlns:a="http://schemas.openxmlformats.org/drawingml/2006/main" xmlns:r="http://schemas.openxmlformats.org/officeDocument/2006/relationships" xmlns:p="http://schemas.openxmlformats.org/presentationml/2006/main">
  <p:tag name="PLUS_ID" val="header"/>
</p:tagLst>
</file>

<file path=ppt/tags/tag121.xml><?xml version="1.0" encoding="utf-8"?>
<p:tagLst xmlns:a="http://schemas.openxmlformats.org/drawingml/2006/main" xmlns:r="http://schemas.openxmlformats.org/officeDocument/2006/relationships" xmlns:p="http://schemas.openxmlformats.org/presentationml/2006/main">
  <p:tag name="PLUS_ID" val="title"/>
</p:tagLst>
</file>

<file path=ppt/tags/tag122.xml><?xml version="1.0" encoding="utf-8"?>
<p:tagLst xmlns:a="http://schemas.openxmlformats.org/drawingml/2006/main" xmlns:r="http://schemas.openxmlformats.org/officeDocument/2006/relationships" xmlns:p="http://schemas.openxmlformats.org/presentationml/2006/main">
  <p:tag name="PLUS_ID" val="header_0"/>
</p:tagLst>
</file>

<file path=ppt/tags/tag123.xml><?xml version="1.0" encoding="utf-8"?>
<p:tagLst xmlns:a="http://schemas.openxmlformats.org/drawingml/2006/main" xmlns:r="http://schemas.openxmlformats.org/officeDocument/2006/relationships" xmlns:p="http://schemas.openxmlformats.org/presentationml/2006/main">
  <p:tag name="PLUS_ID" val="detail_0"/>
</p:tagLst>
</file>

<file path=ppt/tags/tag124.xml><?xml version="1.0" encoding="utf-8"?>
<p:tagLst xmlns:a="http://schemas.openxmlformats.org/drawingml/2006/main" xmlns:r="http://schemas.openxmlformats.org/officeDocument/2006/relationships" xmlns:p="http://schemas.openxmlformats.org/presentationml/2006/main">
  <p:tag name="PLUS_ID" val="header_1"/>
</p:tagLst>
</file>

<file path=ppt/tags/tag125.xml><?xml version="1.0" encoding="utf-8"?>
<p:tagLst xmlns:a="http://schemas.openxmlformats.org/drawingml/2006/main" xmlns:r="http://schemas.openxmlformats.org/officeDocument/2006/relationships" xmlns:p="http://schemas.openxmlformats.org/presentationml/2006/main">
  <p:tag name="PLUS_ID" val="detail_1"/>
</p:tagLst>
</file>

<file path=ppt/tags/tag126.xml><?xml version="1.0" encoding="utf-8"?>
<p:tagLst xmlns:a="http://schemas.openxmlformats.org/drawingml/2006/main" xmlns:r="http://schemas.openxmlformats.org/officeDocument/2006/relationships" xmlns:p="http://schemas.openxmlformats.org/presentationml/2006/main">
  <p:tag name="PLUS_ID" val="logo"/>
</p:tagLst>
</file>

<file path=ppt/tags/tag127.xml><?xml version="1.0" encoding="utf-8"?>
<p:tagLst xmlns:a="http://schemas.openxmlformats.org/drawingml/2006/main" xmlns:r="http://schemas.openxmlformats.org/officeDocument/2006/relationships" xmlns:p="http://schemas.openxmlformats.org/presentationml/2006/main">
  <p:tag name="PLUS_ID" val="chapter"/>
</p:tagLst>
</file>

<file path=ppt/tags/tag128.xml><?xml version="1.0" encoding="utf-8"?>
<p:tagLst xmlns:a="http://schemas.openxmlformats.org/drawingml/2006/main" xmlns:r="http://schemas.openxmlformats.org/officeDocument/2006/relationships" xmlns:p="http://schemas.openxmlformats.org/presentationml/2006/main">
  <p:tag name="PLUS_ID" val="image"/>
</p:tagLst>
</file>

<file path=ppt/tags/tag129.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3.xml><?xml version="1.0" encoding="utf-8"?>
<p:tagLst xmlns:a="http://schemas.openxmlformats.org/drawingml/2006/main" xmlns:r="http://schemas.openxmlformats.org/officeDocument/2006/relationships" xmlns:p="http://schemas.openxmlformats.org/presentationml/2006/main">
  <p:tag name="PLUS_ID" val="agenda"/>
  <p:tag name="PLUS_THEME" val="font_0"/>
</p:tagLst>
</file>

<file path=ppt/tags/tag130.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131.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132.xml><?xml version="1.0" encoding="utf-8"?>
<p:tagLst xmlns:a="http://schemas.openxmlformats.org/drawingml/2006/main" xmlns:r="http://schemas.openxmlformats.org/officeDocument/2006/relationships" xmlns:p="http://schemas.openxmlformats.org/presentationml/2006/main">
  <p:tag name="PLUS_ID" val="logo"/>
</p:tagLst>
</file>

<file path=ppt/tags/tag133.xml><?xml version="1.0" encoding="utf-8"?>
<p:tagLst xmlns:a="http://schemas.openxmlformats.org/drawingml/2006/main" xmlns:r="http://schemas.openxmlformats.org/officeDocument/2006/relationships" xmlns:p="http://schemas.openxmlformats.org/presentationml/2006/main">
  <p:tag name="PLUS_ID" val="chapter"/>
</p:tagLst>
</file>

<file path=ppt/tags/tag14.xml><?xml version="1.0" encoding="utf-8"?>
<p:tagLst xmlns:a="http://schemas.openxmlformats.org/drawingml/2006/main" xmlns:r="http://schemas.openxmlformats.org/officeDocument/2006/relationships" xmlns:p="http://schemas.openxmlformats.org/presentationml/2006/main">
  <p:tag name="PLUS_ID" val="logo"/>
</p:tagLst>
</file>

<file path=ppt/tags/tag15.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16.xml><?xml version="1.0" encoding="utf-8"?>
<p:tagLst xmlns:a="http://schemas.openxmlformats.org/drawingml/2006/main" xmlns:r="http://schemas.openxmlformats.org/officeDocument/2006/relationships" xmlns:p="http://schemas.openxmlformats.org/presentationml/2006/main">
  <p:tag name="PLUS_ID" val="image"/>
</p:tagLst>
</file>

<file path=ppt/tags/tag17.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18.xml><?xml version="1.0" encoding="utf-8"?>
<p:tagLst xmlns:a="http://schemas.openxmlformats.org/drawingml/2006/main" xmlns:r="http://schemas.openxmlformats.org/officeDocument/2006/relationships" xmlns:p="http://schemas.openxmlformats.org/presentationml/2006/main">
  <p:tag name="PLUS_ID" val="detail"/>
  <p:tag name="PLUS_THEME" val="font_0"/>
</p:tagLst>
</file>

<file path=ppt/tags/tag19.xml><?xml version="1.0" encoding="utf-8"?>
<p:tagLst xmlns:a="http://schemas.openxmlformats.org/drawingml/2006/main" xmlns:r="http://schemas.openxmlformats.org/officeDocument/2006/relationships" xmlns:p="http://schemas.openxmlformats.org/presentationml/2006/main">
  <p:tag name="PLUS_ID" val="logo"/>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PLUS_ID" val="chapter"/>
</p:tagLst>
</file>

<file path=ppt/tags/tag21.xml><?xml version="1.0" encoding="utf-8"?>
<p:tagLst xmlns:a="http://schemas.openxmlformats.org/drawingml/2006/main" xmlns:r="http://schemas.openxmlformats.org/officeDocument/2006/relationships" xmlns:p="http://schemas.openxmlformats.org/presentationml/2006/main">
  <p:tag name="PLUS_THEME" val="background_0"/>
  <p:tag name="PLUS_SLIDE_ID" val="2k6pNLw4s2HqRM8fk9UUdg"/>
  <p:tag name="PLUS_SLIDE_PPT_ID" val="355#1102506805"/>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PLUS_ID" val="title"/>
  <p:tag name="PLUS_THEME" val="font_0"/>
</p:tagLst>
</file>

<file path=ppt/tags/tag24.xml><?xml version="1.0" encoding="utf-8"?>
<p:tagLst xmlns:a="http://schemas.openxmlformats.org/drawingml/2006/main" xmlns:r="http://schemas.openxmlformats.org/officeDocument/2006/relationships" xmlns:p="http://schemas.openxmlformats.org/presentationml/2006/main">
  <p:tag name="PLUS_ID" val="chapter"/>
</p:tagLst>
</file>

<file path=ppt/tags/tag25.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26.xml><?xml version="1.0" encoding="utf-8"?>
<p:tagLst xmlns:a="http://schemas.openxmlformats.org/drawingml/2006/main" xmlns:r="http://schemas.openxmlformats.org/officeDocument/2006/relationships" xmlns:p="http://schemas.openxmlformats.org/presentationml/2006/main">
  <p:tag name="PLUS_ID" val="logo"/>
</p:tagLst>
</file>

<file path=ppt/tags/tag27.xml><?xml version="1.0" encoding="utf-8"?>
<p:tagLst xmlns:a="http://schemas.openxmlformats.org/drawingml/2006/main" xmlns:r="http://schemas.openxmlformats.org/officeDocument/2006/relationships" xmlns:p="http://schemas.openxmlformats.org/presentationml/2006/main">
  <p:tag name="PLUS_ID" val="detail"/>
</p:tagLst>
</file>

<file path=ppt/tags/tag28.xml><?xml version="1.0" encoding="utf-8"?>
<p:tagLst xmlns:a="http://schemas.openxmlformats.org/drawingml/2006/main" xmlns:r="http://schemas.openxmlformats.org/officeDocument/2006/relationships" xmlns:p="http://schemas.openxmlformats.org/presentationml/2006/main">
  <p:tag name="PLUS_ID" val="header"/>
</p:tagLst>
</file>

<file path=ppt/tags/tag29.xml><?xml version="1.0" encoding="utf-8"?>
<p:tagLst xmlns:a="http://schemas.openxmlformats.org/drawingml/2006/main" xmlns:r="http://schemas.openxmlformats.org/officeDocument/2006/relationships" xmlns:p="http://schemas.openxmlformats.org/presentationml/2006/main">
  <p:tag name="PLUS_ID" val="takeaway"/>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PLUS_SLIDE_ID" val="2k6pNLw4s2HqRM8fk9Ubb8"/>
  <p:tag name="PLUS_SLIDE_PPT_ID" val="359#396646278"/>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33.xml><?xml version="1.0" encoding="utf-8"?>
<p:tagLst xmlns:a="http://schemas.openxmlformats.org/drawingml/2006/main" xmlns:r="http://schemas.openxmlformats.org/officeDocument/2006/relationships" xmlns:p="http://schemas.openxmlformats.org/presentationml/2006/main">
  <p:tag name="PLUS_ID" val="takeaway"/>
</p:tagLst>
</file>

<file path=ppt/tags/tag34.xml><?xml version="1.0" encoding="utf-8"?>
<p:tagLst xmlns:a="http://schemas.openxmlformats.org/drawingml/2006/main" xmlns:r="http://schemas.openxmlformats.org/officeDocument/2006/relationships" xmlns:p="http://schemas.openxmlformats.org/presentationml/2006/main">
  <p:tag name="PLUS_ID" val="title"/>
</p:tagLst>
</file>

<file path=ppt/tags/tag35.xml><?xml version="1.0" encoding="utf-8"?>
<p:tagLst xmlns:a="http://schemas.openxmlformats.org/drawingml/2006/main" xmlns:r="http://schemas.openxmlformats.org/officeDocument/2006/relationships" xmlns:p="http://schemas.openxmlformats.org/presentationml/2006/main">
  <p:tag name="PLUS_ID" val="header_0"/>
</p:tagLst>
</file>

<file path=ppt/tags/tag36.xml><?xml version="1.0" encoding="utf-8"?>
<p:tagLst xmlns:a="http://schemas.openxmlformats.org/drawingml/2006/main" xmlns:r="http://schemas.openxmlformats.org/officeDocument/2006/relationships" xmlns:p="http://schemas.openxmlformats.org/presentationml/2006/main">
  <p:tag name="PLUS_ID" val="detail_0"/>
</p:tagLst>
</file>

<file path=ppt/tags/tag37.xml><?xml version="1.0" encoding="utf-8"?>
<p:tagLst xmlns:a="http://schemas.openxmlformats.org/drawingml/2006/main" xmlns:r="http://schemas.openxmlformats.org/officeDocument/2006/relationships" xmlns:p="http://schemas.openxmlformats.org/presentationml/2006/main">
  <p:tag name="PLUS_ID" val="header_1"/>
</p:tagLst>
</file>

<file path=ppt/tags/tag38.xml><?xml version="1.0" encoding="utf-8"?>
<p:tagLst xmlns:a="http://schemas.openxmlformats.org/drawingml/2006/main" xmlns:r="http://schemas.openxmlformats.org/officeDocument/2006/relationships" xmlns:p="http://schemas.openxmlformats.org/presentationml/2006/main">
  <p:tag name="PLUS_ID" val="detail_1"/>
</p:tagLst>
</file>

<file path=ppt/tags/tag39.xml><?xml version="1.0" encoding="utf-8"?>
<p:tagLst xmlns:a="http://schemas.openxmlformats.org/drawingml/2006/main" xmlns:r="http://schemas.openxmlformats.org/officeDocument/2006/relationships" xmlns:p="http://schemas.openxmlformats.org/presentationml/2006/main">
  <p:tag name="PLUS_ID" val="logo"/>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PLUS_ID" val="chapter"/>
</p:tagLst>
</file>

<file path=ppt/tags/tag41.xml><?xml version="1.0" encoding="utf-8"?>
<p:tagLst xmlns:a="http://schemas.openxmlformats.org/drawingml/2006/main" xmlns:r="http://schemas.openxmlformats.org/officeDocument/2006/relationships" xmlns:p="http://schemas.openxmlformats.org/presentationml/2006/main">
  <p:tag name="PLUS_SLIDE_ID" val="2k6pNLw4s2HqRM8fk9UbGQ"/>
  <p:tag name="PLUS_SLIDE_PPT_ID" val="358#1797555833"/>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PLUS_ID" val="title"/>
</p:tagLst>
</file>

<file path=ppt/tags/tag44.xml><?xml version="1.0" encoding="utf-8"?>
<p:tagLst xmlns:a="http://schemas.openxmlformats.org/drawingml/2006/main" xmlns:r="http://schemas.openxmlformats.org/officeDocument/2006/relationships" xmlns:p="http://schemas.openxmlformats.org/presentationml/2006/main">
  <p:tag name="PLUS_ID" val="header_0"/>
</p:tagLst>
</file>

<file path=ppt/tags/tag45.xml><?xml version="1.0" encoding="utf-8"?>
<p:tagLst xmlns:a="http://schemas.openxmlformats.org/drawingml/2006/main" xmlns:r="http://schemas.openxmlformats.org/officeDocument/2006/relationships" xmlns:p="http://schemas.openxmlformats.org/presentationml/2006/main">
  <p:tag name="PLUS_ID" val="detail_0"/>
</p:tagLst>
</file>

<file path=ppt/tags/tag46.xml><?xml version="1.0" encoding="utf-8"?>
<p:tagLst xmlns:a="http://schemas.openxmlformats.org/drawingml/2006/main" xmlns:r="http://schemas.openxmlformats.org/officeDocument/2006/relationships" xmlns:p="http://schemas.openxmlformats.org/presentationml/2006/main">
  <p:tag name="PLUS_ID" val="header_1"/>
</p:tagLst>
</file>

<file path=ppt/tags/tag47.xml><?xml version="1.0" encoding="utf-8"?>
<p:tagLst xmlns:a="http://schemas.openxmlformats.org/drawingml/2006/main" xmlns:r="http://schemas.openxmlformats.org/officeDocument/2006/relationships" xmlns:p="http://schemas.openxmlformats.org/presentationml/2006/main">
  <p:tag name="PLUS_ID" val="detail_1"/>
</p:tagLst>
</file>

<file path=ppt/tags/tag48.xml><?xml version="1.0" encoding="utf-8"?>
<p:tagLst xmlns:a="http://schemas.openxmlformats.org/drawingml/2006/main" xmlns:r="http://schemas.openxmlformats.org/officeDocument/2006/relationships" xmlns:p="http://schemas.openxmlformats.org/presentationml/2006/main">
  <p:tag name="PLUS_ID" val="logo"/>
</p:tagLst>
</file>

<file path=ppt/tags/tag49.xml><?xml version="1.0" encoding="utf-8"?>
<p:tagLst xmlns:a="http://schemas.openxmlformats.org/drawingml/2006/main" xmlns:r="http://schemas.openxmlformats.org/officeDocument/2006/relationships" xmlns:p="http://schemas.openxmlformats.org/presentationml/2006/main">
  <p:tag name="PLUS_ID" val="chapter"/>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PLUS_ID" val="takeaway"/>
</p:tagLst>
</file>

<file path=ppt/tags/tag51.xml><?xml version="1.0" encoding="utf-8"?>
<p:tagLst xmlns:a="http://schemas.openxmlformats.org/drawingml/2006/main" xmlns:r="http://schemas.openxmlformats.org/officeDocument/2006/relationships" xmlns:p="http://schemas.openxmlformats.org/presentationml/2006/main">
  <p:tag name="PLUS_SLIDE_ID" val="2k6pNLw4s2HqRM8fk9UWTa"/>
  <p:tag name="PLUS_SLIDE_PPT_ID" val="357#922375905"/>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PLUS_ID" val="title"/>
</p:tagLst>
</file>

<file path=ppt/tags/tag54.xml><?xml version="1.0" encoding="utf-8"?>
<p:tagLst xmlns:a="http://schemas.openxmlformats.org/drawingml/2006/main" xmlns:r="http://schemas.openxmlformats.org/officeDocument/2006/relationships" xmlns:p="http://schemas.openxmlformats.org/presentationml/2006/main">
  <p:tag name="PLUS_ID" val="header_0"/>
</p:tagLst>
</file>

<file path=ppt/tags/tag55.xml><?xml version="1.0" encoding="utf-8"?>
<p:tagLst xmlns:a="http://schemas.openxmlformats.org/drawingml/2006/main" xmlns:r="http://schemas.openxmlformats.org/officeDocument/2006/relationships" xmlns:p="http://schemas.openxmlformats.org/presentationml/2006/main">
  <p:tag name="PLUS_ID" val="detail_0"/>
</p:tagLst>
</file>

<file path=ppt/tags/tag56.xml><?xml version="1.0" encoding="utf-8"?>
<p:tagLst xmlns:a="http://schemas.openxmlformats.org/drawingml/2006/main" xmlns:r="http://schemas.openxmlformats.org/officeDocument/2006/relationships" xmlns:p="http://schemas.openxmlformats.org/presentationml/2006/main">
  <p:tag name="PLUS_ID" val="header_1"/>
</p:tagLst>
</file>

<file path=ppt/tags/tag57.xml><?xml version="1.0" encoding="utf-8"?>
<p:tagLst xmlns:a="http://schemas.openxmlformats.org/drawingml/2006/main" xmlns:r="http://schemas.openxmlformats.org/officeDocument/2006/relationships" xmlns:p="http://schemas.openxmlformats.org/presentationml/2006/main">
  <p:tag name="PLUS_ID" val="detail_1"/>
</p:tagLst>
</file>

<file path=ppt/tags/tag58.xml><?xml version="1.0" encoding="utf-8"?>
<p:tagLst xmlns:a="http://schemas.openxmlformats.org/drawingml/2006/main" xmlns:r="http://schemas.openxmlformats.org/officeDocument/2006/relationships" xmlns:p="http://schemas.openxmlformats.org/presentationml/2006/main">
  <p:tag name="PLUS_ID" val="logo"/>
</p:tagLst>
</file>

<file path=ppt/tags/tag59.xml><?xml version="1.0" encoding="utf-8"?>
<p:tagLst xmlns:a="http://schemas.openxmlformats.org/drawingml/2006/main" xmlns:r="http://schemas.openxmlformats.org/officeDocument/2006/relationships" xmlns:p="http://schemas.openxmlformats.org/presentationml/2006/main">
  <p:tag name="PLUS_ID" val="chapter"/>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PLUS_ID" val="takeaway"/>
</p:tagLst>
</file>

<file path=ppt/tags/tag61.xml><?xml version="1.0" encoding="utf-8"?>
<p:tagLst xmlns:a="http://schemas.openxmlformats.org/drawingml/2006/main" xmlns:r="http://schemas.openxmlformats.org/officeDocument/2006/relationships" xmlns:p="http://schemas.openxmlformats.org/presentationml/2006/main">
  <p:tag name="PLUS_SLIDE_ID" val="2k6pNLw4s2HqRM8fk9UblU"/>
  <p:tag name="PLUS_SLIDE_PPT_ID" val="360#2019109505"/>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PLUS_THEME" val="background_1"/>
</p:tagLst>
</file>

<file path=ppt/tags/tag64.xml><?xml version="1.0" encoding="utf-8"?>
<p:tagLst xmlns:a="http://schemas.openxmlformats.org/drawingml/2006/main" xmlns:r="http://schemas.openxmlformats.org/officeDocument/2006/relationships" xmlns:p="http://schemas.openxmlformats.org/presentationml/2006/main">
  <p:tag name="PLUS_ID" val="takeaway"/>
</p:tagLst>
</file>

<file path=ppt/tags/tag65.xml><?xml version="1.0" encoding="utf-8"?>
<p:tagLst xmlns:a="http://schemas.openxmlformats.org/drawingml/2006/main" xmlns:r="http://schemas.openxmlformats.org/officeDocument/2006/relationships" xmlns:p="http://schemas.openxmlformats.org/presentationml/2006/main">
  <p:tag name="PLUS_ID" val="title"/>
</p:tagLst>
</file>

<file path=ppt/tags/tag66.xml><?xml version="1.0" encoding="utf-8"?>
<p:tagLst xmlns:a="http://schemas.openxmlformats.org/drawingml/2006/main" xmlns:r="http://schemas.openxmlformats.org/officeDocument/2006/relationships" xmlns:p="http://schemas.openxmlformats.org/presentationml/2006/main">
  <p:tag name="PLUS_ID" val="header_0"/>
</p:tagLst>
</file>

<file path=ppt/tags/tag67.xml><?xml version="1.0" encoding="utf-8"?>
<p:tagLst xmlns:a="http://schemas.openxmlformats.org/drawingml/2006/main" xmlns:r="http://schemas.openxmlformats.org/officeDocument/2006/relationships" xmlns:p="http://schemas.openxmlformats.org/presentationml/2006/main">
  <p:tag name="PLUS_ID" val="detail_0"/>
</p:tagLst>
</file>

<file path=ppt/tags/tag68.xml><?xml version="1.0" encoding="utf-8"?>
<p:tagLst xmlns:a="http://schemas.openxmlformats.org/drawingml/2006/main" xmlns:r="http://schemas.openxmlformats.org/officeDocument/2006/relationships" xmlns:p="http://schemas.openxmlformats.org/presentationml/2006/main">
  <p:tag name="PLUS_ID" val="header_1"/>
</p:tagLst>
</file>

<file path=ppt/tags/tag69.xml><?xml version="1.0" encoding="utf-8"?>
<p:tagLst xmlns:a="http://schemas.openxmlformats.org/drawingml/2006/main" xmlns:r="http://schemas.openxmlformats.org/officeDocument/2006/relationships" xmlns:p="http://schemas.openxmlformats.org/presentationml/2006/main">
  <p:tag name="PLUS_ID" val="detail_1"/>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PLUS_ID" val="logo"/>
</p:tagLst>
</file>

<file path=ppt/tags/tag71.xml><?xml version="1.0" encoding="utf-8"?>
<p:tagLst xmlns:a="http://schemas.openxmlformats.org/drawingml/2006/main" xmlns:r="http://schemas.openxmlformats.org/officeDocument/2006/relationships" xmlns:p="http://schemas.openxmlformats.org/presentationml/2006/main">
  <p:tag name="PLUS_ID" val="chapter"/>
</p:tagLst>
</file>

<file path=ppt/tags/tag72.xml><?xml version="1.0" encoding="utf-8"?>
<p:tagLst xmlns:a="http://schemas.openxmlformats.org/drawingml/2006/main" xmlns:r="http://schemas.openxmlformats.org/officeDocument/2006/relationships" xmlns:p="http://schemas.openxmlformats.org/presentationml/2006/main">
  <p:tag name="PLUS_SLIDE_ID" val="QMVkWzcvcolX4yVIBgH1Vr"/>
  <p:tag name="PLUS_SLIDE_PPT_ID" val="354#3479273969"/>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PLUS_ID" val="chapter"/>
</p:tagLst>
</file>

<file path=ppt/tags/tag75.xml><?xml version="1.0" encoding="utf-8"?>
<p:tagLst xmlns:a="http://schemas.openxmlformats.org/drawingml/2006/main" xmlns:r="http://schemas.openxmlformats.org/officeDocument/2006/relationships" xmlns:p="http://schemas.openxmlformats.org/presentationml/2006/main">
  <p:tag name="PLUS_ID" val="title"/>
</p:tagLst>
</file>

<file path=ppt/tags/tag76.xml><?xml version="1.0" encoding="utf-8"?>
<p:tagLst xmlns:a="http://schemas.openxmlformats.org/drawingml/2006/main" xmlns:r="http://schemas.openxmlformats.org/officeDocument/2006/relationships" xmlns:p="http://schemas.openxmlformats.org/presentationml/2006/main">
  <p:tag name="PLUS_ID" val="detail"/>
</p:tagLst>
</file>

<file path=ppt/tags/tag77.xml><?xml version="1.0" encoding="utf-8"?>
<p:tagLst xmlns:a="http://schemas.openxmlformats.org/drawingml/2006/main" xmlns:r="http://schemas.openxmlformats.org/officeDocument/2006/relationships" xmlns:p="http://schemas.openxmlformats.org/presentationml/2006/main">
  <p:tag name="PLUS_ID" val="logo"/>
</p:tagLst>
</file>

<file path=ppt/tags/tag78.xml><?xml version="1.0" encoding="utf-8"?>
<p:tagLst xmlns:a="http://schemas.openxmlformats.org/drawingml/2006/main" xmlns:r="http://schemas.openxmlformats.org/officeDocument/2006/relationships" xmlns:p="http://schemas.openxmlformats.org/presentationml/2006/main">
  <p:tag name="PLUS_ID" val="takeaway"/>
</p:tagLst>
</file>

<file path=ppt/tags/tag79.xml><?xml version="1.0" encoding="utf-8"?>
<p:tagLst xmlns:a="http://schemas.openxmlformats.org/drawingml/2006/main" xmlns:r="http://schemas.openxmlformats.org/officeDocument/2006/relationships" xmlns:p="http://schemas.openxmlformats.org/presentationml/2006/main">
  <p:tag name="PLUS_ID" val="header"/>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PLUS_ID" val="chapter"/>
</p:tagLst>
</file>

<file path=ppt/tags/tag81.xml><?xml version="1.0" encoding="utf-8"?>
<p:tagLst xmlns:a="http://schemas.openxmlformats.org/drawingml/2006/main" xmlns:r="http://schemas.openxmlformats.org/officeDocument/2006/relationships" xmlns:p="http://schemas.openxmlformats.org/presentationml/2006/main">
  <p:tag name="PLUS_ID" val="title"/>
</p:tagLst>
</file>

<file path=ppt/tags/tag82.xml><?xml version="1.0" encoding="utf-8"?>
<p:tagLst xmlns:a="http://schemas.openxmlformats.org/drawingml/2006/main" xmlns:r="http://schemas.openxmlformats.org/officeDocument/2006/relationships" xmlns:p="http://schemas.openxmlformats.org/presentationml/2006/main">
  <p:tag name="PLUS_ID" val="detail_0"/>
</p:tagLst>
</file>

<file path=ppt/tags/tag83.xml><?xml version="1.0" encoding="utf-8"?>
<p:tagLst xmlns:a="http://schemas.openxmlformats.org/drawingml/2006/main" xmlns:r="http://schemas.openxmlformats.org/officeDocument/2006/relationships" xmlns:p="http://schemas.openxmlformats.org/presentationml/2006/main">
  <p:tag name="PLUS_ID" val="detail_1"/>
</p:tagLst>
</file>

<file path=ppt/tags/tag84.xml><?xml version="1.0" encoding="utf-8"?>
<p:tagLst xmlns:a="http://schemas.openxmlformats.org/drawingml/2006/main" xmlns:r="http://schemas.openxmlformats.org/officeDocument/2006/relationships" xmlns:p="http://schemas.openxmlformats.org/presentationml/2006/main">
  <p:tag name="PLUS_ID" val="header_0"/>
</p:tagLst>
</file>

<file path=ppt/tags/tag85.xml><?xml version="1.0" encoding="utf-8"?>
<p:tagLst xmlns:a="http://schemas.openxmlformats.org/drawingml/2006/main" xmlns:r="http://schemas.openxmlformats.org/officeDocument/2006/relationships" xmlns:p="http://schemas.openxmlformats.org/presentationml/2006/main">
  <p:tag name="PLUS_ID" val="header_1"/>
</p:tagLst>
</file>

<file path=ppt/tags/tag86.xml><?xml version="1.0" encoding="utf-8"?>
<p:tagLst xmlns:a="http://schemas.openxmlformats.org/drawingml/2006/main" xmlns:r="http://schemas.openxmlformats.org/officeDocument/2006/relationships" xmlns:p="http://schemas.openxmlformats.org/presentationml/2006/main">
  <p:tag name="PLUS_ID" val="detail_2"/>
</p:tagLst>
</file>

<file path=ppt/tags/tag87.xml><?xml version="1.0" encoding="utf-8"?>
<p:tagLst xmlns:a="http://schemas.openxmlformats.org/drawingml/2006/main" xmlns:r="http://schemas.openxmlformats.org/officeDocument/2006/relationships" xmlns:p="http://schemas.openxmlformats.org/presentationml/2006/main">
  <p:tag name="PLUS_ID" val="detail_3"/>
</p:tagLst>
</file>

<file path=ppt/tags/tag88.xml><?xml version="1.0" encoding="utf-8"?>
<p:tagLst xmlns:a="http://schemas.openxmlformats.org/drawingml/2006/main" xmlns:r="http://schemas.openxmlformats.org/officeDocument/2006/relationships" xmlns:p="http://schemas.openxmlformats.org/presentationml/2006/main">
  <p:tag name="PLUS_ID" val="header_2"/>
</p:tagLst>
</file>

<file path=ppt/tags/tag89.xml><?xml version="1.0" encoding="utf-8"?>
<p:tagLst xmlns:a="http://schemas.openxmlformats.org/drawingml/2006/main" xmlns:r="http://schemas.openxmlformats.org/officeDocument/2006/relationships" xmlns:p="http://schemas.openxmlformats.org/presentationml/2006/main">
  <p:tag name="PLUS_ID" val="header_3"/>
</p:tagLst>
</file>

<file path=ppt/tags/tag9.xml><?xml version="1.0" encoding="utf-8"?>
<p:tagLst xmlns:a="http://schemas.openxmlformats.org/drawingml/2006/main" xmlns:r="http://schemas.openxmlformats.org/officeDocument/2006/relationships" xmlns:p="http://schemas.openxmlformats.org/presentationml/2006/main">
  <p:tag name="PLUS_THEME" val="background_0"/>
</p:tagLst>
</file>

<file path=ppt/tags/tag90.xml><?xml version="1.0" encoding="utf-8"?>
<p:tagLst xmlns:a="http://schemas.openxmlformats.org/drawingml/2006/main" xmlns:r="http://schemas.openxmlformats.org/officeDocument/2006/relationships" xmlns:p="http://schemas.openxmlformats.org/presentationml/2006/main">
  <p:tag name="PLUS_ID" val="deliverable_0"/>
</p:tagLst>
</file>

<file path=ppt/tags/tag91.xml><?xml version="1.0" encoding="utf-8"?>
<p:tagLst xmlns:a="http://schemas.openxmlformats.org/drawingml/2006/main" xmlns:r="http://schemas.openxmlformats.org/officeDocument/2006/relationships" xmlns:p="http://schemas.openxmlformats.org/presentationml/2006/main">
  <p:tag name="PLUS_ID" val="deliverable_1"/>
</p:tagLst>
</file>

<file path=ppt/tags/tag92.xml><?xml version="1.0" encoding="utf-8"?>
<p:tagLst xmlns:a="http://schemas.openxmlformats.org/drawingml/2006/main" xmlns:r="http://schemas.openxmlformats.org/officeDocument/2006/relationships" xmlns:p="http://schemas.openxmlformats.org/presentationml/2006/main">
  <p:tag name="PLUS_ID" val="deliverable_2"/>
</p:tagLst>
</file>

<file path=ppt/tags/tag93.xml><?xml version="1.0" encoding="utf-8"?>
<p:tagLst xmlns:a="http://schemas.openxmlformats.org/drawingml/2006/main" xmlns:r="http://schemas.openxmlformats.org/officeDocument/2006/relationships" xmlns:p="http://schemas.openxmlformats.org/presentationml/2006/main">
  <p:tag name="PLUS_ID" val="deliverable_3"/>
</p:tagLst>
</file>

<file path=ppt/tags/tag94.xml><?xml version="1.0" encoding="utf-8"?>
<p:tagLst xmlns:a="http://schemas.openxmlformats.org/drawingml/2006/main" xmlns:r="http://schemas.openxmlformats.org/officeDocument/2006/relationships" xmlns:p="http://schemas.openxmlformats.org/presentationml/2006/main">
  <p:tag name="PLUS_ID" val="logo"/>
</p:tagLst>
</file>

<file path=ppt/tags/tag95.xml><?xml version="1.0" encoding="utf-8"?>
<p:tagLst xmlns:a="http://schemas.openxmlformats.org/drawingml/2006/main" xmlns:r="http://schemas.openxmlformats.org/officeDocument/2006/relationships" xmlns:p="http://schemas.openxmlformats.org/presentationml/2006/main">
  <p:tag name="PLUS_ID" val="chapter"/>
</p:tagLst>
</file>

<file path=ppt/tags/tag96.xml><?xml version="1.0" encoding="utf-8"?>
<p:tagLst xmlns:a="http://schemas.openxmlformats.org/drawingml/2006/main" xmlns:r="http://schemas.openxmlformats.org/officeDocument/2006/relationships" xmlns:p="http://schemas.openxmlformats.org/presentationml/2006/main">
  <p:tag name="PLUS_ID" val="title"/>
</p:tagLst>
</file>

<file path=ppt/tags/tag97.xml><?xml version="1.0" encoding="utf-8"?>
<p:tagLst xmlns:a="http://schemas.openxmlformats.org/drawingml/2006/main" xmlns:r="http://schemas.openxmlformats.org/officeDocument/2006/relationships" xmlns:p="http://schemas.openxmlformats.org/presentationml/2006/main">
  <p:tag name="PLUS_ID" val="detail_0"/>
</p:tagLst>
</file>

<file path=ppt/tags/tag98.xml><?xml version="1.0" encoding="utf-8"?>
<p:tagLst xmlns:a="http://schemas.openxmlformats.org/drawingml/2006/main" xmlns:r="http://schemas.openxmlformats.org/officeDocument/2006/relationships" xmlns:p="http://schemas.openxmlformats.org/presentationml/2006/main">
  <p:tag name="PLUS_ID" val="detail_1"/>
</p:tagLst>
</file>

<file path=ppt/tags/tag99.xml><?xml version="1.0" encoding="utf-8"?>
<p:tagLst xmlns:a="http://schemas.openxmlformats.org/drawingml/2006/main" xmlns:r="http://schemas.openxmlformats.org/officeDocument/2006/relationships" xmlns:p="http://schemas.openxmlformats.org/presentationml/2006/main">
  <p:tag name="PLUS_ID" val="header_0"/>
</p:tagLst>
</file>

<file path=ppt/theme/theme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0.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1.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14.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9.xml><?xml version="1.0" encoding="utf-8"?>
<a:theme xmlns:a="http://schemas.openxmlformats.org/drawingml/2006/main" name="Office Theme">
  <a:themeElements>
    <a:clrScheme name="Plus Default">
      <a:dk1>
        <a:srgbClr val="201C20"/>
      </a:dk1>
      <a:lt1>
        <a:srgbClr val="FFFFFF"/>
      </a:lt1>
      <a:dk2>
        <a:srgbClr val="7D7991"/>
      </a:dk2>
      <a:lt2>
        <a:srgbClr val="F0F0F0"/>
      </a:lt2>
      <a:accent1>
        <a:srgbClr val="7765E3"/>
      </a:accent1>
      <a:accent2>
        <a:srgbClr val="EF233C"/>
      </a:accent2>
      <a:accent3>
        <a:srgbClr val="A09CAB"/>
      </a:accent3>
      <a:accent4>
        <a:srgbClr val="DBD56E"/>
      </a:accent4>
      <a:accent5>
        <a:srgbClr val="606C38"/>
      </a:accent5>
      <a:accent6>
        <a:srgbClr val="EF233C"/>
      </a:accent6>
      <a:hlink>
        <a:srgbClr val="7765E3"/>
      </a:hlink>
      <a:folHlink>
        <a:srgbClr val="7765E3"/>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EBF0C6F-EAEE-47D9-886B-D042D640D18B}">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31</TotalTime>
  <Words>2031</Words>
  <Application>Microsoft Office PowerPoint</Application>
  <PresentationFormat>Widescreen</PresentationFormat>
  <Paragraphs>93</Paragraphs>
  <Slides>14</Slides>
  <Notes>0</Notes>
  <HiddenSlides>0</HiddenSlides>
  <MMClips>0</MMClips>
  <ScaleCrop>false</ScaleCrop>
  <HeadingPairs>
    <vt:vector size="8" baseType="variant">
      <vt:variant>
        <vt:lpstr>Fonts Used</vt:lpstr>
      </vt:variant>
      <vt:variant>
        <vt:i4>5</vt:i4>
      </vt:variant>
      <vt:variant>
        <vt:lpstr>Theme</vt:lpstr>
      </vt:variant>
      <vt:variant>
        <vt:i4>14</vt:i4>
      </vt:variant>
      <vt:variant>
        <vt:lpstr>Embedded OLE Servers</vt:lpstr>
      </vt:variant>
      <vt:variant>
        <vt:i4>1</vt:i4>
      </vt:variant>
      <vt:variant>
        <vt:lpstr>Slide Titles</vt:lpstr>
      </vt:variant>
      <vt:variant>
        <vt:i4>14</vt:i4>
      </vt:variant>
    </vt:vector>
  </HeadingPairs>
  <TitlesOfParts>
    <vt:vector size="34" baseType="lpstr">
      <vt:lpstr>Aptos</vt:lpstr>
      <vt:lpstr>Aptos Display</vt:lpstr>
      <vt:lpstr>Arial</vt:lpstr>
      <vt:lpstr>Franklin Gothic Book</vt:lpstr>
      <vt:lpstr>Franklin Gothic Medium</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think-cell Slide</vt:lpstr>
      <vt:lpstr>CRM System Solution</vt:lpstr>
      <vt:lpstr>Agenda</vt:lpstr>
      <vt:lpstr>CRM System Solution</vt:lpstr>
      <vt:lpstr>Project Overview</vt:lpstr>
      <vt:lpstr>Contact Management</vt:lpstr>
      <vt:lpstr>Sales Opportunity Tracking</vt:lpstr>
      <vt:lpstr>Reporting and Analytics</vt:lpstr>
      <vt:lpstr>Integration and Automation</vt:lpstr>
      <vt:lpstr>System Performance</vt:lpstr>
      <vt:lpstr>Project Roadmap</vt:lpstr>
      <vt:lpstr>Gantt Chart</vt:lpstr>
      <vt:lpstr>Traceability Matrix</vt:lpstr>
      <vt:lpstr>Conclusion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Dae Watson</dc:creator>
  <cp:lastModifiedBy>Dae Watson</cp:lastModifiedBy>
  <cp:revision>1</cp:revision>
  <dcterms:created xsi:type="dcterms:W3CDTF">2025-04-24T03:12:01Z</dcterms:created>
  <dcterms:modified xsi:type="dcterms:W3CDTF">2025-04-26T00:19:21Z</dcterms:modified>
</cp:coreProperties>
</file>