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2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57C31-B70B-4E71-90AF-A89A1DB2B712}" v="2" dt="2025-04-26T02:10:04.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e Watson" userId="e4dc6b04-62f1-4820-a92e-832ba7dde98d" providerId="ADAL" clId="{AFD57C31-B70B-4E71-90AF-A89A1DB2B712}"/>
    <pc:docChg chg="custSel modSld delMainMaster modMainMaster">
      <pc:chgData name="Dae Watson" userId="e4dc6b04-62f1-4820-a92e-832ba7dde98d" providerId="ADAL" clId="{AFD57C31-B70B-4E71-90AF-A89A1DB2B712}" dt="2025-04-26T02:10:35.413" v="63" actId="1076"/>
      <pc:docMkLst>
        <pc:docMk/>
      </pc:docMkLst>
      <pc:sldChg chg="modSp mod modClrScheme chgLayout">
        <pc:chgData name="Dae Watson" userId="e4dc6b04-62f1-4820-a92e-832ba7dde98d" providerId="ADAL" clId="{AFD57C31-B70B-4E71-90AF-A89A1DB2B712}" dt="2025-04-26T02:09:40.586" v="43"/>
        <pc:sldMkLst>
          <pc:docMk/>
          <pc:sldMk cId="4082403577" sldId="260"/>
        </pc:sldMkLst>
        <pc:spChg chg="mod ord">
          <ac:chgData name="Dae Watson" userId="e4dc6b04-62f1-4820-a92e-832ba7dde98d" providerId="ADAL" clId="{AFD57C31-B70B-4E71-90AF-A89A1DB2B712}" dt="2025-04-26T02:09:40.586" v="43"/>
          <ac:spMkLst>
            <pc:docMk/>
            <pc:sldMk cId="4082403577" sldId="260"/>
            <ac:spMk id="3" creationId="{36155F97-AA4B-E922-5F96-CD65D5FAFAD4}"/>
          </ac:spMkLst>
        </pc:spChg>
      </pc:sldChg>
      <pc:sldChg chg="addSp delSp modSp mod">
        <pc:chgData name="Dae Watson" userId="e4dc6b04-62f1-4820-a92e-832ba7dde98d" providerId="ADAL" clId="{AFD57C31-B70B-4E71-90AF-A89A1DB2B712}" dt="2025-04-26T02:10:35.413" v="63" actId="1076"/>
        <pc:sldMkLst>
          <pc:docMk/>
          <pc:sldMk cId="4159993829" sldId="261"/>
        </pc:sldMkLst>
        <pc:spChg chg="del">
          <ac:chgData name="Dae Watson" userId="e4dc6b04-62f1-4820-a92e-832ba7dde98d" providerId="ADAL" clId="{AFD57C31-B70B-4E71-90AF-A89A1DB2B712}" dt="2025-04-26T02:08:17.775" v="1" actId="478"/>
          <ac:spMkLst>
            <pc:docMk/>
            <pc:sldMk cId="4159993829" sldId="261"/>
            <ac:spMk id="12" creationId="{D1415399-1C36-6E56-937D-B4D428DC359A}"/>
          </ac:spMkLst>
        </pc:spChg>
        <pc:grpChg chg="del">
          <ac:chgData name="Dae Watson" userId="e4dc6b04-62f1-4820-a92e-832ba7dde98d" providerId="ADAL" clId="{AFD57C31-B70B-4E71-90AF-A89A1DB2B712}" dt="2025-04-26T02:08:15.577" v="0" actId="478"/>
          <ac:grpSpMkLst>
            <pc:docMk/>
            <pc:sldMk cId="4159993829" sldId="261"/>
            <ac:grpSpMk id="8" creationId="{856B55AB-6038-1555-ED4C-D2ADD0E4EC00}"/>
          </ac:grpSpMkLst>
        </pc:grpChg>
        <pc:picChg chg="del">
          <ac:chgData name="Dae Watson" userId="e4dc6b04-62f1-4820-a92e-832ba7dde98d" providerId="ADAL" clId="{AFD57C31-B70B-4E71-90AF-A89A1DB2B712}" dt="2025-04-26T02:08:20.540" v="2" actId="478"/>
          <ac:picMkLst>
            <pc:docMk/>
            <pc:sldMk cId="4159993829" sldId="261"/>
            <ac:picMk id="3" creationId="{5C51B72B-5798-D957-5946-9CBD123FE21F}"/>
          </ac:picMkLst>
        </pc:picChg>
        <pc:picChg chg="add del mod">
          <ac:chgData name="Dae Watson" userId="e4dc6b04-62f1-4820-a92e-832ba7dde98d" providerId="ADAL" clId="{AFD57C31-B70B-4E71-90AF-A89A1DB2B712}" dt="2025-04-26T02:09:33.713" v="6" actId="478"/>
          <ac:picMkLst>
            <pc:docMk/>
            <pc:sldMk cId="4159993829" sldId="261"/>
            <ac:picMk id="6" creationId="{879D6AB5-2D13-707E-A41C-1C3547B30668}"/>
          </ac:picMkLst>
        </pc:picChg>
        <pc:picChg chg="add mod">
          <ac:chgData name="Dae Watson" userId="e4dc6b04-62f1-4820-a92e-832ba7dde98d" providerId="ADAL" clId="{AFD57C31-B70B-4E71-90AF-A89A1DB2B712}" dt="2025-04-26T02:10:35.413" v="63" actId="1076"/>
          <ac:picMkLst>
            <pc:docMk/>
            <pc:sldMk cId="4159993829" sldId="261"/>
            <ac:picMk id="13" creationId="{795F6C8C-1242-FEC9-9AC1-992386F458CA}"/>
          </ac:picMkLst>
        </pc:picChg>
      </pc:sldChg>
      <pc:sldChg chg="modSp mod modClrScheme chgLayout">
        <pc:chgData name="Dae Watson" userId="e4dc6b04-62f1-4820-a92e-832ba7dde98d" providerId="ADAL" clId="{AFD57C31-B70B-4E71-90AF-A89A1DB2B712}" dt="2025-04-26T02:09:40.587" v="44"/>
        <pc:sldMkLst>
          <pc:docMk/>
          <pc:sldMk cId="2595385537" sldId="263"/>
        </pc:sldMkLst>
        <pc:spChg chg="mod ord">
          <ac:chgData name="Dae Watson" userId="e4dc6b04-62f1-4820-a92e-832ba7dde98d" providerId="ADAL" clId="{AFD57C31-B70B-4E71-90AF-A89A1DB2B712}" dt="2025-04-26T02:09:40.587" v="44"/>
          <ac:spMkLst>
            <pc:docMk/>
            <pc:sldMk cId="2595385537" sldId="263"/>
            <ac:spMk id="2" creationId="{85AFF143-6BD8-2674-B40D-8411BB9BEC1D}"/>
          </ac:spMkLst>
        </pc:spChg>
        <pc:spChg chg="mod ord">
          <ac:chgData name="Dae Watson" userId="e4dc6b04-62f1-4820-a92e-832ba7dde98d" providerId="ADAL" clId="{AFD57C31-B70B-4E71-90AF-A89A1DB2B712}" dt="2025-04-26T02:09:40.587" v="44"/>
          <ac:spMkLst>
            <pc:docMk/>
            <pc:sldMk cId="2595385537" sldId="263"/>
            <ac:spMk id="3" creationId="{36155F97-AA4B-E922-5F96-CD65D5FAFAD4}"/>
          </ac:spMkLst>
        </pc:spChg>
      </pc:sldChg>
      <pc:sldChg chg="modSp mod modClrScheme chgLayout">
        <pc:chgData name="Dae Watson" userId="e4dc6b04-62f1-4820-a92e-832ba7dde98d" providerId="ADAL" clId="{AFD57C31-B70B-4E71-90AF-A89A1DB2B712}" dt="2025-04-26T02:09:40.587" v="45"/>
        <pc:sldMkLst>
          <pc:docMk/>
          <pc:sldMk cId="2476634926" sldId="265"/>
        </pc:sldMkLst>
        <pc:spChg chg="mod ord">
          <ac:chgData name="Dae Watson" userId="e4dc6b04-62f1-4820-a92e-832ba7dde98d" providerId="ADAL" clId="{AFD57C31-B70B-4E71-90AF-A89A1DB2B712}" dt="2025-04-26T02:09:40.587" v="45"/>
          <ac:spMkLst>
            <pc:docMk/>
            <pc:sldMk cId="2476634926" sldId="265"/>
            <ac:spMk id="2" creationId="{6E58CB51-2922-6846-DC16-2E472CD9DB7C}"/>
          </ac:spMkLst>
        </pc:spChg>
        <pc:spChg chg="mod ord">
          <ac:chgData name="Dae Watson" userId="e4dc6b04-62f1-4820-a92e-832ba7dde98d" providerId="ADAL" clId="{AFD57C31-B70B-4E71-90AF-A89A1DB2B712}" dt="2025-04-26T02:09:40.587" v="45"/>
          <ac:spMkLst>
            <pc:docMk/>
            <pc:sldMk cId="2476634926" sldId="265"/>
            <ac:spMk id="4" creationId="{2B150F73-4F1D-DA4D-BE3D-305100D37FEB}"/>
          </ac:spMkLst>
        </pc:spChg>
        <pc:spChg chg="mod ord">
          <ac:chgData name="Dae Watson" userId="e4dc6b04-62f1-4820-a92e-832ba7dde98d" providerId="ADAL" clId="{AFD57C31-B70B-4E71-90AF-A89A1DB2B712}" dt="2025-04-26T02:09:40.587" v="45"/>
          <ac:spMkLst>
            <pc:docMk/>
            <pc:sldMk cId="2476634926" sldId="265"/>
            <ac:spMk id="13" creationId="{C1292694-FEE0-8740-C27E-1D26E65AEA3F}"/>
          </ac:spMkLst>
        </pc:spChg>
      </pc:sldChg>
      <pc:sldChg chg="modSp mod modClrScheme chgLayout">
        <pc:chgData name="Dae Watson" userId="e4dc6b04-62f1-4820-a92e-832ba7dde98d" providerId="ADAL" clId="{AFD57C31-B70B-4E71-90AF-A89A1DB2B712}" dt="2025-04-26T02:09:40.588" v="46"/>
        <pc:sldMkLst>
          <pc:docMk/>
          <pc:sldMk cId="951641119" sldId="267"/>
        </pc:sldMkLst>
        <pc:spChg chg="mod ord">
          <ac:chgData name="Dae Watson" userId="e4dc6b04-62f1-4820-a92e-832ba7dde98d" providerId="ADAL" clId="{AFD57C31-B70B-4E71-90AF-A89A1DB2B712}" dt="2025-04-26T02:09:40.588" v="46"/>
          <ac:spMkLst>
            <pc:docMk/>
            <pc:sldMk cId="951641119" sldId="267"/>
            <ac:spMk id="2" creationId="{0F12EDA4-CBA6-5F19-0C96-DF0EB77A451E}"/>
          </ac:spMkLst>
        </pc:spChg>
        <pc:spChg chg="mod ord">
          <ac:chgData name="Dae Watson" userId="e4dc6b04-62f1-4820-a92e-832ba7dde98d" providerId="ADAL" clId="{AFD57C31-B70B-4E71-90AF-A89A1DB2B712}" dt="2025-04-26T02:09:40.588" v="46"/>
          <ac:spMkLst>
            <pc:docMk/>
            <pc:sldMk cId="951641119" sldId="267"/>
            <ac:spMk id="4" creationId="{4DB5F2A3-25F9-33C6-A4A7-75C2389AAE25}"/>
          </ac:spMkLst>
        </pc:spChg>
      </pc:sldChg>
      <pc:sldChg chg="modSp mod modClrScheme chgLayout">
        <pc:chgData name="Dae Watson" userId="e4dc6b04-62f1-4820-a92e-832ba7dde98d" providerId="ADAL" clId="{AFD57C31-B70B-4E71-90AF-A89A1DB2B712}" dt="2025-04-26T02:09:40.589" v="47"/>
        <pc:sldMkLst>
          <pc:docMk/>
          <pc:sldMk cId="1855347572" sldId="268"/>
        </pc:sldMkLst>
        <pc:spChg chg="mod ord">
          <ac:chgData name="Dae Watson" userId="e4dc6b04-62f1-4820-a92e-832ba7dde98d" providerId="ADAL" clId="{AFD57C31-B70B-4E71-90AF-A89A1DB2B712}" dt="2025-04-26T02:09:40.589" v="47"/>
          <ac:spMkLst>
            <pc:docMk/>
            <pc:sldMk cId="1855347572" sldId="268"/>
            <ac:spMk id="9" creationId="{2BB4C0C7-DEBB-7AD1-4AC6-84AB17EED7E7}"/>
          </ac:spMkLst>
        </pc:spChg>
        <pc:spChg chg="mod ord">
          <ac:chgData name="Dae Watson" userId="e4dc6b04-62f1-4820-a92e-832ba7dde98d" providerId="ADAL" clId="{AFD57C31-B70B-4E71-90AF-A89A1DB2B712}" dt="2025-04-26T02:09:40.589" v="47"/>
          <ac:spMkLst>
            <pc:docMk/>
            <pc:sldMk cId="1855347572" sldId="268"/>
            <ac:spMk id="10" creationId="{85F4DE25-5666-B033-6C5F-56853D33C2B7}"/>
          </ac:spMkLst>
        </pc:spChg>
        <pc:spChg chg="mod ord">
          <ac:chgData name="Dae Watson" userId="e4dc6b04-62f1-4820-a92e-832ba7dde98d" providerId="ADAL" clId="{AFD57C31-B70B-4E71-90AF-A89A1DB2B712}" dt="2025-04-26T02:09:40.589" v="47"/>
          <ac:spMkLst>
            <pc:docMk/>
            <pc:sldMk cId="1855347572" sldId="268"/>
            <ac:spMk id="11" creationId="{A9E3D164-34EA-CCC6-0D04-370EF0F48223}"/>
          </ac:spMkLst>
        </pc:spChg>
        <pc:spChg chg="mod ord">
          <ac:chgData name="Dae Watson" userId="e4dc6b04-62f1-4820-a92e-832ba7dde98d" providerId="ADAL" clId="{AFD57C31-B70B-4E71-90AF-A89A1DB2B712}" dt="2025-04-26T02:09:40.589" v="47"/>
          <ac:spMkLst>
            <pc:docMk/>
            <pc:sldMk cId="1855347572" sldId="268"/>
            <ac:spMk id="12" creationId="{888CA6F2-A08C-9780-2FF1-33D610FBC6F0}"/>
          </ac:spMkLst>
        </pc:spChg>
        <pc:spChg chg="mod ord">
          <ac:chgData name="Dae Watson" userId="e4dc6b04-62f1-4820-a92e-832ba7dde98d" providerId="ADAL" clId="{AFD57C31-B70B-4E71-90AF-A89A1DB2B712}" dt="2025-04-26T02:09:40.589" v="47"/>
          <ac:spMkLst>
            <pc:docMk/>
            <pc:sldMk cId="1855347572" sldId="268"/>
            <ac:spMk id="13" creationId="{6DCE048E-468B-46C2-9D3B-C1E8319AA2F4}"/>
          </ac:spMkLst>
        </pc:spChg>
        <pc:spChg chg="mod ord">
          <ac:chgData name="Dae Watson" userId="e4dc6b04-62f1-4820-a92e-832ba7dde98d" providerId="ADAL" clId="{AFD57C31-B70B-4E71-90AF-A89A1DB2B712}" dt="2025-04-26T02:09:40.589" v="47"/>
          <ac:spMkLst>
            <pc:docMk/>
            <pc:sldMk cId="1855347572" sldId="268"/>
            <ac:spMk id="14" creationId="{6D62A190-0D55-FEDE-2AE9-DCF41814D4DA}"/>
          </ac:spMkLst>
        </pc:spChg>
        <pc:spChg chg="mod ord">
          <ac:chgData name="Dae Watson" userId="e4dc6b04-62f1-4820-a92e-832ba7dde98d" providerId="ADAL" clId="{AFD57C31-B70B-4E71-90AF-A89A1DB2B712}" dt="2025-04-26T02:09:40.589" v="47"/>
          <ac:spMkLst>
            <pc:docMk/>
            <pc:sldMk cId="1855347572" sldId="268"/>
            <ac:spMk id="15" creationId="{04738F25-3596-3DFF-6CD8-E0CC3E33F87A}"/>
          </ac:spMkLst>
        </pc:spChg>
      </pc:sldChg>
      <pc:sldChg chg="modSp mod modClrScheme chgLayout">
        <pc:chgData name="Dae Watson" userId="e4dc6b04-62f1-4820-a92e-832ba7dde98d" providerId="ADAL" clId="{AFD57C31-B70B-4E71-90AF-A89A1DB2B712}" dt="2025-04-26T02:09:40.590" v="48"/>
        <pc:sldMkLst>
          <pc:docMk/>
          <pc:sldMk cId="2353098789" sldId="270"/>
        </pc:sldMkLst>
        <pc:spChg chg="mod ord">
          <ac:chgData name="Dae Watson" userId="e4dc6b04-62f1-4820-a92e-832ba7dde98d" providerId="ADAL" clId="{AFD57C31-B70B-4E71-90AF-A89A1DB2B712}" dt="2025-04-26T02:09:40.590" v="48"/>
          <ac:spMkLst>
            <pc:docMk/>
            <pc:sldMk cId="2353098789" sldId="270"/>
            <ac:spMk id="2" creationId="{1F778047-B10F-BD6D-AF9D-58DD30A86E36}"/>
          </ac:spMkLst>
        </pc:spChg>
        <pc:spChg chg="mod ord">
          <ac:chgData name="Dae Watson" userId="e4dc6b04-62f1-4820-a92e-832ba7dde98d" providerId="ADAL" clId="{AFD57C31-B70B-4E71-90AF-A89A1DB2B712}" dt="2025-04-26T02:09:40.590" v="48"/>
          <ac:spMkLst>
            <pc:docMk/>
            <pc:sldMk cId="2353098789" sldId="270"/>
            <ac:spMk id="3" creationId="{BE4BD0E6-D218-A1EB-6E8E-CC61B22CB9B8}"/>
          </ac:spMkLst>
        </pc:spChg>
        <pc:spChg chg="mod ord">
          <ac:chgData name="Dae Watson" userId="e4dc6b04-62f1-4820-a92e-832ba7dde98d" providerId="ADAL" clId="{AFD57C31-B70B-4E71-90AF-A89A1DB2B712}" dt="2025-04-26T02:09:40.590" v="48"/>
          <ac:spMkLst>
            <pc:docMk/>
            <pc:sldMk cId="2353098789" sldId="270"/>
            <ac:spMk id="9" creationId="{2BB4C0C7-DEBB-7AD1-4AC6-84AB17EED7E7}"/>
          </ac:spMkLst>
        </pc:spChg>
        <pc:spChg chg="mod ord">
          <ac:chgData name="Dae Watson" userId="e4dc6b04-62f1-4820-a92e-832ba7dde98d" providerId="ADAL" clId="{AFD57C31-B70B-4E71-90AF-A89A1DB2B712}" dt="2025-04-26T02:09:40.590" v="48"/>
          <ac:spMkLst>
            <pc:docMk/>
            <pc:sldMk cId="2353098789" sldId="270"/>
            <ac:spMk id="10" creationId="{85F4DE25-5666-B033-6C5F-56853D33C2B7}"/>
          </ac:spMkLst>
        </pc:spChg>
        <pc:spChg chg="mod ord">
          <ac:chgData name="Dae Watson" userId="e4dc6b04-62f1-4820-a92e-832ba7dde98d" providerId="ADAL" clId="{AFD57C31-B70B-4E71-90AF-A89A1DB2B712}" dt="2025-04-26T02:09:40.590" v="48"/>
          <ac:spMkLst>
            <pc:docMk/>
            <pc:sldMk cId="2353098789" sldId="270"/>
            <ac:spMk id="11" creationId="{A9E3D164-34EA-CCC6-0D04-370EF0F48223}"/>
          </ac:spMkLst>
        </pc:spChg>
        <pc:spChg chg="mod ord">
          <ac:chgData name="Dae Watson" userId="e4dc6b04-62f1-4820-a92e-832ba7dde98d" providerId="ADAL" clId="{AFD57C31-B70B-4E71-90AF-A89A1DB2B712}" dt="2025-04-26T02:09:40.590" v="48"/>
          <ac:spMkLst>
            <pc:docMk/>
            <pc:sldMk cId="2353098789" sldId="270"/>
            <ac:spMk id="12" creationId="{888CA6F2-A08C-9780-2FF1-33D610FBC6F0}"/>
          </ac:spMkLst>
        </pc:spChg>
        <pc:spChg chg="mod ord">
          <ac:chgData name="Dae Watson" userId="e4dc6b04-62f1-4820-a92e-832ba7dde98d" providerId="ADAL" clId="{AFD57C31-B70B-4E71-90AF-A89A1DB2B712}" dt="2025-04-26T02:09:40.590" v="48"/>
          <ac:spMkLst>
            <pc:docMk/>
            <pc:sldMk cId="2353098789" sldId="270"/>
            <ac:spMk id="13" creationId="{6DCE048E-468B-46C2-9D3B-C1E8319AA2F4}"/>
          </ac:spMkLst>
        </pc:spChg>
        <pc:spChg chg="mod ord">
          <ac:chgData name="Dae Watson" userId="e4dc6b04-62f1-4820-a92e-832ba7dde98d" providerId="ADAL" clId="{AFD57C31-B70B-4E71-90AF-A89A1DB2B712}" dt="2025-04-26T02:09:40.590" v="48"/>
          <ac:spMkLst>
            <pc:docMk/>
            <pc:sldMk cId="2353098789" sldId="270"/>
            <ac:spMk id="14" creationId="{6D62A190-0D55-FEDE-2AE9-DCF41814D4DA}"/>
          </ac:spMkLst>
        </pc:spChg>
        <pc:spChg chg="mod ord">
          <ac:chgData name="Dae Watson" userId="e4dc6b04-62f1-4820-a92e-832ba7dde98d" providerId="ADAL" clId="{AFD57C31-B70B-4E71-90AF-A89A1DB2B712}" dt="2025-04-26T02:09:40.590" v="48"/>
          <ac:spMkLst>
            <pc:docMk/>
            <pc:sldMk cId="2353098789" sldId="270"/>
            <ac:spMk id="15" creationId="{04738F25-3596-3DFF-6CD8-E0CC3E33F87A}"/>
          </ac:spMkLst>
        </pc:spChg>
      </pc:sldChg>
      <pc:sldChg chg="modSp mod modClrScheme chgLayout">
        <pc:chgData name="Dae Watson" userId="e4dc6b04-62f1-4820-a92e-832ba7dde98d" providerId="ADAL" clId="{AFD57C31-B70B-4E71-90AF-A89A1DB2B712}" dt="2025-04-26T02:09:40.590" v="49"/>
        <pc:sldMkLst>
          <pc:docMk/>
          <pc:sldMk cId="2918515648" sldId="271"/>
        </pc:sldMkLst>
        <pc:spChg chg="mod ord">
          <ac:chgData name="Dae Watson" userId="e4dc6b04-62f1-4820-a92e-832ba7dde98d" providerId="ADAL" clId="{AFD57C31-B70B-4E71-90AF-A89A1DB2B712}" dt="2025-04-26T02:09:40.590" v="49"/>
          <ac:spMkLst>
            <pc:docMk/>
            <pc:sldMk cId="2918515648" sldId="271"/>
            <ac:spMk id="4" creationId="{4E7E70F6-AEBF-288D-A321-E74B6CD708A3}"/>
          </ac:spMkLst>
        </pc:spChg>
        <pc:spChg chg="mod ord">
          <ac:chgData name="Dae Watson" userId="e4dc6b04-62f1-4820-a92e-832ba7dde98d" providerId="ADAL" clId="{AFD57C31-B70B-4E71-90AF-A89A1DB2B712}" dt="2025-04-26T02:09:40.590" v="49"/>
          <ac:spMkLst>
            <pc:docMk/>
            <pc:sldMk cId="2918515648" sldId="271"/>
            <ac:spMk id="11" creationId="{43011C60-4A89-2BC8-DC75-161F983F3FDC}"/>
          </ac:spMkLst>
        </pc:spChg>
        <pc:spChg chg="mod ord">
          <ac:chgData name="Dae Watson" userId="e4dc6b04-62f1-4820-a92e-832ba7dde98d" providerId="ADAL" clId="{AFD57C31-B70B-4E71-90AF-A89A1DB2B712}" dt="2025-04-26T02:09:40.590" v="49"/>
          <ac:spMkLst>
            <pc:docMk/>
            <pc:sldMk cId="2918515648" sldId="271"/>
            <ac:spMk id="12" creationId="{E7ACAF0A-11D0-F468-B241-0F3153126855}"/>
          </ac:spMkLst>
        </pc:spChg>
        <pc:spChg chg="mod ord">
          <ac:chgData name="Dae Watson" userId="e4dc6b04-62f1-4820-a92e-832ba7dde98d" providerId="ADAL" clId="{AFD57C31-B70B-4E71-90AF-A89A1DB2B712}" dt="2025-04-26T02:09:40.590" v="49"/>
          <ac:spMkLst>
            <pc:docMk/>
            <pc:sldMk cId="2918515648" sldId="271"/>
            <ac:spMk id="13" creationId="{E2667C4F-6184-0126-4F20-182C3F8278F6}"/>
          </ac:spMkLst>
        </pc:spChg>
        <pc:spChg chg="mod ord">
          <ac:chgData name="Dae Watson" userId="e4dc6b04-62f1-4820-a92e-832ba7dde98d" providerId="ADAL" clId="{AFD57C31-B70B-4E71-90AF-A89A1DB2B712}" dt="2025-04-26T02:09:40.590" v="49"/>
          <ac:spMkLst>
            <pc:docMk/>
            <pc:sldMk cId="2918515648" sldId="271"/>
            <ac:spMk id="14" creationId="{4F412148-DE3D-AAE2-37D2-EFBBBA154052}"/>
          </ac:spMkLst>
        </pc:spChg>
      </pc:sldChg>
      <pc:sldChg chg="modSp mod modClrScheme chgLayout">
        <pc:chgData name="Dae Watson" userId="e4dc6b04-62f1-4820-a92e-832ba7dde98d" providerId="ADAL" clId="{AFD57C31-B70B-4E71-90AF-A89A1DB2B712}" dt="2025-04-26T02:09:40.591" v="50"/>
        <pc:sldMkLst>
          <pc:docMk/>
          <pc:sldMk cId="1639993959" sldId="272"/>
        </pc:sldMkLst>
        <pc:spChg chg="mod ord">
          <ac:chgData name="Dae Watson" userId="e4dc6b04-62f1-4820-a92e-832ba7dde98d" providerId="ADAL" clId="{AFD57C31-B70B-4E71-90AF-A89A1DB2B712}" dt="2025-04-26T02:09:40.591" v="50"/>
          <ac:spMkLst>
            <pc:docMk/>
            <pc:sldMk cId="1639993959" sldId="272"/>
            <ac:spMk id="2" creationId="{50DAD59D-6660-E3CC-EBBD-8F9A58AAA134}"/>
          </ac:spMkLst>
        </pc:spChg>
        <pc:spChg chg="mod ord">
          <ac:chgData name="Dae Watson" userId="e4dc6b04-62f1-4820-a92e-832ba7dde98d" providerId="ADAL" clId="{AFD57C31-B70B-4E71-90AF-A89A1DB2B712}" dt="2025-04-26T02:09:40.591" v="50"/>
          <ac:spMkLst>
            <pc:docMk/>
            <pc:sldMk cId="1639993959" sldId="272"/>
            <ac:spMk id="3" creationId="{D45F11BD-1796-5EBC-FAC3-5CDD146B1139}"/>
          </ac:spMkLst>
        </pc:spChg>
        <pc:spChg chg="mod ord">
          <ac:chgData name="Dae Watson" userId="e4dc6b04-62f1-4820-a92e-832ba7dde98d" providerId="ADAL" clId="{AFD57C31-B70B-4E71-90AF-A89A1DB2B712}" dt="2025-04-26T02:09:40.591" v="50"/>
          <ac:spMkLst>
            <pc:docMk/>
            <pc:sldMk cId="1639993959" sldId="272"/>
            <ac:spMk id="4" creationId="{02BD3BEF-3DDC-EFF6-04A3-542C6EABD079}"/>
          </ac:spMkLst>
        </pc:spChg>
        <pc:spChg chg="mod ord">
          <ac:chgData name="Dae Watson" userId="e4dc6b04-62f1-4820-a92e-832ba7dde98d" providerId="ADAL" clId="{AFD57C31-B70B-4E71-90AF-A89A1DB2B712}" dt="2025-04-26T02:09:40.591" v="50"/>
          <ac:spMkLst>
            <pc:docMk/>
            <pc:sldMk cId="1639993959" sldId="272"/>
            <ac:spMk id="7" creationId="{742DB6D4-ED85-3BE7-8A4B-9990F88085F9}"/>
          </ac:spMkLst>
        </pc:spChg>
        <pc:spChg chg="mod ord">
          <ac:chgData name="Dae Watson" userId="e4dc6b04-62f1-4820-a92e-832ba7dde98d" providerId="ADAL" clId="{AFD57C31-B70B-4E71-90AF-A89A1DB2B712}" dt="2025-04-26T02:09:40.591" v="50"/>
          <ac:spMkLst>
            <pc:docMk/>
            <pc:sldMk cId="1639993959" sldId="272"/>
            <ac:spMk id="8" creationId="{45FE15B0-B4BD-0C40-EECE-D127CDC241DA}"/>
          </ac:spMkLst>
        </pc:spChg>
      </pc:sldChg>
      <pc:sldChg chg="modSp mod modClrScheme chgLayout">
        <pc:chgData name="Dae Watson" userId="e4dc6b04-62f1-4820-a92e-832ba7dde98d" providerId="ADAL" clId="{AFD57C31-B70B-4E71-90AF-A89A1DB2B712}" dt="2025-04-26T02:09:40.591" v="51"/>
        <pc:sldMkLst>
          <pc:docMk/>
          <pc:sldMk cId="720503548" sldId="273"/>
        </pc:sldMkLst>
        <pc:spChg chg="mod ord">
          <ac:chgData name="Dae Watson" userId="e4dc6b04-62f1-4820-a92e-832ba7dde98d" providerId="ADAL" clId="{AFD57C31-B70B-4E71-90AF-A89A1DB2B712}" dt="2025-04-26T02:09:40.591" v="51"/>
          <ac:spMkLst>
            <pc:docMk/>
            <pc:sldMk cId="720503548" sldId="273"/>
            <ac:spMk id="2" creationId="{1F778047-B10F-BD6D-AF9D-58DD30A86E36}"/>
          </ac:spMkLst>
        </pc:spChg>
        <pc:spChg chg="mod ord">
          <ac:chgData name="Dae Watson" userId="e4dc6b04-62f1-4820-a92e-832ba7dde98d" providerId="ADAL" clId="{AFD57C31-B70B-4E71-90AF-A89A1DB2B712}" dt="2025-04-26T02:09:40.591" v="51"/>
          <ac:spMkLst>
            <pc:docMk/>
            <pc:sldMk cId="720503548" sldId="273"/>
            <ac:spMk id="3" creationId="{BE4BD0E6-D218-A1EB-6E8E-CC61B22CB9B8}"/>
          </ac:spMkLst>
        </pc:spChg>
        <pc:spChg chg="mod ord">
          <ac:chgData name="Dae Watson" userId="e4dc6b04-62f1-4820-a92e-832ba7dde98d" providerId="ADAL" clId="{AFD57C31-B70B-4E71-90AF-A89A1DB2B712}" dt="2025-04-26T02:09:40.591" v="51"/>
          <ac:spMkLst>
            <pc:docMk/>
            <pc:sldMk cId="720503548" sldId="273"/>
            <ac:spMk id="9" creationId="{2BB4C0C7-DEBB-7AD1-4AC6-84AB17EED7E7}"/>
          </ac:spMkLst>
        </pc:spChg>
        <pc:spChg chg="mod ord">
          <ac:chgData name="Dae Watson" userId="e4dc6b04-62f1-4820-a92e-832ba7dde98d" providerId="ADAL" clId="{AFD57C31-B70B-4E71-90AF-A89A1DB2B712}" dt="2025-04-26T02:09:40.591" v="51"/>
          <ac:spMkLst>
            <pc:docMk/>
            <pc:sldMk cId="720503548" sldId="273"/>
            <ac:spMk id="10" creationId="{85F4DE25-5666-B033-6C5F-56853D33C2B7}"/>
          </ac:spMkLst>
        </pc:spChg>
        <pc:spChg chg="mod ord">
          <ac:chgData name="Dae Watson" userId="e4dc6b04-62f1-4820-a92e-832ba7dde98d" providerId="ADAL" clId="{AFD57C31-B70B-4E71-90AF-A89A1DB2B712}" dt="2025-04-26T02:09:40.591" v="51"/>
          <ac:spMkLst>
            <pc:docMk/>
            <pc:sldMk cId="720503548" sldId="273"/>
            <ac:spMk id="11" creationId="{A9E3D164-34EA-CCC6-0D04-370EF0F48223}"/>
          </ac:spMkLst>
        </pc:spChg>
        <pc:spChg chg="mod ord">
          <ac:chgData name="Dae Watson" userId="e4dc6b04-62f1-4820-a92e-832ba7dde98d" providerId="ADAL" clId="{AFD57C31-B70B-4E71-90AF-A89A1DB2B712}" dt="2025-04-26T02:09:40.591" v="51"/>
          <ac:spMkLst>
            <pc:docMk/>
            <pc:sldMk cId="720503548" sldId="273"/>
            <ac:spMk id="12" creationId="{888CA6F2-A08C-9780-2FF1-33D610FBC6F0}"/>
          </ac:spMkLst>
        </pc:spChg>
        <pc:spChg chg="mod ord">
          <ac:chgData name="Dae Watson" userId="e4dc6b04-62f1-4820-a92e-832ba7dde98d" providerId="ADAL" clId="{AFD57C31-B70B-4E71-90AF-A89A1DB2B712}" dt="2025-04-26T02:09:40.591" v="51"/>
          <ac:spMkLst>
            <pc:docMk/>
            <pc:sldMk cId="720503548" sldId="273"/>
            <ac:spMk id="13" creationId="{6DCE048E-468B-46C2-9D3B-C1E8319AA2F4}"/>
          </ac:spMkLst>
        </pc:spChg>
        <pc:spChg chg="mod ord">
          <ac:chgData name="Dae Watson" userId="e4dc6b04-62f1-4820-a92e-832ba7dde98d" providerId="ADAL" clId="{AFD57C31-B70B-4E71-90AF-A89A1DB2B712}" dt="2025-04-26T02:09:40.591" v="51"/>
          <ac:spMkLst>
            <pc:docMk/>
            <pc:sldMk cId="720503548" sldId="273"/>
            <ac:spMk id="14" creationId="{6D62A190-0D55-FEDE-2AE9-DCF41814D4DA}"/>
          </ac:spMkLst>
        </pc:spChg>
        <pc:spChg chg="mod ord">
          <ac:chgData name="Dae Watson" userId="e4dc6b04-62f1-4820-a92e-832ba7dde98d" providerId="ADAL" clId="{AFD57C31-B70B-4E71-90AF-A89A1DB2B712}" dt="2025-04-26T02:09:40.591" v="51"/>
          <ac:spMkLst>
            <pc:docMk/>
            <pc:sldMk cId="720503548" sldId="273"/>
            <ac:spMk id="15" creationId="{04738F25-3596-3DFF-6CD8-E0CC3E33F87A}"/>
          </ac:spMkLst>
        </pc:spChg>
      </pc:sldChg>
      <pc:sldChg chg="modSp mod modClrScheme chgLayout">
        <pc:chgData name="Dae Watson" userId="e4dc6b04-62f1-4820-a92e-832ba7dde98d" providerId="ADAL" clId="{AFD57C31-B70B-4E71-90AF-A89A1DB2B712}" dt="2025-04-26T02:09:40.592" v="52"/>
        <pc:sldMkLst>
          <pc:docMk/>
          <pc:sldMk cId="3442606064" sldId="274"/>
        </pc:sldMkLst>
        <pc:spChg chg="mod ord">
          <ac:chgData name="Dae Watson" userId="e4dc6b04-62f1-4820-a92e-832ba7dde98d" providerId="ADAL" clId="{AFD57C31-B70B-4E71-90AF-A89A1DB2B712}" dt="2025-04-26T02:09:40.592" v="52"/>
          <ac:spMkLst>
            <pc:docMk/>
            <pc:sldMk cId="3442606064" sldId="274"/>
            <ac:spMk id="4" creationId="{242EA455-3274-E9DB-1E42-3EA534EACA98}"/>
          </ac:spMkLst>
        </pc:spChg>
        <pc:spChg chg="mod ord">
          <ac:chgData name="Dae Watson" userId="e4dc6b04-62f1-4820-a92e-832ba7dde98d" providerId="ADAL" clId="{AFD57C31-B70B-4E71-90AF-A89A1DB2B712}" dt="2025-04-26T02:09:40.592" v="52"/>
          <ac:spMkLst>
            <pc:docMk/>
            <pc:sldMk cId="3442606064" sldId="274"/>
            <ac:spMk id="8" creationId="{05AA8847-78A6-4795-1A22-23BC2CCCC5A1}"/>
          </ac:spMkLst>
        </pc:spChg>
        <pc:spChg chg="mod ord">
          <ac:chgData name="Dae Watson" userId="e4dc6b04-62f1-4820-a92e-832ba7dde98d" providerId="ADAL" clId="{AFD57C31-B70B-4E71-90AF-A89A1DB2B712}" dt="2025-04-26T02:09:40.592" v="52"/>
          <ac:spMkLst>
            <pc:docMk/>
            <pc:sldMk cId="3442606064" sldId="274"/>
            <ac:spMk id="10" creationId="{B046F0EC-5962-08DB-2149-D2850F0830D8}"/>
          </ac:spMkLst>
        </pc:spChg>
        <pc:spChg chg="mod ord">
          <ac:chgData name="Dae Watson" userId="e4dc6b04-62f1-4820-a92e-832ba7dde98d" providerId="ADAL" clId="{AFD57C31-B70B-4E71-90AF-A89A1DB2B712}" dt="2025-04-26T02:09:40.592" v="52"/>
          <ac:spMkLst>
            <pc:docMk/>
            <pc:sldMk cId="3442606064" sldId="274"/>
            <ac:spMk id="13" creationId="{2D8FEE7F-3ECB-2ABA-E158-875C582D6894}"/>
          </ac:spMkLst>
        </pc:spChg>
        <pc:spChg chg="mod ord">
          <ac:chgData name="Dae Watson" userId="e4dc6b04-62f1-4820-a92e-832ba7dde98d" providerId="ADAL" clId="{AFD57C31-B70B-4E71-90AF-A89A1DB2B712}" dt="2025-04-26T02:09:40.592" v="52"/>
          <ac:spMkLst>
            <pc:docMk/>
            <pc:sldMk cId="3442606064" sldId="274"/>
            <ac:spMk id="16" creationId="{9C46C9F4-F484-688C-D1CE-22BA3D37E9ED}"/>
          </ac:spMkLst>
        </pc:spChg>
      </pc:sldChg>
      <pc:sldChg chg="modSp mod modClrScheme chgLayout">
        <pc:chgData name="Dae Watson" userId="e4dc6b04-62f1-4820-a92e-832ba7dde98d" providerId="ADAL" clId="{AFD57C31-B70B-4E71-90AF-A89A1DB2B712}" dt="2025-04-26T02:09:40.592" v="53"/>
        <pc:sldMkLst>
          <pc:docMk/>
          <pc:sldMk cId="1391649310" sldId="275"/>
        </pc:sldMkLst>
        <pc:spChg chg="mod ord">
          <ac:chgData name="Dae Watson" userId="e4dc6b04-62f1-4820-a92e-832ba7dde98d" providerId="ADAL" clId="{AFD57C31-B70B-4E71-90AF-A89A1DB2B712}" dt="2025-04-26T02:09:40.592" v="53"/>
          <ac:spMkLst>
            <pc:docMk/>
            <pc:sldMk cId="1391649310" sldId="275"/>
            <ac:spMk id="2" creationId="{50DAD59D-6660-E3CC-EBBD-8F9A58AAA134}"/>
          </ac:spMkLst>
        </pc:spChg>
        <pc:spChg chg="mod ord">
          <ac:chgData name="Dae Watson" userId="e4dc6b04-62f1-4820-a92e-832ba7dde98d" providerId="ADAL" clId="{AFD57C31-B70B-4E71-90AF-A89A1DB2B712}" dt="2025-04-26T02:09:40.592" v="53"/>
          <ac:spMkLst>
            <pc:docMk/>
            <pc:sldMk cId="1391649310" sldId="275"/>
            <ac:spMk id="3" creationId="{D45F11BD-1796-5EBC-FAC3-5CDD146B1139}"/>
          </ac:spMkLst>
        </pc:spChg>
        <pc:spChg chg="mod ord">
          <ac:chgData name="Dae Watson" userId="e4dc6b04-62f1-4820-a92e-832ba7dde98d" providerId="ADAL" clId="{AFD57C31-B70B-4E71-90AF-A89A1DB2B712}" dt="2025-04-26T02:09:40.592" v="53"/>
          <ac:spMkLst>
            <pc:docMk/>
            <pc:sldMk cId="1391649310" sldId="275"/>
            <ac:spMk id="4" creationId="{02BD3BEF-3DDC-EFF6-04A3-542C6EABD079}"/>
          </ac:spMkLst>
        </pc:spChg>
        <pc:spChg chg="mod ord">
          <ac:chgData name="Dae Watson" userId="e4dc6b04-62f1-4820-a92e-832ba7dde98d" providerId="ADAL" clId="{AFD57C31-B70B-4E71-90AF-A89A1DB2B712}" dt="2025-04-26T02:09:40.592" v="53"/>
          <ac:spMkLst>
            <pc:docMk/>
            <pc:sldMk cId="1391649310" sldId="275"/>
            <ac:spMk id="7" creationId="{742DB6D4-ED85-3BE7-8A4B-9990F88085F9}"/>
          </ac:spMkLst>
        </pc:spChg>
        <pc:spChg chg="mod ord">
          <ac:chgData name="Dae Watson" userId="e4dc6b04-62f1-4820-a92e-832ba7dde98d" providerId="ADAL" clId="{AFD57C31-B70B-4E71-90AF-A89A1DB2B712}" dt="2025-04-26T02:09:40.592" v="53"/>
          <ac:spMkLst>
            <pc:docMk/>
            <pc:sldMk cId="1391649310" sldId="275"/>
            <ac:spMk id="8" creationId="{45FE15B0-B4BD-0C40-EECE-D127CDC241DA}"/>
          </ac:spMkLst>
        </pc:spChg>
      </pc:sldChg>
      <pc:sldMasterChg chg="modSldLayout sldLayoutOrd">
        <pc:chgData name="Dae Watson" userId="e4dc6b04-62f1-4820-a92e-832ba7dde98d" providerId="ADAL" clId="{AFD57C31-B70B-4E71-90AF-A89A1DB2B712}" dt="2025-04-26T02:09:40.523" v="24"/>
        <pc:sldMasterMkLst>
          <pc:docMk/>
          <pc:sldMasterMk cId="515913321" sldId="2147483649"/>
        </pc:sldMasterMkLst>
        <pc:sldLayoutChg chg="modSp mod ord">
          <pc:chgData name="Dae Watson" userId="e4dc6b04-62f1-4820-a92e-832ba7dde98d" providerId="ADAL" clId="{AFD57C31-B70B-4E71-90AF-A89A1DB2B712}" dt="2025-04-26T02:09:40.481" v="7"/>
          <pc:sldLayoutMkLst>
            <pc:docMk/>
            <pc:sldMasterMk cId="515913321" sldId="2147483649"/>
            <pc:sldLayoutMk cId="1689944688" sldId="2147483681"/>
          </pc:sldLayoutMkLst>
          <pc:spChg chg="mod">
            <ac:chgData name="Dae Watson" userId="e4dc6b04-62f1-4820-a92e-832ba7dde98d" providerId="ADAL" clId="{AFD57C31-B70B-4E71-90AF-A89A1DB2B712}" dt="2025-04-26T02:09:40.481" v="7"/>
            <ac:spMkLst>
              <pc:docMk/>
              <pc:sldMasterMk cId="515913321" sldId="2147483649"/>
              <pc:sldLayoutMk cId="1689944688" sldId="2147483681"/>
              <ac:spMk id="2" creationId="{00000000-0000-0000-0000-000000000000}"/>
            </ac:spMkLst>
          </pc:spChg>
          <pc:spChg chg="mod">
            <ac:chgData name="Dae Watson" userId="e4dc6b04-62f1-4820-a92e-832ba7dde98d" providerId="ADAL" clId="{AFD57C31-B70B-4E71-90AF-A89A1DB2B712}" dt="2025-04-26T02:09:40.481" v="7"/>
            <ac:spMkLst>
              <pc:docMk/>
              <pc:sldMasterMk cId="515913321" sldId="2147483649"/>
              <pc:sldLayoutMk cId="1689944688" sldId="2147483681"/>
              <ac:spMk id="3" creationId="{00000000-0000-0000-0000-000000000000}"/>
            </ac:spMkLst>
          </pc:spChg>
          <pc:spChg chg="mod">
            <ac:chgData name="Dae Watson" userId="e4dc6b04-62f1-4820-a92e-832ba7dde98d" providerId="ADAL" clId="{AFD57C31-B70B-4E71-90AF-A89A1DB2B712}" dt="2025-04-26T02:09:40.481" v="7"/>
            <ac:spMkLst>
              <pc:docMk/>
              <pc:sldMasterMk cId="515913321" sldId="2147483649"/>
              <pc:sldLayoutMk cId="1689944688" sldId="2147483681"/>
              <ac:spMk id="4" creationId="{00000000-0000-0000-0000-000000000000}"/>
            </ac:spMkLst>
          </pc:spChg>
          <pc:spChg chg="mod">
            <ac:chgData name="Dae Watson" userId="e4dc6b04-62f1-4820-a92e-832ba7dde98d" providerId="ADAL" clId="{AFD57C31-B70B-4E71-90AF-A89A1DB2B712}" dt="2025-04-26T02:09:40.481" v="7"/>
            <ac:spMkLst>
              <pc:docMk/>
              <pc:sldMasterMk cId="515913321" sldId="2147483649"/>
              <pc:sldLayoutMk cId="1689944688" sldId="2147483681"/>
              <ac:spMk id="5" creationId="{00000000-0000-0000-0000-000000000000}"/>
            </ac:spMkLst>
          </pc:spChg>
          <pc:spChg chg="mod">
            <ac:chgData name="Dae Watson" userId="e4dc6b04-62f1-4820-a92e-832ba7dde98d" providerId="ADAL" clId="{AFD57C31-B70B-4E71-90AF-A89A1DB2B712}" dt="2025-04-26T02:09:40.481" v="7"/>
            <ac:spMkLst>
              <pc:docMk/>
              <pc:sldMasterMk cId="515913321" sldId="2147483649"/>
              <pc:sldLayoutMk cId="1689944688" sldId="2147483681"/>
              <ac:spMk id="6" creationId="{00000000-0000-0000-0000-000000000000}"/>
            </ac:spMkLst>
          </pc:spChg>
        </pc:sldLayoutChg>
        <pc:sldLayoutChg chg="modSp mod ord">
          <pc:chgData name="Dae Watson" userId="e4dc6b04-62f1-4820-a92e-832ba7dde98d" providerId="ADAL" clId="{AFD57C31-B70B-4E71-90AF-A89A1DB2B712}" dt="2025-04-26T02:09:40.499" v="8"/>
          <pc:sldLayoutMkLst>
            <pc:docMk/>
            <pc:sldMasterMk cId="515913321" sldId="2147483649"/>
            <pc:sldLayoutMk cId="1689944688" sldId="2147483683"/>
          </pc:sldLayoutMkLst>
          <pc:spChg chg="mod">
            <ac:chgData name="Dae Watson" userId="e4dc6b04-62f1-4820-a92e-832ba7dde98d" providerId="ADAL" clId="{AFD57C31-B70B-4E71-90AF-A89A1DB2B712}" dt="2025-04-26T02:09:40.499" v="8"/>
            <ac:spMkLst>
              <pc:docMk/>
              <pc:sldMasterMk cId="515913321" sldId="2147483649"/>
              <pc:sldLayoutMk cId="1689944688" sldId="2147483683"/>
              <ac:spMk id="2" creationId="{00000000-0000-0000-0000-000000000000}"/>
            </ac:spMkLst>
          </pc:spChg>
          <pc:spChg chg="mod">
            <ac:chgData name="Dae Watson" userId="e4dc6b04-62f1-4820-a92e-832ba7dde98d" providerId="ADAL" clId="{AFD57C31-B70B-4E71-90AF-A89A1DB2B712}" dt="2025-04-26T02:09:40.499" v="8"/>
            <ac:spMkLst>
              <pc:docMk/>
              <pc:sldMasterMk cId="515913321" sldId="2147483649"/>
              <pc:sldLayoutMk cId="1689944688" sldId="2147483683"/>
              <ac:spMk id="3" creationId="{00000000-0000-0000-0000-000000000000}"/>
            </ac:spMkLst>
          </pc:spChg>
          <pc:spChg chg="mod">
            <ac:chgData name="Dae Watson" userId="e4dc6b04-62f1-4820-a92e-832ba7dde98d" providerId="ADAL" clId="{AFD57C31-B70B-4E71-90AF-A89A1DB2B712}" dt="2025-04-26T02:09:40.499" v="8"/>
            <ac:spMkLst>
              <pc:docMk/>
              <pc:sldMasterMk cId="515913321" sldId="2147483649"/>
              <pc:sldLayoutMk cId="1689944688" sldId="2147483683"/>
              <ac:spMk id="4" creationId="{00000000-0000-0000-0000-000000000000}"/>
            </ac:spMkLst>
          </pc:spChg>
          <pc:spChg chg="mod">
            <ac:chgData name="Dae Watson" userId="e4dc6b04-62f1-4820-a92e-832ba7dde98d" providerId="ADAL" clId="{AFD57C31-B70B-4E71-90AF-A89A1DB2B712}" dt="2025-04-26T02:09:40.499" v="8"/>
            <ac:spMkLst>
              <pc:docMk/>
              <pc:sldMasterMk cId="515913321" sldId="2147483649"/>
              <pc:sldLayoutMk cId="1689944688" sldId="2147483683"/>
              <ac:spMk id="5" creationId="{00000000-0000-0000-0000-000000000000}"/>
            </ac:spMkLst>
          </pc:spChg>
          <pc:spChg chg="mod">
            <ac:chgData name="Dae Watson" userId="e4dc6b04-62f1-4820-a92e-832ba7dde98d" providerId="ADAL" clId="{AFD57C31-B70B-4E71-90AF-A89A1DB2B712}" dt="2025-04-26T02:09:40.499" v="8"/>
            <ac:spMkLst>
              <pc:docMk/>
              <pc:sldMasterMk cId="515913321" sldId="2147483649"/>
              <pc:sldLayoutMk cId="1689944688" sldId="2147483683"/>
              <ac:spMk id="6" creationId="{00000000-0000-0000-0000-000000000000}"/>
            </ac:spMkLst>
          </pc:spChg>
        </pc:sldLayoutChg>
        <pc:sldLayoutChg chg="modSp mod ord">
          <pc:chgData name="Dae Watson" userId="e4dc6b04-62f1-4820-a92e-832ba7dde98d" providerId="ADAL" clId="{AFD57C31-B70B-4E71-90AF-A89A1DB2B712}" dt="2025-04-26T02:09:40.501" v="9"/>
          <pc:sldLayoutMkLst>
            <pc:docMk/>
            <pc:sldMasterMk cId="515913321" sldId="2147483649"/>
            <pc:sldLayoutMk cId="3852814443" sldId="2147483684"/>
          </pc:sldLayoutMkLst>
          <pc:spChg chg="mod">
            <ac:chgData name="Dae Watson" userId="e4dc6b04-62f1-4820-a92e-832ba7dde98d" providerId="ADAL" clId="{AFD57C31-B70B-4E71-90AF-A89A1DB2B712}" dt="2025-04-26T02:09:40.501" v="9"/>
            <ac:spMkLst>
              <pc:docMk/>
              <pc:sldMasterMk cId="515913321" sldId="2147483649"/>
              <pc:sldLayoutMk cId="3852814443" sldId="2147483684"/>
              <ac:spMk id="2"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3"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4"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5"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6"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7"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8" creationId="{00000000-0000-0000-0000-000000000000}"/>
            </ac:spMkLst>
          </pc:spChg>
          <pc:spChg chg="mod">
            <ac:chgData name="Dae Watson" userId="e4dc6b04-62f1-4820-a92e-832ba7dde98d" providerId="ADAL" clId="{AFD57C31-B70B-4E71-90AF-A89A1DB2B712}" dt="2025-04-26T02:09:40.501" v="9"/>
            <ac:spMkLst>
              <pc:docMk/>
              <pc:sldMasterMk cId="515913321" sldId="2147483649"/>
              <pc:sldLayoutMk cId="3852814443" sldId="2147483684"/>
              <ac:spMk id="9" creationId="{00000000-0000-0000-0000-000000000000}"/>
            </ac:spMkLst>
          </pc:spChg>
        </pc:sldLayoutChg>
        <pc:sldLayoutChg chg="modSp mod ord">
          <pc:chgData name="Dae Watson" userId="e4dc6b04-62f1-4820-a92e-832ba7dde98d" providerId="ADAL" clId="{AFD57C31-B70B-4E71-90AF-A89A1DB2B712}" dt="2025-04-26T02:09:40.505" v="11"/>
          <pc:sldLayoutMkLst>
            <pc:docMk/>
            <pc:sldMasterMk cId="515913321" sldId="2147483649"/>
            <pc:sldLayoutMk cId="1689944688" sldId="2147483686"/>
          </pc:sldLayoutMkLst>
          <pc:spChg chg="mod">
            <ac:chgData name="Dae Watson" userId="e4dc6b04-62f1-4820-a92e-832ba7dde98d" providerId="ADAL" clId="{AFD57C31-B70B-4E71-90AF-A89A1DB2B712}" dt="2025-04-26T02:09:40.505" v="11"/>
            <ac:spMkLst>
              <pc:docMk/>
              <pc:sldMasterMk cId="515913321" sldId="2147483649"/>
              <pc:sldLayoutMk cId="1689944688" sldId="2147483686"/>
              <ac:spMk id="2" creationId="{00000000-0000-0000-0000-000000000000}"/>
            </ac:spMkLst>
          </pc:spChg>
          <pc:spChg chg="mod">
            <ac:chgData name="Dae Watson" userId="e4dc6b04-62f1-4820-a92e-832ba7dde98d" providerId="ADAL" clId="{AFD57C31-B70B-4E71-90AF-A89A1DB2B712}" dt="2025-04-26T02:09:40.505" v="11"/>
            <ac:spMkLst>
              <pc:docMk/>
              <pc:sldMasterMk cId="515913321" sldId="2147483649"/>
              <pc:sldLayoutMk cId="1689944688" sldId="2147483686"/>
              <ac:spMk id="3" creationId="{00000000-0000-0000-0000-000000000000}"/>
            </ac:spMkLst>
          </pc:spChg>
          <pc:spChg chg="mod">
            <ac:chgData name="Dae Watson" userId="e4dc6b04-62f1-4820-a92e-832ba7dde98d" providerId="ADAL" clId="{AFD57C31-B70B-4E71-90AF-A89A1DB2B712}" dt="2025-04-26T02:09:40.505" v="11"/>
            <ac:spMkLst>
              <pc:docMk/>
              <pc:sldMasterMk cId="515913321" sldId="2147483649"/>
              <pc:sldLayoutMk cId="1689944688" sldId="2147483686"/>
              <ac:spMk id="4" creationId="{00000000-0000-0000-0000-000000000000}"/>
            </ac:spMkLst>
          </pc:spChg>
          <pc:spChg chg="mod">
            <ac:chgData name="Dae Watson" userId="e4dc6b04-62f1-4820-a92e-832ba7dde98d" providerId="ADAL" clId="{AFD57C31-B70B-4E71-90AF-A89A1DB2B712}" dt="2025-04-26T02:09:40.505" v="11"/>
            <ac:spMkLst>
              <pc:docMk/>
              <pc:sldMasterMk cId="515913321" sldId="2147483649"/>
              <pc:sldLayoutMk cId="1689944688" sldId="2147483686"/>
              <ac:spMk id="5" creationId="{00000000-0000-0000-0000-000000000000}"/>
            </ac:spMkLst>
          </pc:spChg>
          <pc:spChg chg="mod">
            <ac:chgData name="Dae Watson" userId="e4dc6b04-62f1-4820-a92e-832ba7dde98d" providerId="ADAL" clId="{AFD57C31-B70B-4E71-90AF-A89A1DB2B712}" dt="2025-04-26T02:09:40.505" v="11"/>
            <ac:spMkLst>
              <pc:docMk/>
              <pc:sldMasterMk cId="515913321" sldId="2147483649"/>
              <pc:sldLayoutMk cId="1689944688" sldId="2147483686"/>
              <ac:spMk id="6" creationId="{00000000-0000-0000-0000-000000000000}"/>
            </ac:spMkLst>
          </pc:spChg>
        </pc:sldLayoutChg>
        <pc:sldLayoutChg chg="modSp mod ord">
          <pc:chgData name="Dae Watson" userId="e4dc6b04-62f1-4820-a92e-832ba7dde98d" providerId="ADAL" clId="{AFD57C31-B70B-4E71-90AF-A89A1DB2B712}" dt="2025-04-26T02:09:40.506" v="12"/>
          <pc:sldLayoutMkLst>
            <pc:docMk/>
            <pc:sldMasterMk cId="515913321" sldId="2147483649"/>
            <pc:sldLayoutMk cId="1322198895" sldId="2147483687"/>
          </pc:sldLayoutMkLst>
          <pc:spChg chg="mod">
            <ac:chgData name="Dae Watson" userId="e4dc6b04-62f1-4820-a92e-832ba7dde98d" providerId="ADAL" clId="{AFD57C31-B70B-4E71-90AF-A89A1DB2B712}" dt="2025-04-26T02:09:40.506" v="12"/>
            <ac:spMkLst>
              <pc:docMk/>
              <pc:sldMasterMk cId="515913321" sldId="2147483649"/>
              <pc:sldLayoutMk cId="1322198895" sldId="2147483687"/>
              <ac:spMk id="2"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3"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4"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5"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6"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7"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8" creationId="{00000000-0000-0000-0000-000000000000}"/>
            </ac:spMkLst>
          </pc:spChg>
          <pc:spChg chg="mod">
            <ac:chgData name="Dae Watson" userId="e4dc6b04-62f1-4820-a92e-832ba7dde98d" providerId="ADAL" clId="{AFD57C31-B70B-4E71-90AF-A89A1DB2B712}" dt="2025-04-26T02:09:40.506" v="12"/>
            <ac:spMkLst>
              <pc:docMk/>
              <pc:sldMasterMk cId="515913321" sldId="2147483649"/>
              <pc:sldLayoutMk cId="1322198895" sldId="2147483687"/>
              <ac:spMk id="9" creationId="{00000000-0000-0000-0000-000000000000}"/>
            </ac:spMkLst>
          </pc:spChg>
        </pc:sldLayoutChg>
        <pc:sldLayoutChg chg="modSp mod ord">
          <pc:chgData name="Dae Watson" userId="e4dc6b04-62f1-4820-a92e-832ba7dde98d" providerId="ADAL" clId="{AFD57C31-B70B-4E71-90AF-A89A1DB2B712}" dt="2025-04-26T02:09:40.507" v="13"/>
          <pc:sldLayoutMkLst>
            <pc:docMk/>
            <pc:sldMasterMk cId="515913321" sldId="2147483649"/>
            <pc:sldLayoutMk cId="3852814443" sldId="2147483688"/>
          </pc:sldLayoutMkLst>
          <pc:spChg chg="mod">
            <ac:chgData name="Dae Watson" userId="e4dc6b04-62f1-4820-a92e-832ba7dde98d" providerId="ADAL" clId="{AFD57C31-B70B-4E71-90AF-A89A1DB2B712}" dt="2025-04-26T02:09:40.507" v="13"/>
            <ac:spMkLst>
              <pc:docMk/>
              <pc:sldMasterMk cId="515913321" sldId="2147483649"/>
              <pc:sldLayoutMk cId="3852814443" sldId="2147483688"/>
              <ac:spMk id="2"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3"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4"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5"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6"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7"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8" creationId="{00000000-0000-0000-0000-000000000000}"/>
            </ac:spMkLst>
          </pc:spChg>
          <pc:spChg chg="mod">
            <ac:chgData name="Dae Watson" userId="e4dc6b04-62f1-4820-a92e-832ba7dde98d" providerId="ADAL" clId="{AFD57C31-B70B-4E71-90AF-A89A1DB2B712}" dt="2025-04-26T02:09:40.507" v="13"/>
            <ac:spMkLst>
              <pc:docMk/>
              <pc:sldMasterMk cId="515913321" sldId="2147483649"/>
              <pc:sldLayoutMk cId="3852814443" sldId="2147483688"/>
              <ac:spMk id="9" creationId="{00000000-0000-0000-0000-000000000000}"/>
            </ac:spMkLst>
          </pc:spChg>
        </pc:sldLayoutChg>
        <pc:sldLayoutChg chg="modSp mod ord">
          <pc:chgData name="Dae Watson" userId="e4dc6b04-62f1-4820-a92e-832ba7dde98d" providerId="ADAL" clId="{AFD57C31-B70B-4E71-90AF-A89A1DB2B712}" dt="2025-04-26T02:09:40.508" v="14"/>
          <pc:sldLayoutMkLst>
            <pc:docMk/>
            <pc:sldMasterMk cId="515913321" sldId="2147483649"/>
            <pc:sldLayoutMk cId="3695459175" sldId="2147483689"/>
          </pc:sldLayoutMkLst>
          <pc:spChg chg="mod">
            <ac:chgData name="Dae Watson" userId="e4dc6b04-62f1-4820-a92e-832ba7dde98d" providerId="ADAL" clId="{AFD57C31-B70B-4E71-90AF-A89A1DB2B712}" dt="2025-04-26T02:09:40.508" v="14"/>
            <ac:spMkLst>
              <pc:docMk/>
              <pc:sldMasterMk cId="515913321" sldId="2147483649"/>
              <pc:sldLayoutMk cId="3695459175" sldId="2147483689"/>
              <ac:spMk id="2"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3"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4"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5"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6"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7" creationId="{00000000-0000-0000-0000-000000000000}"/>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8" creationId="{A80733C4-37B3-EAAC-AEF9-6AA9939E4F15}"/>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9" creationId="{350EAC16-3B86-317F-2CED-01BEFE8BFE5A}"/>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10" creationId="{1EA0600A-89E3-8CAB-4C19-49198C79214D}"/>
            </ac:spMkLst>
          </pc:spChg>
          <pc:spChg chg="mod">
            <ac:chgData name="Dae Watson" userId="e4dc6b04-62f1-4820-a92e-832ba7dde98d" providerId="ADAL" clId="{AFD57C31-B70B-4E71-90AF-A89A1DB2B712}" dt="2025-04-26T02:09:40.508" v="14"/>
            <ac:spMkLst>
              <pc:docMk/>
              <pc:sldMasterMk cId="515913321" sldId="2147483649"/>
              <pc:sldLayoutMk cId="3695459175" sldId="2147483689"/>
              <ac:spMk id="11" creationId="{344020BC-5D0B-9B40-8801-ED945012C912}"/>
            </ac:spMkLst>
          </pc:spChg>
        </pc:sldLayoutChg>
        <pc:sldLayoutChg chg="modSp mod ord">
          <pc:chgData name="Dae Watson" userId="e4dc6b04-62f1-4820-a92e-832ba7dde98d" providerId="ADAL" clId="{AFD57C31-B70B-4E71-90AF-A89A1DB2B712}" dt="2025-04-26T02:09:40.510" v="15"/>
          <pc:sldLayoutMkLst>
            <pc:docMk/>
            <pc:sldMasterMk cId="515913321" sldId="2147483649"/>
            <pc:sldLayoutMk cId="3852814443" sldId="2147483690"/>
          </pc:sldLayoutMkLst>
          <pc:spChg chg="mod">
            <ac:chgData name="Dae Watson" userId="e4dc6b04-62f1-4820-a92e-832ba7dde98d" providerId="ADAL" clId="{AFD57C31-B70B-4E71-90AF-A89A1DB2B712}" dt="2025-04-26T02:09:40.510" v="15"/>
            <ac:spMkLst>
              <pc:docMk/>
              <pc:sldMasterMk cId="515913321" sldId="2147483649"/>
              <pc:sldLayoutMk cId="3852814443" sldId="2147483690"/>
              <ac:spMk id="2"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3"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4"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5"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6"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7"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8" creationId="{00000000-0000-0000-0000-000000000000}"/>
            </ac:spMkLst>
          </pc:spChg>
          <pc:spChg chg="mod">
            <ac:chgData name="Dae Watson" userId="e4dc6b04-62f1-4820-a92e-832ba7dde98d" providerId="ADAL" clId="{AFD57C31-B70B-4E71-90AF-A89A1DB2B712}" dt="2025-04-26T02:09:40.510" v="15"/>
            <ac:spMkLst>
              <pc:docMk/>
              <pc:sldMasterMk cId="515913321" sldId="2147483649"/>
              <pc:sldLayoutMk cId="3852814443" sldId="2147483690"/>
              <ac:spMk id="9" creationId="{00000000-0000-0000-0000-000000000000}"/>
            </ac:spMkLst>
          </pc:spChg>
        </pc:sldLayoutChg>
        <pc:sldLayoutChg chg="modSp mod ord">
          <pc:chgData name="Dae Watson" userId="e4dc6b04-62f1-4820-a92e-832ba7dde98d" providerId="ADAL" clId="{AFD57C31-B70B-4E71-90AF-A89A1DB2B712}" dt="2025-04-26T02:09:40.511" v="16"/>
          <pc:sldLayoutMkLst>
            <pc:docMk/>
            <pc:sldMasterMk cId="515913321" sldId="2147483649"/>
            <pc:sldLayoutMk cId="3695459175" sldId="2147483691"/>
          </pc:sldLayoutMkLst>
          <pc:spChg chg="mod">
            <ac:chgData name="Dae Watson" userId="e4dc6b04-62f1-4820-a92e-832ba7dde98d" providerId="ADAL" clId="{AFD57C31-B70B-4E71-90AF-A89A1DB2B712}" dt="2025-04-26T02:09:40.511" v="16"/>
            <ac:spMkLst>
              <pc:docMk/>
              <pc:sldMasterMk cId="515913321" sldId="2147483649"/>
              <pc:sldLayoutMk cId="3695459175" sldId="2147483691"/>
              <ac:spMk id="2"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3"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4"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5"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6"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7" creationId="{00000000-0000-0000-0000-000000000000}"/>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8" creationId="{A80733C4-37B3-EAAC-AEF9-6AA9939E4F15}"/>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9" creationId="{350EAC16-3B86-317F-2CED-01BEFE8BFE5A}"/>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10" creationId="{1EA0600A-89E3-8CAB-4C19-49198C79214D}"/>
            </ac:spMkLst>
          </pc:spChg>
          <pc:spChg chg="mod">
            <ac:chgData name="Dae Watson" userId="e4dc6b04-62f1-4820-a92e-832ba7dde98d" providerId="ADAL" clId="{AFD57C31-B70B-4E71-90AF-A89A1DB2B712}" dt="2025-04-26T02:09:40.511" v="16"/>
            <ac:spMkLst>
              <pc:docMk/>
              <pc:sldMasterMk cId="515913321" sldId="2147483649"/>
              <pc:sldLayoutMk cId="3695459175" sldId="2147483691"/>
              <ac:spMk id="11" creationId="{344020BC-5D0B-9B40-8801-ED945012C912}"/>
            </ac:spMkLst>
          </pc:spChg>
        </pc:sldLayoutChg>
        <pc:sldLayoutChg chg="modSp mod ord">
          <pc:chgData name="Dae Watson" userId="e4dc6b04-62f1-4820-a92e-832ba7dde98d" providerId="ADAL" clId="{AFD57C31-B70B-4E71-90AF-A89A1DB2B712}" dt="2025-04-26T02:09:40.512" v="17"/>
          <pc:sldLayoutMkLst>
            <pc:docMk/>
            <pc:sldMasterMk cId="515913321" sldId="2147483649"/>
            <pc:sldLayoutMk cId="3694652972" sldId="2147483692"/>
          </pc:sldLayoutMkLst>
          <pc:spChg chg="mod">
            <ac:chgData name="Dae Watson" userId="e4dc6b04-62f1-4820-a92e-832ba7dde98d" providerId="ADAL" clId="{AFD57C31-B70B-4E71-90AF-A89A1DB2B712}" dt="2025-04-26T02:09:40.512" v="17"/>
            <ac:spMkLst>
              <pc:docMk/>
              <pc:sldMasterMk cId="515913321" sldId="2147483649"/>
              <pc:sldLayoutMk cId="3694652972" sldId="2147483692"/>
              <ac:spMk id="2"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3"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4"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5"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6"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7" creationId="{00000000-0000-0000-0000-000000000000}"/>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9" creationId="{350EAC16-3B86-317F-2CED-01BEFE8BFE5A}"/>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10" creationId="{1EA0600A-89E3-8CAB-4C19-49198C79214D}"/>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12" creationId="{F690ACF7-A408-80E0-A25E-8A9F74C3F2B6}"/>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13" creationId="{FDEA59C2-DB92-D43E-C415-F2F3982923E1}"/>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14" creationId="{CB1781E3-ED60-E5E7-C672-6460D334A22A}"/>
            </ac:spMkLst>
          </pc:spChg>
          <pc:spChg chg="mod">
            <ac:chgData name="Dae Watson" userId="e4dc6b04-62f1-4820-a92e-832ba7dde98d" providerId="ADAL" clId="{AFD57C31-B70B-4E71-90AF-A89A1DB2B712}" dt="2025-04-26T02:09:40.512" v="17"/>
            <ac:spMkLst>
              <pc:docMk/>
              <pc:sldMasterMk cId="515913321" sldId="2147483649"/>
              <pc:sldLayoutMk cId="3694652972" sldId="2147483692"/>
              <ac:spMk id="15" creationId="{2B5BF9F1-DF69-2318-71B1-9FBF8A1100A0}"/>
            </ac:spMkLst>
          </pc:spChg>
        </pc:sldLayoutChg>
        <pc:sldLayoutChg chg="modSp mod ord">
          <pc:chgData name="Dae Watson" userId="e4dc6b04-62f1-4820-a92e-832ba7dde98d" providerId="ADAL" clId="{AFD57C31-B70B-4E71-90AF-A89A1DB2B712}" dt="2025-04-26T02:09:40.514" v="18"/>
          <pc:sldLayoutMkLst>
            <pc:docMk/>
            <pc:sldMasterMk cId="515913321" sldId="2147483649"/>
            <pc:sldLayoutMk cId="3694652972" sldId="2147483693"/>
          </pc:sldLayoutMkLst>
          <pc:spChg chg="mod">
            <ac:chgData name="Dae Watson" userId="e4dc6b04-62f1-4820-a92e-832ba7dde98d" providerId="ADAL" clId="{AFD57C31-B70B-4E71-90AF-A89A1DB2B712}" dt="2025-04-26T02:09:40.514" v="18"/>
            <ac:spMkLst>
              <pc:docMk/>
              <pc:sldMasterMk cId="515913321" sldId="2147483649"/>
              <pc:sldLayoutMk cId="3694652972" sldId="2147483693"/>
              <ac:spMk id="2"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3"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4"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5"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6"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7" creationId="{00000000-0000-0000-0000-000000000000}"/>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9" creationId="{350EAC16-3B86-317F-2CED-01BEFE8BFE5A}"/>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10" creationId="{1EA0600A-89E3-8CAB-4C19-49198C79214D}"/>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12" creationId="{F690ACF7-A408-80E0-A25E-8A9F74C3F2B6}"/>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13" creationId="{FDEA59C2-DB92-D43E-C415-F2F3982923E1}"/>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14" creationId="{CB1781E3-ED60-E5E7-C672-6460D334A22A}"/>
            </ac:spMkLst>
          </pc:spChg>
          <pc:spChg chg="mod">
            <ac:chgData name="Dae Watson" userId="e4dc6b04-62f1-4820-a92e-832ba7dde98d" providerId="ADAL" clId="{AFD57C31-B70B-4E71-90AF-A89A1DB2B712}" dt="2025-04-26T02:09:40.514" v="18"/>
            <ac:spMkLst>
              <pc:docMk/>
              <pc:sldMasterMk cId="515913321" sldId="2147483649"/>
              <pc:sldLayoutMk cId="3694652972" sldId="2147483693"/>
              <ac:spMk id="15" creationId="{2B5BF9F1-DF69-2318-71B1-9FBF8A1100A0}"/>
            </ac:spMkLst>
          </pc:spChg>
        </pc:sldLayoutChg>
        <pc:sldLayoutChg chg="modSp mod ord">
          <pc:chgData name="Dae Watson" userId="e4dc6b04-62f1-4820-a92e-832ba7dde98d" providerId="ADAL" clId="{AFD57C31-B70B-4E71-90AF-A89A1DB2B712}" dt="2025-04-26T02:09:40.517" v="20"/>
          <pc:sldLayoutMkLst>
            <pc:docMk/>
            <pc:sldMasterMk cId="515913321" sldId="2147483649"/>
            <pc:sldLayoutMk cId="1322198895" sldId="2147483695"/>
          </pc:sldLayoutMkLst>
          <pc:spChg chg="mod">
            <ac:chgData name="Dae Watson" userId="e4dc6b04-62f1-4820-a92e-832ba7dde98d" providerId="ADAL" clId="{AFD57C31-B70B-4E71-90AF-A89A1DB2B712}" dt="2025-04-26T02:09:40.517" v="20"/>
            <ac:spMkLst>
              <pc:docMk/>
              <pc:sldMasterMk cId="515913321" sldId="2147483649"/>
              <pc:sldLayoutMk cId="1322198895" sldId="2147483695"/>
              <ac:spMk id="2"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3"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4"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5"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6"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7"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8" creationId="{00000000-0000-0000-0000-000000000000}"/>
            </ac:spMkLst>
          </pc:spChg>
          <pc:spChg chg="mod">
            <ac:chgData name="Dae Watson" userId="e4dc6b04-62f1-4820-a92e-832ba7dde98d" providerId="ADAL" clId="{AFD57C31-B70B-4E71-90AF-A89A1DB2B712}" dt="2025-04-26T02:09:40.517" v="20"/>
            <ac:spMkLst>
              <pc:docMk/>
              <pc:sldMasterMk cId="515913321" sldId="2147483649"/>
              <pc:sldLayoutMk cId="1322198895" sldId="2147483695"/>
              <ac:spMk id="9" creationId="{00000000-0000-0000-0000-000000000000}"/>
            </ac:spMkLst>
          </pc:spChg>
        </pc:sldLayoutChg>
        <pc:sldLayoutChg chg="modSp mod ord">
          <pc:chgData name="Dae Watson" userId="e4dc6b04-62f1-4820-a92e-832ba7dde98d" providerId="ADAL" clId="{AFD57C31-B70B-4E71-90AF-A89A1DB2B712}" dt="2025-04-26T02:09:40.518" v="21"/>
          <pc:sldLayoutMkLst>
            <pc:docMk/>
            <pc:sldMasterMk cId="515913321" sldId="2147483649"/>
            <pc:sldLayoutMk cId="3694652972" sldId="2147483696"/>
          </pc:sldLayoutMkLst>
          <pc:spChg chg="mod">
            <ac:chgData name="Dae Watson" userId="e4dc6b04-62f1-4820-a92e-832ba7dde98d" providerId="ADAL" clId="{AFD57C31-B70B-4E71-90AF-A89A1DB2B712}" dt="2025-04-26T02:09:40.518" v="21"/>
            <ac:spMkLst>
              <pc:docMk/>
              <pc:sldMasterMk cId="515913321" sldId="2147483649"/>
              <pc:sldLayoutMk cId="3694652972" sldId="2147483696"/>
              <ac:spMk id="2"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3"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4"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5"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6"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7" creationId="{00000000-0000-0000-0000-000000000000}"/>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9" creationId="{350EAC16-3B86-317F-2CED-01BEFE8BFE5A}"/>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10" creationId="{1EA0600A-89E3-8CAB-4C19-49198C79214D}"/>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12" creationId="{F690ACF7-A408-80E0-A25E-8A9F74C3F2B6}"/>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13" creationId="{FDEA59C2-DB92-D43E-C415-F2F3982923E1}"/>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14" creationId="{CB1781E3-ED60-E5E7-C672-6460D334A22A}"/>
            </ac:spMkLst>
          </pc:spChg>
          <pc:spChg chg="mod">
            <ac:chgData name="Dae Watson" userId="e4dc6b04-62f1-4820-a92e-832ba7dde98d" providerId="ADAL" clId="{AFD57C31-B70B-4E71-90AF-A89A1DB2B712}" dt="2025-04-26T02:09:40.518" v="21"/>
            <ac:spMkLst>
              <pc:docMk/>
              <pc:sldMasterMk cId="515913321" sldId="2147483649"/>
              <pc:sldLayoutMk cId="3694652972" sldId="2147483696"/>
              <ac:spMk id="15" creationId="{2B5BF9F1-DF69-2318-71B1-9FBF8A1100A0}"/>
            </ac:spMkLst>
          </pc:spChg>
        </pc:sldLayoutChg>
        <pc:sldLayoutChg chg="modSp mod ord">
          <pc:chgData name="Dae Watson" userId="e4dc6b04-62f1-4820-a92e-832ba7dde98d" providerId="ADAL" clId="{AFD57C31-B70B-4E71-90AF-A89A1DB2B712}" dt="2025-04-26T02:09:40.522" v="23"/>
          <pc:sldLayoutMkLst>
            <pc:docMk/>
            <pc:sldMasterMk cId="515913321" sldId="2147483649"/>
            <pc:sldLayoutMk cId="3852814443" sldId="2147483698"/>
          </pc:sldLayoutMkLst>
          <pc:spChg chg="mod">
            <ac:chgData name="Dae Watson" userId="e4dc6b04-62f1-4820-a92e-832ba7dde98d" providerId="ADAL" clId="{AFD57C31-B70B-4E71-90AF-A89A1DB2B712}" dt="2025-04-26T02:09:40.522" v="23"/>
            <ac:spMkLst>
              <pc:docMk/>
              <pc:sldMasterMk cId="515913321" sldId="2147483649"/>
              <pc:sldLayoutMk cId="3852814443" sldId="2147483698"/>
              <ac:spMk id="2"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3"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4"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5"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6"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7"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8" creationId="{00000000-0000-0000-0000-000000000000}"/>
            </ac:spMkLst>
          </pc:spChg>
          <pc:spChg chg="mod">
            <ac:chgData name="Dae Watson" userId="e4dc6b04-62f1-4820-a92e-832ba7dde98d" providerId="ADAL" clId="{AFD57C31-B70B-4E71-90AF-A89A1DB2B712}" dt="2025-04-26T02:09:40.522" v="23"/>
            <ac:spMkLst>
              <pc:docMk/>
              <pc:sldMasterMk cId="515913321" sldId="2147483649"/>
              <pc:sldLayoutMk cId="3852814443" sldId="2147483698"/>
              <ac:spMk id="9" creationId="{00000000-0000-0000-0000-000000000000}"/>
            </ac:spMkLst>
          </pc:spChg>
        </pc:sldLayoutChg>
        <pc:sldLayoutChg chg="modSp mod ord">
          <pc:chgData name="Dae Watson" userId="e4dc6b04-62f1-4820-a92e-832ba7dde98d" providerId="ADAL" clId="{AFD57C31-B70B-4E71-90AF-A89A1DB2B712}" dt="2025-04-26T02:09:40.523" v="24"/>
          <pc:sldLayoutMkLst>
            <pc:docMk/>
            <pc:sldMasterMk cId="515913321" sldId="2147483649"/>
            <pc:sldLayoutMk cId="1033806473" sldId="2147483699"/>
          </pc:sldLayoutMkLst>
          <pc:spChg chg="mod">
            <ac:chgData name="Dae Watson" userId="e4dc6b04-62f1-4820-a92e-832ba7dde98d" providerId="ADAL" clId="{AFD57C31-B70B-4E71-90AF-A89A1DB2B712}" dt="2025-04-26T02:09:40.523" v="24"/>
            <ac:spMkLst>
              <pc:docMk/>
              <pc:sldMasterMk cId="515913321" sldId="2147483649"/>
              <pc:sldLayoutMk cId="1033806473" sldId="2147483699"/>
              <ac:spMk id="2" creationId="{00000000-0000-0000-0000-000000000000}"/>
            </ac:spMkLst>
          </pc:spChg>
          <pc:spChg chg="mod">
            <ac:chgData name="Dae Watson" userId="e4dc6b04-62f1-4820-a92e-832ba7dde98d" providerId="ADAL" clId="{AFD57C31-B70B-4E71-90AF-A89A1DB2B712}" dt="2025-04-26T02:09:40.523" v="24"/>
            <ac:spMkLst>
              <pc:docMk/>
              <pc:sldMasterMk cId="515913321" sldId="2147483649"/>
              <pc:sldLayoutMk cId="1033806473" sldId="2147483699"/>
              <ac:spMk id="3" creationId="{00000000-0000-0000-0000-000000000000}"/>
            </ac:spMkLst>
          </pc:spChg>
          <pc:spChg chg="mod">
            <ac:chgData name="Dae Watson" userId="e4dc6b04-62f1-4820-a92e-832ba7dde98d" providerId="ADAL" clId="{AFD57C31-B70B-4E71-90AF-A89A1DB2B712}" dt="2025-04-26T02:09:40.523" v="24"/>
            <ac:spMkLst>
              <pc:docMk/>
              <pc:sldMasterMk cId="515913321" sldId="2147483649"/>
              <pc:sldLayoutMk cId="1033806473" sldId="2147483699"/>
              <ac:spMk id="4" creationId="{00000000-0000-0000-0000-000000000000}"/>
            </ac:spMkLst>
          </pc:spChg>
          <pc:spChg chg="mod">
            <ac:chgData name="Dae Watson" userId="e4dc6b04-62f1-4820-a92e-832ba7dde98d" providerId="ADAL" clId="{AFD57C31-B70B-4E71-90AF-A89A1DB2B712}" dt="2025-04-26T02:09:40.523" v="24"/>
            <ac:spMkLst>
              <pc:docMk/>
              <pc:sldMasterMk cId="515913321" sldId="2147483649"/>
              <pc:sldLayoutMk cId="1033806473" sldId="2147483699"/>
              <ac:spMk id="5" creationId="{00000000-0000-0000-0000-000000000000}"/>
            </ac:spMkLst>
          </pc:spChg>
          <pc:spChg chg="mod">
            <ac:chgData name="Dae Watson" userId="e4dc6b04-62f1-4820-a92e-832ba7dde98d" providerId="ADAL" clId="{AFD57C31-B70B-4E71-90AF-A89A1DB2B712}" dt="2025-04-26T02:09:40.523" v="24"/>
            <ac:spMkLst>
              <pc:docMk/>
              <pc:sldMasterMk cId="515913321" sldId="2147483649"/>
              <pc:sldLayoutMk cId="1033806473" sldId="2147483699"/>
              <ac:spMk id="6" creationId="{00000000-0000-0000-0000-000000000000}"/>
            </ac:spMkLst>
          </pc:spChg>
        </pc:sldLayoutChg>
      </pc:sldMasterChg>
      <pc:sldMasterChg chg="del sldLayoutOrd">
        <pc:chgData name="Dae Watson" userId="e4dc6b04-62f1-4820-a92e-832ba7dde98d" providerId="ADAL" clId="{AFD57C31-B70B-4E71-90AF-A89A1DB2B712}" dt="2025-04-26T02:09:40.548" v="25"/>
        <pc:sldMasterMkLst>
          <pc:docMk/>
          <pc:sldMasterMk cId="515913321" sldId="2147483650"/>
        </pc:sldMasterMkLst>
      </pc:sldMasterChg>
      <pc:sldMasterChg chg="modSldLayout sldLayoutOrd">
        <pc:chgData name="Dae Watson" userId="e4dc6b04-62f1-4820-a92e-832ba7dde98d" providerId="ADAL" clId="{AFD57C31-B70B-4E71-90AF-A89A1DB2B712}" dt="2025-04-26T02:09:40.519" v="22"/>
        <pc:sldMasterMkLst>
          <pc:docMk/>
          <pc:sldMasterMk cId="515913321" sldId="2147483651"/>
        </pc:sldMasterMkLst>
        <pc:sldLayoutChg chg="modSp mod ord">
          <pc:chgData name="Dae Watson" userId="e4dc6b04-62f1-4820-a92e-832ba7dde98d" providerId="ADAL" clId="{AFD57C31-B70B-4E71-90AF-A89A1DB2B712}" dt="2025-04-26T02:09:40.503" v="10"/>
          <pc:sldLayoutMkLst>
            <pc:docMk/>
            <pc:sldMasterMk cId="515913321" sldId="2147483651"/>
            <pc:sldLayoutMk cId="3852814443" sldId="2147483685"/>
          </pc:sldLayoutMkLst>
          <pc:spChg chg="mod">
            <ac:chgData name="Dae Watson" userId="e4dc6b04-62f1-4820-a92e-832ba7dde98d" providerId="ADAL" clId="{AFD57C31-B70B-4E71-90AF-A89A1DB2B712}" dt="2025-04-26T02:09:40.503" v="10"/>
            <ac:spMkLst>
              <pc:docMk/>
              <pc:sldMasterMk cId="515913321" sldId="2147483651"/>
              <pc:sldLayoutMk cId="3852814443" sldId="2147483685"/>
              <ac:spMk id="2"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3"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4"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5"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6"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7"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8" creationId="{00000000-0000-0000-0000-000000000000}"/>
            </ac:spMkLst>
          </pc:spChg>
          <pc:spChg chg="mod">
            <ac:chgData name="Dae Watson" userId="e4dc6b04-62f1-4820-a92e-832ba7dde98d" providerId="ADAL" clId="{AFD57C31-B70B-4E71-90AF-A89A1DB2B712}" dt="2025-04-26T02:09:40.503" v="10"/>
            <ac:spMkLst>
              <pc:docMk/>
              <pc:sldMasterMk cId="515913321" sldId="2147483651"/>
              <pc:sldLayoutMk cId="3852814443" sldId="2147483685"/>
              <ac:spMk id="9" creationId="{00000000-0000-0000-0000-000000000000}"/>
            </ac:spMkLst>
          </pc:spChg>
        </pc:sldLayoutChg>
        <pc:sldLayoutChg chg="modSp mod ord">
          <pc:chgData name="Dae Watson" userId="e4dc6b04-62f1-4820-a92e-832ba7dde98d" providerId="ADAL" clId="{AFD57C31-B70B-4E71-90AF-A89A1DB2B712}" dt="2025-04-26T02:09:40.515" v="19"/>
          <pc:sldLayoutMkLst>
            <pc:docMk/>
            <pc:sldMasterMk cId="515913321" sldId="2147483651"/>
            <pc:sldLayoutMk cId="3852814443" sldId="2147483694"/>
          </pc:sldLayoutMkLst>
          <pc:spChg chg="mod">
            <ac:chgData name="Dae Watson" userId="e4dc6b04-62f1-4820-a92e-832ba7dde98d" providerId="ADAL" clId="{AFD57C31-B70B-4E71-90AF-A89A1DB2B712}" dt="2025-04-26T02:09:40.515" v="19"/>
            <ac:spMkLst>
              <pc:docMk/>
              <pc:sldMasterMk cId="515913321" sldId="2147483651"/>
              <pc:sldLayoutMk cId="3852814443" sldId="2147483694"/>
              <ac:spMk id="2"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3"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4"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5"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6"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7"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8" creationId="{00000000-0000-0000-0000-000000000000}"/>
            </ac:spMkLst>
          </pc:spChg>
          <pc:spChg chg="mod">
            <ac:chgData name="Dae Watson" userId="e4dc6b04-62f1-4820-a92e-832ba7dde98d" providerId="ADAL" clId="{AFD57C31-B70B-4E71-90AF-A89A1DB2B712}" dt="2025-04-26T02:09:40.515" v="19"/>
            <ac:spMkLst>
              <pc:docMk/>
              <pc:sldMasterMk cId="515913321" sldId="2147483651"/>
              <pc:sldLayoutMk cId="3852814443" sldId="2147483694"/>
              <ac:spMk id="9" creationId="{00000000-0000-0000-0000-000000000000}"/>
            </ac:spMkLst>
          </pc:spChg>
        </pc:sldLayoutChg>
        <pc:sldLayoutChg chg="modSp mod ord">
          <pc:chgData name="Dae Watson" userId="e4dc6b04-62f1-4820-a92e-832ba7dde98d" providerId="ADAL" clId="{AFD57C31-B70B-4E71-90AF-A89A1DB2B712}" dt="2025-04-26T02:09:40.519" v="22"/>
          <pc:sldLayoutMkLst>
            <pc:docMk/>
            <pc:sldMasterMk cId="515913321" sldId="2147483651"/>
            <pc:sldLayoutMk cId="3852814443" sldId="2147483697"/>
          </pc:sldLayoutMkLst>
          <pc:spChg chg="mod">
            <ac:chgData name="Dae Watson" userId="e4dc6b04-62f1-4820-a92e-832ba7dde98d" providerId="ADAL" clId="{AFD57C31-B70B-4E71-90AF-A89A1DB2B712}" dt="2025-04-26T02:09:40.519" v="22"/>
            <ac:spMkLst>
              <pc:docMk/>
              <pc:sldMasterMk cId="515913321" sldId="2147483651"/>
              <pc:sldLayoutMk cId="3852814443" sldId="2147483697"/>
              <ac:spMk id="2"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3"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4"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5"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6"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7"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8" creationId="{00000000-0000-0000-0000-000000000000}"/>
            </ac:spMkLst>
          </pc:spChg>
          <pc:spChg chg="mod">
            <ac:chgData name="Dae Watson" userId="e4dc6b04-62f1-4820-a92e-832ba7dde98d" providerId="ADAL" clId="{AFD57C31-B70B-4E71-90AF-A89A1DB2B712}" dt="2025-04-26T02:09:40.519" v="22"/>
            <ac:spMkLst>
              <pc:docMk/>
              <pc:sldMasterMk cId="515913321" sldId="2147483651"/>
              <pc:sldLayoutMk cId="3852814443" sldId="2147483697"/>
              <ac:spMk id="9" creationId="{00000000-0000-0000-0000-000000000000}"/>
            </ac:spMkLst>
          </pc:spChg>
        </pc:sldLayoutChg>
      </pc:sldMasterChg>
      <pc:sldMasterChg chg="del sldLayoutOrd">
        <pc:chgData name="Dae Watson" userId="e4dc6b04-62f1-4820-a92e-832ba7dde98d" providerId="ADAL" clId="{AFD57C31-B70B-4E71-90AF-A89A1DB2B712}" dt="2025-04-26T02:09:40.548" v="26"/>
        <pc:sldMasterMkLst>
          <pc:docMk/>
          <pc:sldMasterMk cId="515913321" sldId="2147483652"/>
        </pc:sldMasterMkLst>
      </pc:sldMasterChg>
      <pc:sldMasterChg chg="del sldLayoutOrd">
        <pc:chgData name="Dae Watson" userId="e4dc6b04-62f1-4820-a92e-832ba7dde98d" providerId="ADAL" clId="{AFD57C31-B70B-4E71-90AF-A89A1DB2B712}" dt="2025-04-26T02:09:40.549" v="27"/>
        <pc:sldMasterMkLst>
          <pc:docMk/>
          <pc:sldMasterMk cId="515913321" sldId="2147483653"/>
        </pc:sldMasterMkLst>
      </pc:sldMasterChg>
      <pc:sldMasterChg chg="del sldLayoutOrd">
        <pc:chgData name="Dae Watson" userId="e4dc6b04-62f1-4820-a92e-832ba7dde98d" providerId="ADAL" clId="{AFD57C31-B70B-4E71-90AF-A89A1DB2B712}" dt="2025-04-26T02:09:40.549" v="28"/>
        <pc:sldMasterMkLst>
          <pc:docMk/>
          <pc:sldMasterMk cId="515913321" sldId="2147483654"/>
        </pc:sldMasterMkLst>
      </pc:sldMasterChg>
      <pc:sldMasterChg chg="del sldLayoutOrd">
        <pc:chgData name="Dae Watson" userId="e4dc6b04-62f1-4820-a92e-832ba7dde98d" providerId="ADAL" clId="{AFD57C31-B70B-4E71-90AF-A89A1DB2B712}" dt="2025-04-26T02:09:40.549" v="29"/>
        <pc:sldMasterMkLst>
          <pc:docMk/>
          <pc:sldMasterMk cId="515913321" sldId="2147483655"/>
        </pc:sldMasterMkLst>
      </pc:sldMasterChg>
      <pc:sldMasterChg chg="del sldLayoutOrd">
        <pc:chgData name="Dae Watson" userId="e4dc6b04-62f1-4820-a92e-832ba7dde98d" providerId="ADAL" clId="{AFD57C31-B70B-4E71-90AF-A89A1DB2B712}" dt="2025-04-26T02:09:40.550" v="30"/>
        <pc:sldMasterMkLst>
          <pc:docMk/>
          <pc:sldMasterMk cId="515913321" sldId="2147483656"/>
        </pc:sldMasterMkLst>
      </pc:sldMasterChg>
      <pc:sldMasterChg chg="del sldLayoutOrd">
        <pc:chgData name="Dae Watson" userId="e4dc6b04-62f1-4820-a92e-832ba7dde98d" providerId="ADAL" clId="{AFD57C31-B70B-4E71-90AF-A89A1DB2B712}" dt="2025-04-26T02:09:40.550" v="31"/>
        <pc:sldMasterMkLst>
          <pc:docMk/>
          <pc:sldMasterMk cId="515913321" sldId="2147483657"/>
        </pc:sldMasterMkLst>
      </pc:sldMasterChg>
      <pc:sldMasterChg chg="del sldLayoutOrd">
        <pc:chgData name="Dae Watson" userId="e4dc6b04-62f1-4820-a92e-832ba7dde98d" providerId="ADAL" clId="{AFD57C31-B70B-4E71-90AF-A89A1DB2B712}" dt="2025-04-26T02:09:40.550" v="32"/>
        <pc:sldMasterMkLst>
          <pc:docMk/>
          <pc:sldMasterMk cId="515913321" sldId="2147483658"/>
        </pc:sldMasterMkLst>
      </pc:sldMasterChg>
      <pc:sldMasterChg chg="del sldLayoutOrd">
        <pc:chgData name="Dae Watson" userId="e4dc6b04-62f1-4820-a92e-832ba7dde98d" providerId="ADAL" clId="{AFD57C31-B70B-4E71-90AF-A89A1DB2B712}" dt="2025-04-26T02:09:40.550" v="33"/>
        <pc:sldMasterMkLst>
          <pc:docMk/>
          <pc:sldMasterMk cId="515913321" sldId="2147483659"/>
        </pc:sldMasterMkLst>
      </pc:sldMasterChg>
      <pc:sldMasterChg chg="del sldLayoutOrd">
        <pc:chgData name="Dae Watson" userId="e4dc6b04-62f1-4820-a92e-832ba7dde98d" providerId="ADAL" clId="{AFD57C31-B70B-4E71-90AF-A89A1DB2B712}" dt="2025-04-26T02:09:40.552" v="34"/>
        <pc:sldMasterMkLst>
          <pc:docMk/>
          <pc:sldMasterMk cId="515913321" sldId="2147483660"/>
        </pc:sldMasterMkLst>
      </pc:sldMasterChg>
      <pc:sldMasterChg chg="del sldLayoutOrd">
        <pc:chgData name="Dae Watson" userId="e4dc6b04-62f1-4820-a92e-832ba7dde98d" providerId="ADAL" clId="{AFD57C31-B70B-4E71-90AF-A89A1DB2B712}" dt="2025-04-26T02:09:40.552" v="35"/>
        <pc:sldMasterMkLst>
          <pc:docMk/>
          <pc:sldMasterMk cId="515913321" sldId="2147483661"/>
        </pc:sldMasterMkLst>
      </pc:sldMasterChg>
      <pc:sldMasterChg chg="del sldLayoutOrd">
        <pc:chgData name="Dae Watson" userId="e4dc6b04-62f1-4820-a92e-832ba7dde98d" providerId="ADAL" clId="{AFD57C31-B70B-4E71-90AF-A89A1DB2B712}" dt="2025-04-26T02:09:40.553" v="36"/>
        <pc:sldMasterMkLst>
          <pc:docMk/>
          <pc:sldMasterMk cId="515913321" sldId="2147483662"/>
        </pc:sldMasterMkLst>
      </pc:sldMasterChg>
      <pc:sldMasterChg chg="del sldLayoutOrd">
        <pc:chgData name="Dae Watson" userId="e4dc6b04-62f1-4820-a92e-832ba7dde98d" providerId="ADAL" clId="{AFD57C31-B70B-4E71-90AF-A89A1DB2B712}" dt="2025-04-26T02:09:40.553" v="37"/>
        <pc:sldMasterMkLst>
          <pc:docMk/>
          <pc:sldMasterMk cId="515913321" sldId="2147483663"/>
        </pc:sldMasterMkLst>
      </pc:sldMasterChg>
      <pc:sldMasterChg chg="del sldLayoutOrd">
        <pc:chgData name="Dae Watson" userId="e4dc6b04-62f1-4820-a92e-832ba7dde98d" providerId="ADAL" clId="{AFD57C31-B70B-4E71-90AF-A89A1DB2B712}" dt="2025-04-26T02:09:40.553" v="38"/>
        <pc:sldMasterMkLst>
          <pc:docMk/>
          <pc:sldMasterMk cId="515913321" sldId="2147483664"/>
        </pc:sldMasterMkLst>
      </pc:sldMasterChg>
      <pc:sldMasterChg chg="del sldLayoutOrd">
        <pc:chgData name="Dae Watson" userId="e4dc6b04-62f1-4820-a92e-832ba7dde98d" providerId="ADAL" clId="{AFD57C31-B70B-4E71-90AF-A89A1DB2B712}" dt="2025-04-26T02:09:40.553" v="39"/>
        <pc:sldMasterMkLst>
          <pc:docMk/>
          <pc:sldMasterMk cId="515913321" sldId="2147483665"/>
        </pc:sldMasterMkLst>
      </pc:sldMasterChg>
      <pc:sldMasterChg chg="del sldLayoutOrd">
        <pc:chgData name="Dae Watson" userId="e4dc6b04-62f1-4820-a92e-832ba7dde98d" providerId="ADAL" clId="{AFD57C31-B70B-4E71-90AF-A89A1DB2B712}" dt="2025-04-26T02:09:40.553" v="40"/>
        <pc:sldMasterMkLst>
          <pc:docMk/>
          <pc:sldMasterMk cId="515913321" sldId="2147483666"/>
        </pc:sldMasterMkLst>
      </pc:sldMasterChg>
      <pc:sldMasterChg chg="del sldLayoutOrd">
        <pc:chgData name="Dae Watson" userId="e4dc6b04-62f1-4820-a92e-832ba7dde98d" providerId="ADAL" clId="{AFD57C31-B70B-4E71-90AF-A89A1DB2B712}" dt="2025-04-26T02:09:40.554" v="41"/>
        <pc:sldMasterMkLst>
          <pc:docMk/>
          <pc:sldMasterMk cId="515913321" sldId="2147483667"/>
        </pc:sldMasterMkLst>
      </pc:sldMasterChg>
      <pc:sldMasterChg chg="del sldLayoutOrd">
        <pc:chgData name="Dae Watson" userId="e4dc6b04-62f1-4820-a92e-832ba7dde98d" providerId="ADAL" clId="{AFD57C31-B70B-4E71-90AF-A89A1DB2B712}" dt="2025-04-26T02:09:40.554" v="42"/>
        <pc:sldMasterMkLst>
          <pc:docMk/>
          <pc:sldMasterMk cId="515913321" sldId="2147483668"/>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US GDP (Billion USD)</c:v>
          </c:tx>
          <c:spPr>
            <a:ln w="28575" cap="rnd">
              <a:solidFill>
                <a:schemeClr val="accent1"/>
              </a:solidFill>
              <a:round/>
            </a:ln>
            <a:effectLst/>
          </c:spPr>
          <c:marker>
            <c:symbol val="none"/>
          </c:marker>
          <c:cat>
            <c:strRef>
              <c:f>Sheet1!$A$2:$A$21</c:f>
              <c:strCache>
                <c:ptCount val="20"/>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pt idx="13">
                  <c:v>2021 Q2</c:v>
                </c:pt>
                <c:pt idx="14">
                  <c:v>2021 Q3</c:v>
                </c:pt>
                <c:pt idx="15">
                  <c:v>2021 Q4</c:v>
                </c:pt>
                <c:pt idx="16">
                  <c:v>2022 Q1</c:v>
                </c:pt>
                <c:pt idx="17">
                  <c:v>2022 Q2</c:v>
                </c:pt>
                <c:pt idx="18">
                  <c:v>2022 Q3</c:v>
                </c:pt>
                <c:pt idx="19">
                  <c:v>2022 Q4</c:v>
                </c:pt>
              </c:strCache>
            </c:strRef>
          </c:cat>
          <c:val>
            <c:numRef>
              <c:f>Sheet1!$B$2:$B$21</c:f>
              <c:numCache>
                <c:formatCode>General</c:formatCode>
                <c:ptCount val="20"/>
                <c:pt idx="0">
                  <c:v>20400</c:v>
                </c:pt>
                <c:pt idx="1">
                  <c:v>20600</c:v>
                </c:pt>
                <c:pt idx="2">
                  <c:v>20800</c:v>
                </c:pt>
                <c:pt idx="3">
                  <c:v>21000</c:v>
                </c:pt>
                <c:pt idx="4">
                  <c:v>21200</c:v>
                </c:pt>
                <c:pt idx="5">
                  <c:v>21400</c:v>
                </c:pt>
                <c:pt idx="6">
                  <c:v>21600</c:v>
                </c:pt>
                <c:pt idx="7">
                  <c:v>21800</c:v>
                </c:pt>
                <c:pt idx="8">
                  <c:v>22000</c:v>
                </c:pt>
                <c:pt idx="9">
                  <c:v>21800</c:v>
                </c:pt>
                <c:pt idx="10">
                  <c:v>22200</c:v>
                </c:pt>
                <c:pt idx="11">
                  <c:v>22400</c:v>
                </c:pt>
                <c:pt idx="12">
                  <c:v>22600</c:v>
                </c:pt>
                <c:pt idx="13">
                  <c:v>22800</c:v>
                </c:pt>
                <c:pt idx="14">
                  <c:v>23000</c:v>
                </c:pt>
                <c:pt idx="15">
                  <c:v>23200</c:v>
                </c:pt>
                <c:pt idx="16">
                  <c:v>23400</c:v>
                </c:pt>
                <c:pt idx="17">
                  <c:v>23500</c:v>
                </c:pt>
                <c:pt idx="18">
                  <c:v>23600</c:v>
                </c:pt>
                <c:pt idx="19">
                  <c:v>23700</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
          <c:order val="1"/>
          <c:tx>
            <c:v>Apple Net Sales (Billion USD)</c:v>
          </c:tx>
          <c:spPr>
            <a:ln w="28575" cap="rnd">
              <a:solidFill>
                <a:schemeClr val="accent2"/>
              </a:solidFill>
              <a:round/>
            </a:ln>
            <a:effectLst/>
          </c:spPr>
          <c:marker>
            <c:symbol val="none"/>
          </c:marker>
          <c:cat>
            <c:strRef>
              <c:f>Sheet1!$A$2:$A$21</c:f>
              <c:strCache>
                <c:ptCount val="20"/>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pt idx="13">
                  <c:v>2021 Q2</c:v>
                </c:pt>
                <c:pt idx="14">
                  <c:v>2021 Q3</c:v>
                </c:pt>
                <c:pt idx="15">
                  <c:v>2021 Q4</c:v>
                </c:pt>
                <c:pt idx="16">
                  <c:v>2022 Q1</c:v>
                </c:pt>
                <c:pt idx="17">
                  <c:v>2022 Q2</c:v>
                </c:pt>
                <c:pt idx="18">
                  <c:v>2022 Q3</c:v>
                </c:pt>
                <c:pt idx="19">
                  <c:v>2022 Q4</c:v>
                </c:pt>
              </c:strCache>
            </c:strRef>
          </c:cat>
          <c:val>
            <c:numRef>
              <c:f>Sheet1!$C$2:$C$21</c:f>
              <c:numCache>
                <c:formatCode>General</c:formatCode>
                <c:ptCount val="20"/>
                <c:pt idx="0">
                  <c:v>611.29999999999995</c:v>
                </c:pt>
                <c:pt idx="1">
                  <c:v>532.70000000000005</c:v>
                </c:pt>
                <c:pt idx="2">
                  <c:v>629</c:v>
                </c:pt>
                <c:pt idx="3">
                  <c:v>843.1</c:v>
                </c:pt>
                <c:pt idx="4">
                  <c:v>580.20000000000005</c:v>
                </c:pt>
                <c:pt idx="5">
                  <c:v>538.1</c:v>
                </c:pt>
                <c:pt idx="6">
                  <c:v>640</c:v>
                </c:pt>
                <c:pt idx="7">
                  <c:v>918.2</c:v>
                </c:pt>
                <c:pt idx="8">
                  <c:v>583.1</c:v>
                </c:pt>
                <c:pt idx="9">
                  <c:v>596.9</c:v>
                </c:pt>
                <c:pt idx="10">
                  <c:v>646.70000000000005</c:v>
                </c:pt>
                <c:pt idx="11">
                  <c:v>1114.4000000000001</c:v>
                </c:pt>
                <c:pt idx="12">
                  <c:v>895.8</c:v>
                </c:pt>
                <c:pt idx="13">
                  <c:v>814.1</c:v>
                </c:pt>
                <c:pt idx="14">
                  <c:v>833.6</c:v>
                </c:pt>
                <c:pt idx="15">
                  <c:v>1239.5999999999999</c:v>
                </c:pt>
                <c:pt idx="16">
                  <c:v>972.8</c:v>
                </c:pt>
                <c:pt idx="17">
                  <c:v>829.6</c:v>
                </c:pt>
                <c:pt idx="18">
                  <c:v>900.1</c:v>
                </c:pt>
                <c:pt idx="19">
                  <c:v>1171</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showLegendKey val="0"/>
          <c:showVal val="0"/>
          <c:showCatName val="0"/>
          <c:showSerName val="0"/>
          <c:showPercent val="0"/>
          <c:showBubbleSize val="0"/>
        </c:dLbls>
        <c:smooth val="0"/>
        <c:axId val="997681952"/>
        <c:axId val="998023600"/>
      </c:line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GDP (Billion USD)</c:v>
          </c:tx>
          <c:spPr>
            <a:ln w="28575" cap="rnd">
              <a:solidFill>
                <a:schemeClr val="accent1"/>
              </a:solidFill>
              <a:round/>
            </a:ln>
            <a:effectLst/>
          </c:spPr>
          <c:marker>
            <c:symbol val="none"/>
          </c:marker>
          <c:cat>
            <c:strRef>
              <c:f>Sheet1!$A$2:$A$20</c:f>
              <c:strCache>
                <c:ptCount val="19"/>
                <c:pt idx="0">
                  <c:v>2018 Q1</c:v>
                </c:pt>
                <c:pt idx="1">
                  <c:v>2018 Q3</c:v>
                </c:pt>
                <c:pt idx="2">
                  <c:v>2018 Q4</c:v>
                </c:pt>
                <c:pt idx="3">
                  <c:v>2019 Q1</c:v>
                </c:pt>
                <c:pt idx="4">
                  <c:v>2019 Q2</c:v>
                </c:pt>
                <c:pt idx="5">
                  <c:v>2019 Q3</c:v>
                </c:pt>
                <c:pt idx="6">
                  <c:v>2019 Q4</c:v>
                </c:pt>
                <c:pt idx="7">
                  <c:v>2020 Q1</c:v>
                </c:pt>
                <c:pt idx="8">
                  <c:v>2020 Q2</c:v>
                </c:pt>
                <c:pt idx="9">
                  <c:v>2020 Q3</c:v>
                </c:pt>
                <c:pt idx="10">
                  <c:v>2020 Q4</c:v>
                </c:pt>
                <c:pt idx="11">
                  <c:v>2021 Q1</c:v>
                </c:pt>
                <c:pt idx="12">
                  <c:v>2021 Q2</c:v>
                </c:pt>
                <c:pt idx="13">
                  <c:v>2021 Q3</c:v>
                </c:pt>
                <c:pt idx="14">
                  <c:v>2021 Q4</c:v>
                </c:pt>
                <c:pt idx="15">
                  <c:v>2022 Q1</c:v>
                </c:pt>
                <c:pt idx="16">
                  <c:v>2022 Q2</c:v>
                </c:pt>
                <c:pt idx="17">
                  <c:v>2022 Q3</c:v>
                </c:pt>
                <c:pt idx="18">
                  <c:v>2022 Q4</c:v>
                </c:pt>
              </c:strCache>
            </c:strRef>
          </c:cat>
          <c:val>
            <c:numRef>
              <c:f>Sheet1!$B$2:$B$20</c:f>
              <c:numCache>
                <c:formatCode>General</c:formatCode>
                <c:ptCount val="19"/>
                <c:pt idx="0">
                  <c:v>19350</c:v>
                </c:pt>
                <c:pt idx="1">
                  <c:v>19920</c:v>
                </c:pt>
                <c:pt idx="2">
                  <c:v>20120</c:v>
                </c:pt>
                <c:pt idx="3">
                  <c:v>20500</c:v>
                </c:pt>
                <c:pt idx="4">
                  <c:v>20850</c:v>
                </c:pt>
                <c:pt idx="5">
                  <c:v>21110</c:v>
                </c:pt>
                <c:pt idx="6">
                  <c:v>21370</c:v>
                </c:pt>
                <c:pt idx="7">
                  <c:v>21500</c:v>
                </c:pt>
                <c:pt idx="8">
                  <c:v>21200</c:v>
                </c:pt>
                <c:pt idx="9">
                  <c:v>21350</c:v>
                </c:pt>
                <c:pt idx="10">
                  <c:v>21450</c:v>
                </c:pt>
                <c:pt idx="11">
                  <c:v>22000</c:v>
                </c:pt>
                <c:pt idx="12">
                  <c:v>22500</c:v>
                </c:pt>
                <c:pt idx="13">
                  <c:v>23000</c:v>
                </c:pt>
                <c:pt idx="14">
                  <c:v>23500</c:v>
                </c:pt>
                <c:pt idx="15">
                  <c:v>23800</c:v>
                </c:pt>
                <c:pt idx="16">
                  <c:v>23900</c:v>
                </c:pt>
                <c:pt idx="17">
                  <c:v>24060</c:v>
                </c:pt>
                <c:pt idx="18">
                  <c:v>24180</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
          <c:order val="1"/>
          <c:tx>
            <c:v>Apple Net Sales (Billion USD)</c:v>
          </c:tx>
          <c:spPr>
            <a:ln w="28575" cap="rnd">
              <a:solidFill>
                <a:schemeClr val="accent2"/>
              </a:solidFill>
              <a:round/>
            </a:ln>
            <a:effectLst/>
          </c:spPr>
          <c:marker>
            <c:symbol val="none"/>
          </c:marker>
          <c:cat>
            <c:strRef>
              <c:f>Sheet1!$A$2:$A$20</c:f>
              <c:strCache>
                <c:ptCount val="19"/>
                <c:pt idx="0">
                  <c:v>2018 Q1</c:v>
                </c:pt>
                <c:pt idx="1">
                  <c:v>2018 Q3</c:v>
                </c:pt>
                <c:pt idx="2">
                  <c:v>2018 Q4</c:v>
                </c:pt>
                <c:pt idx="3">
                  <c:v>2019 Q1</c:v>
                </c:pt>
                <c:pt idx="4">
                  <c:v>2019 Q2</c:v>
                </c:pt>
                <c:pt idx="5">
                  <c:v>2019 Q3</c:v>
                </c:pt>
                <c:pt idx="6">
                  <c:v>2019 Q4</c:v>
                </c:pt>
                <c:pt idx="7">
                  <c:v>2020 Q1</c:v>
                </c:pt>
                <c:pt idx="8">
                  <c:v>2020 Q2</c:v>
                </c:pt>
                <c:pt idx="9">
                  <c:v>2020 Q3</c:v>
                </c:pt>
                <c:pt idx="10">
                  <c:v>2020 Q4</c:v>
                </c:pt>
                <c:pt idx="11">
                  <c:v>2021 Q1</c:v>
                </c:pt>
                <c:pt idx="12">
                  <c:v>2021 Q2</c:v>
                </c:pt>
                <c:pt idx="13">
                  <c:v>2021 Q3</c:v>
                </c:pt>
                <c:pt idx="14">
                  <c:v>2021 Q4</c:v>
                </c:pt>
                <c:pt idx="15">
                  <c:v>2022 Q1</c:v>
                </c:pt>
                <c:pt idx="16">
                  <c:v>2022 Q2</c:v>
                </c:pt>
                <c:pt idx="17">
                  <c:v>2022 Q3</c:v>
                </c:pt>
                <c:pt idx="18">
                  <c:v>2022 Q4</c:v>
                </c:pt>
              </c:strCache>
            </c:strRef>
          </c:cat>
          <c:val>
            <c:numRef>
              <c:f>Sheet1!$C$2:$C$20</c:f>
              <c:numCache>
                <c:formatCode>General</c:formatCode>
                <c:ptCount val="19"/>
                <c:pt idx="0">
                  <c:v>611</c:v>
                </c:pt>
                <c:pt idx="1">
                  <c:v>629</c:v>
                </c:pt>
                <c:pt idx="2">
                  <c:v>843</c:v>
                </c:pt>
                <c:pt idx="3">
                  <c:v>580</c:v>
                </c:pt>
                <c:pt idx="4">
                  <c:v>538</c:v>
                </c:pt>
                <c:pt idx="5">
                  <c:v>640</c:v>
                </c:pt>
                <c:pt idx="6">
                  <c:v>918</c:v>
                </c:pt>
                <c:pt idx="7">
                  <c:v>583</c:v>
                </c:pt>
                <c:pt idx="8">
                  <c:v>596</c:v>
                </c:pt>
                <c:pt idx="9">
                  <c:v>646</c:v>
                </c:pt>
                <c:pt idx="10">
                  <c:v>1113</c:v>
                </c:pt>
                <c:pt idx="11">
                  <c:v>895</c:v>
                </c:pt>
                <c:pt idx="12">
                  <c:v>814</c:v>
                </c:pt>
                <c:pt idx="13">
                  <c:v>836</c:v>
                </c:pt>
                <c:pt idx="14">
                  <c:v>1238</c:v>
                </c:pt>
                <c:pt idx="15">
                  <c:v>970</c:v>
                </c:pt>
                <c:pt idx="16">
                  <c:v>829</c:v>
                </c:pt>
                <c:pt idx="17">
                  <c:v>901</c:v>
                </c:pt>
                <c:pt idx="18">
                  <c:v>1172</c:v>
                </c:pt>
              </c:numCache>
            </c:numRef>
          </c:val>
          <c:smooth val="0"/>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showLegendKey val="0"/>
          <c:showVal val="0"/>
          <c:showCatName val="0"/>
          <c:showSerName val="0"/>
          <c:showPercent val="0"/>
          <c:showBubbleSize val="0"/>
        </c:dLbls>
        <c:smooth val="0"/>
        <c:axId val="997681952"/>
        <c:axId val="998023600"/>
      </c:line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C94D5-A5F3-4B1B-B277-6BA440E9A9FF}"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56384-593F-442E-B148-D091B107D3E4}" type="slidenum">
              <a:rPr lang="en-US" smtClean="0"/>
              <a:t>‹#›</a:t>
            </a:fld>
            <a:endParaRPr lang="en-US"/>
          </a:p>
        </p:txBody>
      </p:sp>
    </p:spTree>
    <p:extLst>
      <p:ext uri="{BB962C8B-B14F-4D97-AF65-F5344CB8AC3E}">
        <p14:creationId xmlns:p14="http://schemas.microsoft.com/office/powerpoint/2010/main" val="328040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FEBF-0AA3-DB02-0119-29765159A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23715-9595-4E85-3BF1-E354030E9A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5E6B7-ED4E-589B-DA96-0F8CFE1EBC70}"/>
              </a:ext>
            </a:extLst>
          </p:cNvPr>
          <p:cNvSpPr>
            <a:spLocks noGrp="1"/>
          </p:cNvSpPr>
          <p:nvPr>
            <p:ph type="body" idx="1"/>
          </p:nvPr>
        </p:nvSpPr>
        <p:spPr/>
        <p:txBody>
          <a:bodyPr/>
          <a:lstStyle/>
          <a:p>
            <a:pPr algn="l">
              <a:buFont typeface="+mj-lt"/>
              <a:buAutoNum type="arabicPeriod"/>
            </a:pPr>
            <a:r>
              <a:rPr lang="en-US" b="0" i="0" dirty="0">
                <a:solidFill>
                  <a:srgbClr val="424242"/>
                </a:solidFill>
                <a:effectLst/>
                <a:latin typeface="Segoe Sans"/>
              </a:rPr>
              <a:t>Line Graph: The graph compares US GDP (in Billion USD) and Apple Net Sales (in Billion USD) from Q1 2018 to Q2 2022. It features two lines:</a:t>
            </a:r>
          </a:p>
          <a:p>
            <a:pPr marL="742950" lvl="1" indent="-285750" algn="l">
              <a:buFont typeface="+mj-lt"/>
              <a:buAutoNum type="arabicPeriod"/>
            </a:pPr>
            <a:r>
              <a:rPr lang="en-US" b="0" i="0" dirty="0">
                <a:solidFill>
                  <a:srgbClr val="424242"/>
                </a:solidFill>
                <a:effectLst/>
                <a:latin typeface="Segoe Sans"/>
              </a:rPr>
              <a:t>US GDP: Represented by one line.</a:t>
            </a:r>
          </a:p>
          <a:p>
            <a:pPr marL="742950" lvl="1" indent="-285750" algn="l">
              <a:buFont typeface="+mj-lt"/>
              <a:buAutoNum type="arabicPeriod"/>
            </a:pPr>
            <a:r>
              <a:rPr lang="en-US" b="0" i="0" dirty="0">
                <a:solidFill>
                  <a:srgbClr val="424242"/>
                </a:solidFill>
                <a:effectLst/>
                <a:latin typeface="Segoe Sans"/>
              </a:rPr>
              <a:t>Apple Net Sales: Represented by another line.</a:t>
            </a:r>
          </a:p>
          <a:p>
            <a:pPr algn="l">
              <a:buFont typeface="+mj-lt"/>
              <a:buAutoNum type="arabicPeriod"/>
            </a:pPr>
            <a:r>
              <a:rPr lang="en-US" b="0" i="0" dirty="0">
                <a:solidFill>
                  <a:srgbClr val="424242"/>
                </a:solidFill>
                <a:effectLst/>
                <a:latin typeface="Segoe Sans"/>
              </a:rPr>
              <a:t>Statistical Values: On the right side of the image, several statistical values are presented:</a:t>
            </a:r>
          </a:p>
          <a:p>
            <a:pPr marL="742950" lvl="1" indent="-285750" algn="l">
              <a:buFont typeface="+mj-lt"/>
              <a:buAutoNum type="arabicPeriod"/>
            </a:pPr>
            <a:r>
              <a:rPr lang="en-US" b="0" i="0" dirty="0">
                <a:solidFill>
                  <a:srgbClr val="424242"/>
                </a:solidFill>
                <a:effectLst/>
                <a:latin typeface="Segoe Sans"/>
              </a:rPr>
              <a:t>Significance F-value (0.0175): Indicates the statistical significance of the regression model. A lower value suggests that the model is statistically significant.</a:t>
            </a:r>
          </a:p>
          <a:p>
            <a:pPr marL="742950" lvl="1" indent="-285750" algn="l">
              <a:buFont typeface="+mj-lt"/>
              <a:buAutoNum type="arabicPeriod"/>
            </a:pPr>
            <a:r>
              <a:rPr lang="en-US" b="0" i="0" dirty="0">
                <a:solidFill>
                  <a:srgbClr val="424242"/>
                </a:solidFill>
                <a:effectLst/>
                <a:latin typeface="Segoe Sans"/>
              </a:rPr>
              <a:t>Multiple R value (0.52): Represents the correlation coefficient, indicating the strength and direction of the linear relationship between US GDP and Apple Net Sales.</a:t>
            </a:r>
          </a:p>
          <a:p>
            <a:pPr marL="742950" lvl="1" indent="-285750" algn="l">
              <a:buFont typeface="+mj-lt"/>
              <a:buAutoNum type="arabicPeriod"/>
            </a:pPr>
            <a:r>
              <a:rPr lang="en-US" b="0" i="0" dirty="0">
                <a:solidFill>
                  <a:srgbClr val="424242"/>
                </a:solidFill>
                <a:effectLst/>
                <a:latin typeface="Segoe Sans"/>
              </a:rPr>
              <a:t>R-squared value (27.5%): Shows the proportion of the variance in Apple Net Sales that can be explained by changes in US GDP. In this case, 27.5% of the variance is explained by the model.</a:t>
            </a:r>
          </a:p>
          <a:p>
            <a:pPr algn="l"/>
            <a:r>
              <a:rPr lang="en-US" b="0" i="0" dirty="0">
                <a:solidFill>
                  <a:srgbClr val="424242"/>
                </a:solidFill>
                <a:effectLst/>
                <a:latin typeface="Segoe Sans"/>
              </a:rPr>
              <a:t>These results suggest a moderate correlation between US GDP and Apple Net Sales, with the regression model being statistically significant but not explaining a large portion of the variance in sales.</a:t>
            </a:r>
          </a:p>
          <a:p>
            <a:pPr algn="l"/>
            <a:r>
              <a:rPr lang="en-US" b="0" i="0" dirty="0">
                <a:solidFill>
                  <a:srgbClr val="424242"/>
                </a:solidFill>
                <a:effectLst/>
                <a:latin typeface="Segoe Sans"/>
              </a:rPr>
              <a:t>Does this help clarify things? If you have any more questions or need further details, feel free to ask!</a:t>
            </a:r>
          </a:p>
          <a:p>
            <a:endParaRPr lang="en-US" dirty="0"/>
          </a:p>
        </p:txBody>
      </p:sp>
      <p:sp>
        <p:nvSpPr>
          <p:cNvPr id="4" name="Slide Number Placeholder 3">
            <a:extLst>
              <a:ext uri="{FF2B5EF4-FFF2-40B4-BE49-F238E27FC236}">
                <a16:creationId xmlns:a16="http://schemas.microsoft.com/office/drawing/2014/main" id="{9D7AA35E-76B2-8251-404C-61A906DF2AF3}"/>
              </a:ext>
            </a:extLst>
          </p:cNvPr>
          <p:cNvSpPr>
            <a:spLocks noGrp="1"/>
          </p:cNvSpPr>
          <p:nvPr>
            <p:ph type="sldNum" sz="quarter" idx="5"/>
          </p:nvPr>
        </p:nvSpPr>
        <p:spPr/>
        <p:txBody>
          <a:bodyPr/>
          <a:lstStyle/>
          <a:p>
            <a:fld id="{BCC20235-DE1E-0E43-AF47-418E280831CB}" type="slidenum">
              <a:rPr lang="en-US" smtClean="0"/>
              <a:t>9</a:t>
            </a:fld>
            <a:endParaRPr lang="en-US"/>
          </a:p>
        </p:txBody>
      </p:sp>
    </p:spTree>
    <p:extLst>
      <p:ext uri="{BB962C8B-B14F-4D97-AF65-F5344CB8AC3E}">
        <p14:creationId xmlns:p14="http://schemas.microsoft.com/office/powerpoint/2010/main" val="310812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85D81-7310-F93C-6E62-1CDEC12A3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6917D-AD2F-49E3-8105-A42A8C447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B80DB7-7AF3-F96F-DA01-67E142D2C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BE477-ED0E-5C12-5789-77686C7E6240}"/>
              </a:ext>
            </a:extLst>
          </p:cNvPr>
          <p:cNvSpPr>
            <a:spLocks noGrp="1"/>
          </p:cNvSpPr>
          <p:nvPr>
            <p:ph type="sldNum" sz="quarter" idx="5"/>
          </p:nvPr>
        </p:nvSpPr>
        <p:spPr/>
        <p:txBody>
          <a:bodyPr/>
          <a:lstStyle/>
          <a:p>
            <a:fld id="{BCC20235-DE1E-0E43-AF47-418E280831CB}" type="slidenum">
              <a:rPr lang="en-US" smtClean="0"/>
              <a:t>11</a:t>
            </a:fld>
            <a:endParaRPr lang="en-US"/>
          </a:p>
        </p:txBody>
      </p:sp>
    </p:spTree>
    <p:extLst>
      <p:ext uri="{BB962C8B-B14F-4D97-AF65-F5344CB8AC3E}">
        <p14:creationId xmlns:p14="http://schemas.microsoft.com/office/powerpoint/2010/main" val="221379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Text 2 Column Outline">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721360" y="1412240"/>
            <a:ext cx="4958080"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721360" y="2259648"/>
            <a:ext cx="495808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207762" y="1412240"/>
            <a:ext cx="4947919"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207761" y="2259648"/>
            <a:ext cx="494792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32219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Text 2 Column Outline">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721360" y="1412240"/>
            <a:ext cx="4958080"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721360" y="2259648"/>
            <a:ext cx="495808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207762" y="1412240"/>
            <a:ext cx="4947919"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207761" y="2259648"/>
            <a:ext cx="494792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32219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2.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4"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5" r:id="rId13"/>
    <p:sldLayoutId id="2147483696" r:id="rId14"/>
    <p:sldLayoutId id="2147483698" r:id="rId15"/>
    <p:sldLayoutId id="2147483699" r:id="rId16"/>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6"/>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7" imgW="7772400" imgH="10058400" progId="TCLayout.ActiveDocument.1">
                  <p:embed/>
                </p:oleObj>
              </mc:Choice>
              <mc:Fallback>
                <p:oleObj name="think-cell Slide" r:id="rId7"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8"/>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2" r:id="rId1"/>
    <p:sldLayoutId id="2147483685" r:id="rId2"/>
    <p:sldLayoutId id="2147483694" r:id="rId3"/>
    <p:sldLayoutId id="2147483697" r:id="rId4"/>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sv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10" Type="http://schemas.openxmlformats.org/officeDocument/2006/relationships/slideLayout" Target="../slideLayouts/slideLayout8.xml"/><Relationship Id="rId4" Type="http://schemas.openxmlformats.org/officeDocument/2006/relationships/tags" Target="../tags/tag65.xml"/><Relationship Id="rId9" Type="http://schemas.openxmlformats.org/officeDocument/2006/relationships/tags" Target="../tags/tag7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73.xml"/><Relationship Id="rId7" Type="http://schemas.openxmlformats.org/officeDocument/2006/relationships/slideLayout" Target="../slideLayouts/slideLayout4.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chart" Target="../charts/chart2.xml"/></Relationships>
</file>

<file path=ppt/slides/_rels/slide12.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slideLayout" Target="../slideLayouts/slideLayout8.xml"/><Relationship Id="rId4" Type="http://schemas.openxmlformats.org/officeDocument/2006/relationships/tags" Target="../tags/tag80.xml"/><Relationship Id="rId9" Type="http://schemas.openxmlformats.org/officeDocument/2006/relationships/tags" Target="../tags/tag85.xml"/></Relationships>
</file>

<file path=ppt/slides/_rels/slide13.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slideLayout" Target="../slideLayouts/slideLayout1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s>
</file>

<file path=ppt/slides/_rels/slide14.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tags" Target="../tags/tag108.xml"/><Relationship Id="rId2" Type="http://schemas.openxmlformats.org/officeDocument/2006/relationships/tags" Target="../tags/tag98.xml"/><Relationship Id="rId16" Type="http://schemas.openxmlformats.org/officeDocument/2006/relationships/slideLayout" Target="../slideLayouts/slideLayout11.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15.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image" Target="../media/image6.emf"/><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oleObject" Target="../embeddings/oleObject4.bin"/><Relationship Id="rId2" Type="http://schemas.openxmlformats.org/officeDocument/2006/relationships/tags" Target="../tags/tag113.xml"/><Relationship Id="rId16" Type="http://schemas.openxmlformats.org/officeDocument/2006/relationships/slideLayout" Target="../slideLayouts/slideLayout18.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0.sv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9.png"/><Relationship Id="rId5" Type="http://schemas.openxmlformats.org/officeDocument/2006/relationships/tags" Target="../tags/tag131.xml"/><Relationship Id="rId10" Type="http://schemas.openxmlformats.org/officeDocument/2006/relationships/image" Target="../media/image8.svg"/><Relationship Id="rId4" Type="http://schemas.openxmlformats.org/officeDocument/2006/relationships/tags" Target="../tags/tag130.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12.svg"/><Relationship Id="rId3" Type="http://schemas.openxmlformats.org/officeDocument/2006/relationships/tags" Target="../tags/tag136.xml"/><Relationship Id="rId21" Type="http://schemas.openxmlformats.org/officeDocument/2006/relationships/image" Target="../media/image15.png"/><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image" Target="../media/image11.png"/><Relationship Id="rId2" Type="http://schemas.openxmlformats.org/officeDocument/2006/relationships/tags" Target="../tags/tag135.xml"/><Relationship Id="rId16" Type="http://schemas.openxmlformats.org/officeDocument/2006/relationships/slideLayout" Target="../slideLayouts/slideLayout11.xml"/><Relationship Id="rId20" Type="http://schemas.openxmlformats.org/officeDocument/2006/relationships/image" Target="../media/image14.sv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image" Target="../media/image18.svg"/><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image" Target="../media/image17.png"/><Relationship Id="rId10" Type="http://schemas.openxmlformats.org/officeDocument/2006/relationships/tags" Target="../tags/tag143.xml"/><Relationship Id="rId19" Type="http://schemas.openxmlformats.org/officeDocument/2006/relationships/image" Target="../media/image13.pn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oleObject" Target="../embeddings/oleObject5.bin"/><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slideLayout" Target="../slideLayouts/slideLayout18.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image" Target="../media/image6.emf"/></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slideLayout" Target="../slideLayouts/slideLayout16.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3.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slideLayout" Target="../slideLayouts/slideLayout18.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s/_rels/slide9.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notesSlide" Target="../notesSlides/notesSlide1.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slideLayout" Target="../slideLayouts/slideLayout4.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GDP Impact on Apple’s Net Sales</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April 26, 2025</a:t>
            </a:r>
          </a:p>
        </p:txBody>
      </p:sp>
      <p:pic>
        <p:nvPicPr>
          <p:cNvPr id="6" name="Picture Placeholder 5">
            <a:extLst>
              <a:ext uri="{FF2B5EF4-FFF2-40B4-BE49-F238E27FC236}">
                <a16:creationId xmlns:a16="http://schemas.microsoft.com/office/drawing/2014/main" id="{0EC7E239-B87C-0950-545D-6BA9F67E08C5}"/>
              </a:ext>
            </a:extLst>
          </p:cNvPr>
          <p:cNvPicPr>
            <a:picLocks noGrp="1" noChangeAspect="1"/>
          </p:cNvPicPr>
          <p:nvPr>
            <p:ph type="pic" sz="quarter" idx="13"/>
            <p:custDataLst>
              <p:tags r:id="rId4"/>
            </p:custDataLst>
          </p:nvPr>
        </p:nvPicPr>
        <p:blipFill rotWithShape="1">
          <a:blip r:embed="rId6">
            <a:extLst>
              <a:ext uri="{96DAC541-7B7A-43D3-8B79-37D633B846F1}">
                <asvg:svgBlip xmlns:asvg="http://schemas.microsoft.com/office/drawing/2016/SVG/main" r:embed="rId7"/>
              </a:ext>
            </a:extLst>
          </a:blip>
          <a:srcRect t="-1396" r="-99816" b="-1396"/>
          <a:stretch/>
        </p:blipFill>
        <p:spPr>
          <a:xfrm>
            <a:off x="1524000" y="1082043"/>
            <a:ext cx="2781300" cy="467195"/>
          </a:xfrm>
        </p:spPr>
      </p:pic>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Regression Analysis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Interpreting Regression Outcomes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634916"/>
            <a:ext cx="3566160" cy="3478241"/>
          </a:xfrm>
        </p:spPr>
        <p:txBody>
          <a:bodyPr>
            <a:normAutofit/>
          </a:bodyPr>
          <a:lstStyle/>
          <a:p>
            <a:pPr marL="11113" indent="0">
              <a:lnSpc>
                <a:spcPct val="120000"/>
              </a:lnSpc>
              <a:buNone/>
            </a:pPr>
            <a:r>
              <a:rPr lang="en-US"/>
              <a:t>The estimated GDP coefficient of 0.0074 indicates that for every one unit increase in GDP, Apple’s net sales increase by 0.0074 units, showing a positive relationship between GDP and demand for Apple products.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634916"/>
            <a:ext cx="3566160" cy="3478241"/>
          </a:xfrm>
        </p:spPr>
        <p:txBody>
          <a:bodyPr>
            <a:normAutofit/>
          </a:bodyPr>
          <a:lstStyle/>
          <a:p>
            <a:pPr marL="11113" indent="0">
              <a:lnSpc>
                <a:spcPct val="120000"/>
              </a:lnSpc>
              <a:buNone/>
            </a:pPr>
            <a:r>
              <a:rPr lang="en-US"/>
              <a:t>The GDP coefficient’s t-value of 2.614 and p-value of 0.018 confirm statistical significance at the 95% confidence level, indicating a real and reliable relationship between GDP changes and Apple net sales.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634916"/>
            <a:ext cx="3566160" cy="3478241"/>
          </a:xfrm>
        </p:spPr>
        <p:txBody>
          <a:bodyPr>
            <a:normAutofit/>
          </a:bodyPr>
          <a:lstStyle/>
          <a:p>
            <a:pPr marL="11113" indent="0">
              <a:lnSpc>
                <a:spcPct val="120000"/>
              </a:lnSpc>
              <a:buNone/>
            </a:pPr>
            <a:r>
              <a:rPr lang="en-US"/>
              <a:t>Standard errors for the intercept (63,697.0924) and GDP coefficient (0.0028) suggest some error margin but remain relatively small compared to coefficient magnitudes, supporting the validity of the demand equation and regression model.</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1" y="1825979"/>
            <a:ext cx="3566159" cy="700654"/>
          </a:xfrm>
        </p:spPr>
        <p:txBody>
          <a:bodyPr>
            <a:normAutofit/>
          </a:bodyPr>
          <a:lstStyle/>
          <a:p>
            <a:r>
              <a:rPr lang="en-US" sz="1800">
                <a:solidFill>
                  <a:schemeClr val="accent1"/>
                </a:solidFill>
                <a:latin typeface="+mj-lt"/>
              </a:rPr>
              <a:t>Regression Coefficients</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1" y="1825979"/>
            <a:ext cx="3566159" cy="700654"/>
          </a:xfrm>
        </p:spPr>
        <p:txBody>
          <a:bodyPr>
            <a:normAutofit/>
          </a:bodyPr>
          <a:lstStyle/>
          <a:p>
            <a:r>
              <a:rPr lang="en-US" sz="1800">
                <a:solidFill>
                  <a:schemeClr val="accent1"/>
                </a:solidFill>
                <a:latin typeface="+mj-lt"/>
              </a:rPr>
              <a:t>T-Values and Significance</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1" y="1825979"/>
            <a:ext cx="3566159" cy="700654"/>
          </a:xfrm>
        </p:spPr>
        <p:txBody>
          <a:bodyPr>
            <a:normAutofit/>
          </a:bodyPr>
          <a:lstStyle/>
          <a:p>
            <a:r>
              <a:rPr lang="en-US" sz="1800">
                <a:solidFill>
                  <a:schemeClr val="accent1"/>
                </a:solidFill>
                <a:latin typeface="+mj-lt"/>
              </a:rPr>
              <a:t>Standard Errors and Model Fit</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34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53092-AF66-61D0-72E3-F0E3F3EEB72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939AF58-29F4-B4AE-9A55-9580EDAD6AA3}"/>
              </a:ext>
            </a:extLst>
          </p:cNvPr>
          <p:cNvSpPr/>
          <p:nvPr/>
        </p:nvSpPr>
        <p:spPr>
          <a:xfrm>
            <a:off x="7950200" y="0"/>
            <a:ext cx="42418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19E3D526-23AF-CFFC-4CD0-030CED2DAEFF}"/>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Data Analysis</a:t>
            </a:r>
          </a:p>
        </p:txBody>
      </p:sp>
      <p:sp>
        <p:nvSpPr>
          <p:cNvPr id="5" name="Rectangle 4">
            <a:extLst>
              <a:ext uri="{FF2B5EF4-FFF2-40B4-BE49-F238E27FC236}">
                <a16:creationId xmlns:a16="http://schemas.microsoft.com/office/drawing/2014/main" id="{20113B4B-9985-7056-4B0B-228684DF2CB3}"/>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4DB5F2A3-25F9-33C6-A4A7-75C2389AAE25}"/>
              </a:ext>
            </a:extLst>
          </p:cNvPr>
          <p:cNvSpPr>
            <a:spLocks noGrp="1"/>
          </p:cNvSpPr>
          <p:nvPr>
            <p:ph type="title"/>
            <p:custDataLst>
              <p:tags r:id="rId3"/>
            </p:custDataLst>
          </p:nvPr>
        </p:nvSpPr>
        <p:spPr>
          <a:xfrm>
            <a:off x="609600" y="700741"/>
            <a:ext cx="5486400" cy="792480"/>
          </a:xfrm>
        </p:spPr>
        <p:txBody>
          <a:bodyPr>
            <a:normAutofit fontScale="90000"/>
          </a:bodyPr>
          <a:lstStyle/>
          <a:p>
            <a:r>
              <a:rPr lang="en-US" dirty="0"/>
              <a:t>Visualizing the Relationship: Scatterplot</a:t>
            </a:r>
          </a:p>
        </p:txBody>
      </p:sp>
      <p:sp>
        <p:nvSpPr>
          <p:cNvPr id="2" name="Text Placeholder 1">
            <a:extLst>
              <a:ext uri="{FF2B5EF4-FFF2-40B4-BE49-F238E27FC236}">
                <a16:creationId xmlns:a16="http://schemas.microsoft.com/office/drawing/2014/main" id="{0F12EDA4-CBA6-5F19-0C96-DF0EB77A451E}"/>
              </a:ext>
            </a:extLst>
          </p:cNvPr>
          <p:cNvSpPr>
            <a:spLocks noGrp="1"/>
          </p:cNvSpPr>
          <p:nvPr>
            <p:ph type="body" idx="1"/>
            <p:custDataLst>
              <p:tags r:id="rId4"/>
            </p:custDataLst>
          </p:nvPr>
        </p:nvSpPr>
        <p:spPr>
          <a:xfrm>
            <a:off x="609600" y="1556180"/>
            <a:ext cx="6883400" cy="436444"/>
          </a:xfrm>
        </p:spPr>
        <p:txBody>
          <a:bodyPr>
            <a:normAutofit/>
          </a:bodyPr>
          <a:lstStyle/>
          <a:p>
            <a:r>
              <a:rPr lang="en-US" dirty="0">
                <a:solidFill>
                  <a:schemeClr val="tx1"/>
                </a:solidFill>
                <a:latin typeface="+mj-lt"/>
              </a:rPr>
              <a:t>Scatterplot of GDP vs. Apple Net Sales</a:t>
            </a:r>
          </a:p>
        </p:txBody>
      </p:sp>
      <p:sp>
        <p:nvSpPr>
          <p:cNvPr id="14" name="Content Placeholder 2">
            <a:extLst>
              <a:ext uri="{FF2B5EF4-FFF2-40B4-BE49-F238E27FC236}">
                <a16:creationId xmlns:a16="http://schemas.microsoft.com/office/drawing/2014/main" id="{5CA6A361-0E31-6757-BD9A-DCA30B5F7BC2}"/>
              </a:ext>
            </a:extLst>
          </p:cNvPr>
          <p:cNvSpPr txBox="1">
            <a:spLocks/>
          </p:cNvSpPr>
          <p:nvPr>
            <p:custDataLst>
              <p:tags r:id="rId5"/>
            </p:custDataLst>
          </p:nvPr>
        </p:nvSpPr>
        <p:spPr>
          <a:xfrm>
            <a:off x="8458200" y="463034"/>
            <a:ext cx="3152618" cy="5931932"/>
          </a:xfrm>
          <a:prstGeom prst="rect">
            <a:avLst/>
          </a:prstGeom>
        </p:spPr>
        <p:txBody>
          <a:bodyPr vert="horz" lIns="91440" tIns="45720" rIns="91440" bIns="45720" rtlCol="0" anchor="ctr">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1113">
              <a:spcBef>
                <a:spcPts val="1800"/>
              </a:spcBef>
              <a:buClr>
                <a:schemeClr val="accent2"/>
              </a:buClr>
            </a:pPr>
            <a:r>
              <a:rPr lang="en-US" sz="1800" b="0" dirty="0">
                <a:solidFill>
                  <a:schemeClr val="tx1"/>
                </a:solidFill>
                <a:latin typeface="+mn-lt"/>
              </a:rPr>
              <a:t>Higher GDP values generally align with increased Apple net sales, confirming the positive correlation found in regression analysis.</a:t>
            </a:r>
          </a:p>
        </p:txBody>
      </p:sp>
      <p:graphicFrame>
        <p:nvGraphicFramePr>
          <p:cNvPr id="13" name="Content Placeholder 8">
            <a:extLst>
              <a:ext uri="{FF2B5EF4-FFF2-40B4-BE49-F238E27FC236}">
                <a16:creationId xmlns:a16="http://schemas.microsoft.com/office/drawing/2014/main" id="{0E100651-0A7E-B350-7BFA-8C4F6048D4BE}"/>
              </a:ext>
            </a:extLst>
          </p:cNvPr>
          <p:cNvGraphicFramePr>
            <a:graphicFrameLocks/>
          </p:cNvGraphicFramePr>
          <p:nvPr>
            <p:custDataLst>
              <p:tags r:id="rId6"/>
            </p:custDataLst>
          </p:nvPr>
        </p:nvGraphicFramePr>
        <p:xfrm>
          <a:off x="609600" y="2131359"/>
          <a:ext cx="6883400" cy="40259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5164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Elasticity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Understanding Elasticity of Demand</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773294"/>
            <a:ext cx="3566160" cy="3478241"/>
          </a:xfrm>
        </p:spPr>
        <p:txBody>
          <a:bodyPr>
            <a:normAutofit/>
          </a:bodyPr>
          <a:lstStyle/>
          <a:p>
            <a:pPr marL="11113" indent="0">
              <a:lnSpc>
                <a:spcPct val="120000"/>
              </a:lnSpc>
              <a:buNone/>
            </a:pPr>
            <a:r>
              <a:rPr lang="en-US" dirty="0"/>
              <a:t>Elasticity of demand is the measure of how much the quantity demanded of a product changes in response to a change in its price. It helps understand consumer behavior and market dynamics.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773294"/>
            <a:ext cx="3566160" cy="3478241"/>
          </a:xfrm>
        </p:spPr>
        <p:txBody>
          <a:bodyPr>
            <a:normAutofit/>
          </a:bodyPr>
          <a:lstStyle/>
          <a:p>
            <a:pPr marL="11113" indent="0">
              <a:lnSpc>
                <a:spcPct val="120000"/>
              </a:lnSpc>
              <a:buNone/>
            </a:pPr>
            <a:r>
              <a:rPr lang="en-US" dirty="0"/>
              <a:t>The elasticity was calculated by using Apple's net sales data and GDP from the demand equation y=</a:t>
            </a:r>
            <a:r>
              <a:rPr lang="en-US" dirty="0" err="1"/>
              <a:t>mx+b</a:t>
            </a:r>
            <a:r>
              <a:rPr lang="en-US" dirty="0"/>
              <a:t>, estimating the percentage change in quantity demanded and price to find the elasticity value.</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859391"/>
            <a:ext cx="3566160" cy="3478241"/>
          </a:xfrm>
        </p:spPr>
        <p:txBody>
          <a:bodyPr>
            <a:normAutofit/>
          </a:bodyPr>
          <a:lstStyle/>
          <a:p>
            <a:pPr marL="11113" indent="0">
              <a:lnSpc>
                <a:spcPct val="120000"/>
              </a:lnSpc>
              <a:buNone/>
            </a:pPr>
            <a:r>
              <a:rPr lang="en-US" dirty="0"/>
              <a:t>Knowing elasticity allows Apple to make informed pricing and production decisions, optimize profits, gauge market competition, and adjust to consumer preferences and external market factors.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1" y="1825979"/>
            <a:ext cx="3566159" cy="700654"/>
          </a:xfrm>
        </p:spPr>
        <p:txBody>
          <a:bodyPr>
            <a:normAutofit/>
          </a:bodyPr>
          <a:lstStyle/>
          <a:p>
            <a:r>
              <a:rPr lang="en-US" sz="1800">
                <a:solidFill>
                  <a:schemeClr val="accent1"/>
                </a:solidFill>
                <a:latin typeface="+mj-lt"/>
              </a:rPr>
              <a:t>Definition of Elasticity of Demand</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1" y="2050295"/>
            <a:ext cx="3566159" cy="700654"/>
          </a:xfrm>
        </p:spPr>
        <p:txBody>
          <a:bodyPr>
            <a:normAutofit/>
          </a:bodyPr>
          <a:lstStyle/>
          <a:p>
            <a:r>
              <a:rPr lang="en-US" sz="1800" dirty="0">
                <a:solidFill>
                  <a:schemeClr val="accent1"/>
                </a:solidFill>
                <a:latin typeface="+mj-lt"/>
              </a:rPr>
              <a:t>Calculation Using Regression Results</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1" y="1825979"/>
            <a:ext cx="3566159" cy="700654"/>
          </a:xfrm>
        </p:spPr>
        <p:txBody>
          <a:bodyPr>
            <a:normAutofit/>
          </a:bodyPr>
          <a:lstStyle/>
          <a:p>
            <a:r>
              <a:rPr lang="en-US" sz="1800">
                <a:solidFill>
                  <a:schemeClr val="accent1"/>
                </a:solidFill>
                <a:latin typeface="+mj-lt"/>
              </a:rPr>
              <a:t>Strategic Importance for Apple</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34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3C004B4-6441-B22A-7548-3CFF18172BA5}"/>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Elasticity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dirty="0"/>
              <a:t>Elasticity Results for Apple</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755392"/>
            <a:ext cx="2642616" cy="3314104"/>
          </a:xfrm>
          <a:noFill/>
          <a:ln w="28575">
            <a:noFill/>
          </a:ln>
        </p:spPr>
        <p:txBody>
          <a:bodyPr vert="horz" lIns="91440" tIns="45720" rIns="91440" bIns="45720" rtlCol="0">
            <a:normAutofit/>
          </a:bodyPr>
          <a:lstStyle/>
          <a:p>
            <a:pPr marL="11113" indent="0">
              <a:lnSpc>
                <a:spcPct val="130000"/>
              </a:lnSpc>
              <a:buNone/>
            </a:pPr>
            <a:r>
              <a:rPr lang="en-US" sz="1500"/>
              <a:t>The elasticity of demand was calculated using the percentage change in quantity demanded divided by the percentage change in price, resulting in -0.684, signifying inelastic demand for Apple products.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2755392"/>
            <a:ext cx="2642616" cy="3314104"/>
          </a:xfrm>
          <a:noFill/>
          <a:ln w="28575">
            <a:noFill/>
          </a:ln>
        </p:spPr>
        <p:txBody>
          <a:bodyPr vert="horz" lIns="91440" tIns="45720" rIns="91440" bIns="45720" rtlCol="0">
            <a:normAutofit/>
          </a:bodyPr>
          <a:lstStyle/>
          <a:p>
            <a:pPr marL="11113" indent="0">
              <a:lnSpc>
                <a:spcPct val="130000"/>
              </a:lnSpc>
              <a:buNone/>
            </a:pPr>
            <a:r>
              <a:rPr lang="en-US" sz="1500"/>
              <a:t>An elasticity of -0.684 means that a 10% increase in price leads to a 6.84% decrease in quantity demanded, showing that demand does not drop proportionally with price increases.</a:t>
            </a:r>
          </a:p>
        </p:txBody>
      </p:sp>
      <p:sp>
        <p:nvSpPr>
          <p:cNvPr id="20" name="Text Placeholder 19">
            <a:extLst>
              <a:ext uri="{FF2B5EF4-FFF2-40B4-BE49-F238E27FC236}">
                <a16:creationId xmlns:a16="http://schemas.microsoft.com/office/drawing/2014/main" id="{77079A3D-6F12-1C02-B417-AE815CFABFDF}"/>
              </a:ext>
            </a:extLst>
          </p:cNvPr>
          <p:cNvSpPr>
            <a:spLocks noGrp="1"/>
          </p:cNvSpPr>
          <p:nvPr>
            <p:ph type="body" idx="14"/>
            <p:custDataLst>
              <p:tags r:id="rId5"/>
            </p:custDataLst>
          </p:nvPr>
        </p:nvSpPr>
        <p:spPr>
          <a:xfrm>
            <a:off x="609600" y="2065350"/>
            <a:ext cx="2642616" cy="579523"/>
          </a:xfrm>
        </p:spPr>
        <p:txBody>
          <a:bodyPr>
            <a:normAutofit/>
          </a:bodyPr>
          <a:lstStyle/>
          <a:p>
            <a:r>
              <a:rPr lang="en-US" sz="1800">
                <a:solidFill>
                  <a:schemeClr val="tx2"/>
                </a:solidFill>
              </a:rPr>
              <a:t>Elasticity Calculation</a:t>
            </a:r>
          </a:p>
        </p:txBody>
      </p:sp>
      <p:sp>
        <p:nvSpPr>
          <p:cNvPr id="18" name="Text Placeholder 17">
            <a:extLst>
              <a:ext uri="{FF2B5EF4-FFF2-40B4-BE49-F238E27FC236}">
                <a16:creationId xmlns:a16="http://schemas.microsoft.com/office/drawing/2014/main" id="{444BD0B7-77D1-C502-C24F-E0457FD904DB}"/>
              </a:ext>
            </a:extLst>
          </p:cNvPr>
          <p:cNvSpPr>
            <a:spLocks noGrp="1"/>
          </p:cNvSpPr>
          <p:nvPr>
            <p:ph type="body" idx="15"/>
            <p:custDataLst>
              <p:tags r:id="rId6"/>
            </p:custDataLst>
          </p:nvPr>
        </p:nvSpPr>
        <p:spPr>
          <a:xfrm>
            <a:off x="3386328" y="2065350"/>
            <a:ext cx="2642616" cy="579523"/>
          </a:xfrm>
        </p:spPr>
        <p:txBody>
          <a:bodyPr>
            <a:normAutofit fontScale="92500"/>
          </a:bodyPr>
          <a:lstStyle/>
          <a:p>
            <a:r>
              <a:rPr lang="en-US" sz="1800">
                <a:solidFill>
                  <a:schemeClr val="tx2"/>
                </a:solidFill>
              </a:rPr>
              <a:t>Interpretation of Elasticity</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2755392"/>
            <a:ext cx="2642616" cy="3314104"/>
          </a:xfrm>
          <a:noFill/>
          <a:ln w="28575">
            <a:noFill/>
          </a:ln>
        </p:spPr>
        <p:txBody>
          <a:bodyPr vert="horz" lIns="91440" tIns="45720" rIns="91440" bIns="45720" rtlCol="0">
            <a:normAutofit/>
          </a:bodyPr>
          <a:lstStyle/>
          <a:p>
            <a:pPr marL="11113" indent="0">
              <a:lnSpc>
                <a:spcPct val="130000"/>
              </a:lnSpc>
              <a:buNone/>
            </a:pPr>
            <a:r>
              <a:rPr lang="en-US" sz="1500"/>
              <a:t>This inelastic demand suggests Apple has pricing power, as they can increase prices without a significant loss in sales volume, enabling potential revenue growth.</a:t>
            </a:r>
          </a:p>
        </p:txBody>
      </p:sp>
      <p:sp>
        <p:nvSpPr>
          <p:cNvPr id="2" name="Content Placeholder 1">
            <a:extLst>
              <a:ext uri="{FF2B5EF4-FFF2-40B4-BE49-F238E27FC236}">
                <a16:creationId xmlns:a16="http://schemas.microsoft.com/office/drawing/2014/main" id="{FA09CE1A-2A47-A70B-EED8-BEE35BA640D7}"/>
              </a:ext>
            </a:extLst>
          </p:cNvPr>
          <p:cNvSpPr>
            <a:spLocks noGrp="1"/>
          </p:cNvSpPr>
          <p:nvPr>
            <p:ph sz="half" idx="17"/>
            <p:custDataLst>
              <p:tags r:id="rId8"/>
            </p:custDataLst>
          </p:nvPr>
        </p:nvSpPr>
        <p:spPr>
          <a:xfrm>
            <a:off x="8939784" y="2757495"/>
            <a:ext cx="2642616" cy="3314104"/>
          </a:xfrm>
          <a:noFill/>
          <a:ln w="28575">
            <a:noFill/>
          </a:ln>
        </p:spPr>
        <p:txBody>
          <a:bodyPr vert="horz" lIns="91440" tIns="45720" rIns="91440" bIns="45720" rtlCol="0">
            <a:normAutofit/>
          </a:bodyPr>
          <a:lstStyle/>
          <a:p>
            <a:pPr marL="11113" indent="0">
              <a:lnSpc>
                <a:spcPct val="130000"/>
              </a:lnSpc>
              <a:buNone/>
            </a:pPr>
            <a:r>
              <a:rPr lang="en-US" sz="1500" dirty="0"/>
              <a:t>Apple could raise product prices to increase profits but must monitor competition and consumer response closely to avoid negative effects such as reduced customer loyalty or brand reputation damage.</a:t>
            </a:r>
          </a:p>
        </p:txBody>
      </p:sp>
      <p:sp>
        <p:nvSpPr>
          <p:cNvPr id="16" name="Text Placeholder 15">
            <a:extLst>
              <a:ext uri="{FF2B5EF4-FFF2-40B4-BE49-F238E27FC236}">
                <a16:creationId xmlns:a16="http://schemas.microsoft.com/office/drawing/2014/main" id="{52A21A83-D876-9C72-4780-3581E1B5B658}"/>
              </a:ext>
            </a:extLst>
          </p:cNvPr>
          <p:cNvSpPr>
            <a:spLocks noGrp="1"/>
          </p:cNvSpPr>
          <p:nvPr>
            <p:ph type="body" idx="18"/>
            <p:custDataLst>
              <p:tags r:id="rId9"/>
            </p:custDataLst>
          </p:nvPr>
        </p:nvSpPr>
        <p:spPr>
          <a:xfrm>
            <a:off x="6163056" y="2065350"/>
            <a:ext cx="2642616" cy="579523"/>
          </a:xfrm>
        </p:spPr>
        <p:txBody>
          <a:bodyPr>
            <a:normAutofit/>
          </a:bodyPr>
          <a:lstStyle/>
          <a:p>
            <a:r>
              <a:rPr lang="en-US" sz="1800">
                <a:solidFill>
                  <a:schemeClr val="tx2"/>
                </a:solidFill>
              </a:rPr>
              <a:t>Pricing Power</a:t>
            </a:r>
          </a:p>
        </p:txBody>
      </p:sp>
      <p:sp>
        <p:nvSpPr>
          <p:cNvPr id="3" name="Text Placeholder 2">
            <a:extLst>
              <a:ext uri="{FF2B5EF4-FFF2-40B4-BE49-F238E27FC236}">
                <a16:creationId xmlns:a16="http://schemas.microsoft.com/office/drawing/2014/main" id="{A5937656-5C73-A34E-167E-7111B21B8E7D}"/>
              </a:ext>
            </a:extLst>
          </p:cNvPr>
          <p:cNvSpPr>
            <a:spLocks noGrp="1"/>
          </p:cNvSpPr>
          <p:nvPr>
            <p:ph type="body" idx="19"/>
            <p:custDataLst>
              <p:tags r:id="rId10"/>
            </p:custDataLst>
          </p:nvPr>
        </p:nvSpPr>
        <p:spPr>
          <a:xfrm>
            <a:off x="8939784" y="2065350"/>
            <a:ext cx="2642616" cy="579523"/>
          </a:xfrm>
        </p:spPr>
        <p:txBody>
          <a:bodyPr vert="horz" lIns="91440" tIns="45720" rIns="91440" bIns="45720" rtlCol="0" anchor="b">
            <a:normAutofit/>
          </a:bodyPr>
          <a:lstStyle/>
          <a:p>
            <a:r>
              <a:rPr lang="en-US" sz="1800">
                <a:solidFill>
                  <a:schemeClr val="tx2"/>
                </a:solidFill>
              </a:rPr>
              <a:t>Strategic Implications</a:t>
            </a:r>
          </a:p>
        </p:txBody>
      </p:sp>
      <p:sp>
        <p:nvSpPr>
          <p:cNvPr id="4" name="Rectangle 3">
            <a:extLst>
              <a:ext uri="{FF2B5EF4-FFF2-40B4-BE49-F238E27FC236}">
                <a16:creationId xmlns:a16="http://schemas.microsoft.com/office/drawing/2014/main" id="{026105DA-BC4F-574C-7672-E7ACCA20B214}"/>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D2C6115-2740-E057-4A4D-3049D51C8D82}"/>
              </a:ext>
            </a:extLst>
          </p:cNvPr>
          <p:cNvSpPr txBox="1"/>
          <p:nvPr/>
        </p:nvSpPr>
        <p:spPr>
          <a:xfrm>
            <a:off x="609600" y="1696018"/>
            <a:ext cx="734291" cy="369332"/>
          </a:xfrm>
          <a:prstGeom prst="rect">
            <a:avLst/>
          </a:prstGeom>
          <a:noFill/>
        </p:spPr>
        <p:txBody>
          <a:bodyPr wrap="square" rtlCol="0">
            <a:spAutoFit/>
          </a:bodyPr>
          <a:lstStyle/>
          <a:p>
            <a:r>
              <a:rPr lang="en-US" b="1">
                <a:solidFill>
                  <a:schemeClr val="accent2"/>
                </a:solidFill>
              </a:rPr>
              <a:t>01</a:t>
            </a:r>
          </a:p>
        </p:txBody>
      </p:sp>
      <p:sp>
        <p:nvSpPr>
          <p:cNvPr id="6" name="TextBox 5">
            <a:extLst>
              <a:ext uri="{FF2B5EF4-FFF2-40B4-BE49-F238E27FC236}">
                <a16:creationId xmlns:a16="http://schemas.microsoft.com/office/drawing/2014/main" id="{01B287FA-5605-FDA4-E637-3EEEFB3B976F}"/>
              </a:ext>
            </a:extLst>
          </p:cNvPr>
          <p:cNvSpPr txBox="1"/>
          <p:nvPr/>
        </p:nvSpPr>
        <p:spPr>
          <a:xfrm>
            <a:off x="3380510" y="1696018"/>
            <a:ext cx="734291" cy="369332"/>
          </a:xfrm>
          <a:prstGeom prst="rect">
            <a:avLst/>
          </a:prstGeom>
          <a:noFill/>
        </p:spPr>
        <p:txBody>
          <a:bodyPr wrap="square" rtlCol="0">
            <a:spAutoFit/>
          </a:bodyPr>
          <a:lstStyle/>
          <a:p>
            <a:r>
              <a:rPr lang="en-US" b="1">
                <a:solidFill>
                  <a:schemeClr val="accent2"/>
                </a:solidFill>
              </a:rPr>
              <a:t>02</a:t>
            </a:r>
          </a:p>
        </p:txBody>
      </p:sp>
      <p:sp>
        <p:nvSpPr>
          <p:cNvPr id="7" name="TextBox 6">
            <a:extLst>
              <a:ext uri="{FF2B5EF4-FFF2-40B4-BE49-F238E27FC236}">
                <a16:creationId xmlns:a16="http://schemas.microsoft.com/office/drawing/2014/main" id="{B273EA27-FB5F-8708-D1DC-4FFB2F6C3C43}"/>
              </a:ext>
            </a:extLst>
          </p:cNvPr>
          <p:cNvSpPr txBox="1"/>
          <p:nvPr/>
        </p:nvSpPr>
        <p:spPr>
          <a:xfrm>
            <a:off x="6163056" y="1696018"/>
            <a:ext cx="734291" cy="369332"/>
          </a:xfrm>
          <a:prstGeom prst="rect">
            <a:avLst/>
          </a:prstGeom>
          <a:noFill/>
        </p:spPr>
        <p:txBody>
          <a:bodyPr wrap="square" rtlCol="0">
            <a:spAutoFit/>
          </a:bodyPr>
          <a:lstStyle/>
          <a:p>
            <a:r>
              <a:rPr lang="en-US" b="1">
                <a:solidFill>
                  <a:schemeClr val="accent2"/>
                </a:solidFill>
              </a:rPr>
              <a:t>03</a:t>
            </a:r>
          </a:p>
        </p:txBody>
      </p:sp>
      <p:sp>
        <p:nvSpPr>
          <p:cNvPr id="8" name="TextBox 7">
            <a:extLst>
              <a:ext uri="{FF2B5EF4-FFF2-40B4-BE49-F238E27FC236}">
                <a16:creationId xmlns:a16="http://schemas.microsoft.com/office/drawing/2014/main" id="{6C491C0B-DC66-CF9B-8C38-23ADE2230B1E}"/>
              </a:ext>
            </a:extLst>
          </p:cNvPr>
          <p:cNvSpPr txBox="1"/>
          <p:nvPr/>
        </p:nvSpPr>
        <p:spPr>
          <a:xfrm>
            <a:off x="8939784" y="1696018"/>
            <a:ext cx="734291" cy="369332"/>
          </a:xfrm>
          <a:prstGeom prst="rect">
            <a:avLst/>
          </a:prstGeom>
          <a:noFill/>
        </p:spPr>
        <p:txBody>
          <a:bodyPr wrap="square" rtlCol="0">
            <a:spAutoFit/>
          </a:bodyPr>
          <a:lstStyle/>
          <a:p>
            <a:r>
              <a:rPr lang="en-US" b="1">
                <a:solidFill>
                  <a:schemeClr val="accent2"/>
                </a:solidFill>
              </a:rPr>
              <a:t>04</a:t>
            </a:r>
          </a:p>
        </p:txBody>
      </p:sp>
    </p:spTree>
    <p:extLst>
      <p:ext uri="{BB962C8B-B14F-4D97-AF65-F5344CB8AC3E}">
        <p14:creationId xmlns:p14="http://schemas.microsoft.com/office/powerpoint/2010/main" val="80431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9E1D440-C3D6-A55A-A6D6-8232BF816C84}"/>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Pricing Strategy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Forecasting and Pricing Strategy</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501464"/>
            <a:ext cx="2642616" cy="1887657"/>
          </a:xfrm>
        </p:spPr>
        <p:txBody>
          <a:bodyPr>
            <a:normAutofit/>
          </a:bodyPr>
          <a:lstStyle/>
          <a:p>
            <a:pPr marL="11113" indent="0">
              <a:lnSpc>
                <a:spcPct val="120000"/>
              </a:lnSpc>
              <a:buNone/>
            </a:pPr>
            <a:r>
              <a:rPr lang="en-US" sz="1400" dirty="0"/>
              <a:t>The U.S. GDP is projected to fall by 0.3% in Q1 2023 according to the Conference Board's economic forecast.</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2501464"/>
            <a:ext cx="2642616" cy="1887657"/>
          </a:xfrm>
        </p:spPr>
        <p:txBody>
          <a:bodyPr>
            <a:normAutofit/>
          </a:bodyPr>
          <a:lstStyle/>
          <a:p>
            <a:pPr marL="11113" indent="0">
              <a:lnSpc>
                <a:spcPct val="120000"/>
              </a:lnSpc>
              <a:buNone/>
            </a:pPr>
            <a:r>
              <a:rPr lang="en-US" sz="1400"/>
              <a:t>A 0.3% GDP decrease is expected to reduce Apple product demand by 83 million units, based on the demand equation forecast.</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5"/>
            </p:custDataLst>
          </p:nvPr>
        </p:nvSpPr>
        <p:spPr>
          <a:xfrm>
            <a:off x="609600" y="1412241"/>
            <a:ext cx="2642616" cy="900137"/>
          </a:xfrm>
        </p:spPr>
        <p:txBody>
          <a:bodyPr>
            <a:normAutofit/>
          </a:bodyPr>
          <a:lstStyle/>
          <a:p>
            <a:r>
              <a:rPr lang="en-US" sz="1800" dirty="0">
                <a:solidFill>
                  <a:schemeClr val="accent1"/>
                </a:solidFill>
              </a:rPr>
              <a:t>GDP Forecast 2023</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6"/>
            </p:custDataLst>
          </p:nvPr>
        </p:nvSpPr>
        <p:spPr>
          <a:xfrm>
            <a:off x="3386328" y="1412241"/>
            <a:ext cx="2642616" cy="900137"/>
          </a:xfrm>
        </p:spPr>
        <p:txBody>
          <a:bodyPr>
            <a:normAutofit/>
          </a:bodyPr>
          <a:lstStyle/>
          <a:p>
            <a:r>
              <a:rPr lang="en-US" sz="1800"/>
              <a:t>Effect on Apple Demand</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2501464"/>
            <a:ext cx="2642616" cy="1887657"/>
          </a:xfrm>
        </p:spPr>
        <p:txBody>
          <a:bodyPr>
            <a:normAutofit/>
          </a:bodyPr>
          <a:lstStyle/>
          <a:p>
            <a:pPr marL="11113" indent="0">
              <a:lnSpc>
                <a:spcPct val="120000"/>
              </a:lnSpc>
              <a:buNone/>
            </a:pPr>
            <a:r>
              <a:rPr lang="en-US" sz="1400"/>
              <a:t>Apple may lower prices to boost demand and maintain market share, but demand is inelastic so price cuts might not greatly increase sales.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17"/>
            <p:custDataLst>
              <p:tags r:id="rId8"/>
            </p:custDataLst>
          </p:nvPr>
        </p:nvSpPr>
        <p:spPr>
          <a:xfrm>
            <a:off x="8939784" y="2503565"/>
            <a:ext cx="2642616" cy="1887657"/>
          </a:xfrm>
        </p:spPr>
        <p:txBody>
          <a:bodyPr>
            <a:normAutofit/>
          </a:bodyPr>
          <a:lstStyle/>
          <a:p>
            <a:pPr marL="11113" indent="0">
              <a:lnSpc>
                <a:spcPct val="120000"/>
              </a:lnSpc>
              <a:buNone/>
            </a:pPr>
            <a:r>
              <a:rPr lang="en-US" sz="1400"/>
              <a:t>Apple should weigh profit margin impacts and consider alternatives like financing or bundles to support sales without cutting prices.</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8"/>
            <p:custDataLst>
              <p:tags r:id="rId9"/>
            </p:custDataLst>
          </p:nvPr>
        </p:nvSpPr>
        <p:spPr>
          <a:xfrm>
            <a:off x="6163056" y="1412241"/>
            <a:ext cx="2642616" cy="900137"/>
          </a:xfrm>
        </p:spPr>
        <p:txBody>
          <a:bodyPr>
            <a:normAutofit/>
          </a:bodyPr>
          <a:lstStyle/>
          <a:p>
            <a:r>
              <a:rPr lang="en-US" sz="1800"/>
              <a:t>Pricing Strategy</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19"/>
            <p:custDataLst>
              <p:tags r:id="rId10"/>
            </p:custDataLst>
          </p:nvPr>
        </p:nvSpPr>
        <p:spPr>
          <a:xfrm>
            <a:off x="8939784" y="1412241"/>
            <a:ext cx="2642616" cy="900137"/>
          </a:xfrm>
        </p:spPr>
        <p:txBody>
          <a:bodyPr vert="horz" lIns="91440" tIns="45720" rIns="91440" bIns="45720" rtlCol="0" anchor="b">
            <a:normAutofit/>
          </a:bodyPr>
          <a:lstStyle/>
          <a:p>
            <a:r>
              <a:rPr lang="en-US" sz="1800"/>
              <a:t>Strategic Options</a:t>
            </a:r>
          </a:p>
        </p:txBody>
      </p:sp>
      <p:sp>
        <p:nvSpPr>
          <p:cNvPr id="4" name="Content Placeholder 9">
            <a:extLst>
              <a:ext uri="{FF2B5EF4-FFF2-40B4-BE49-F238E27FC236}">
                <a16:creationId xmlns:a16="http://schemas.microsoft.com/office/drawing/2014/main" id="{CDF54A4B-FA69-4AC9-6A6A-F1EB6ECDE920}"/>
              </a:ext>
            </a:extLst>
          </p:cNvPr>
          <p:cNvSpPr txBox="1">
            <a:spLocks/>
          </p:cNvSpPr>
          <p:nvPr>
            <p:custDataLst>
              <p:tags r:id="rId11"/>
            </p:custDataLst>
          </p:nvPr>
        </p:nvSpPr>
        <p:spPr>
          <a:xfrm>
            <a:off x="609600"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accent1"/>
                </a:solidFill>
                <a:latin typeface="+mn-lt"/>
              </a:rPr>
              <a:t>GDP forecast report
Projected GDP decline value
Economic context for 2023</a:t>
            </a:r>
          </a:p>
        </p:txBody>
      </p:sp>
      <p:sp>
        <p:nvSpPr>
          <p:cNvPr id="5" name="Content Placeholder 10">
            <a:extLst>
              <a:ext uri="{FF2B5EF4-FFF2-40B4-BE49-F238E27FC236}">
                <a16:creationId xmlns:a16="http://schemas.microsoft.com/office/drawing/2014/main" id="{D755EE44-C77F-5536-E756-39C8886586B6}"/>
              </a:ext>
            </a:extLst>
          </p:cNvPr>
          <p:cNvSpPr txBox="1">
            <a:spLocks/>
          </p:cNvSpPr>
          <p:nvPr>
            <p:custDataLst>
              <p:tags r:id="rId12"/>
            </p:custDataLst>
          </p:nvPr>
        </p:nvSpPr>
        <p:spPr>
          <a:xfrm>
            <a:off x="3386328"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Demand forecast under GDP decline
Estimated units decrease
Regression model application</a:t>
            </a:r>
          </a:p>
        </p:txBody>
      </p:sp>
      <p:sp>
        <p:nvSpPr>
          <p:cNvPr id="6" name="Content Placeholder 11">
            <a:extLst>
              <a:ext uri="{FF2B5EF4-FFF2-40B4-BE49-F238E27FC236}">
                <a16:creationId xmlns:a16="http://schemas.microsoft.com/office/drawing/2014/main" id="{01646E09-C250-9754-540E-BAFFBFEE2F7F}"/>
              </a:ext>
            </a:extLst>
          </p:cNvPr>
          <p:cNvSpPr txBox="1">
            <a:spLocks/>
          </p:cNvSpPr>
          <p:nvPr>
            <p:custDataLst>
              <p:tags r:id="rId13"/>
            </p:custDataLst>
          </p:nvPr>
        </p:nvSpPr>
        <p:spPr>
          <a:xfrm>
            <a:off x="6163056"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Pricing adjustment plan
Elasticity consideration
Market share protection</a:t>
            </a:r>
          </a:p>
        </p:txBody>
      </p:sp>
      <p:sp>
        <p:nvSpPr>
          <p:cNvPr id="7" name="Content Placeholder 1">
            <a:extLst>
              <a:ext uri="{FF2B5EF4-FFF2-40B4-BE49-F238E27FC236}">
                <a16:creationId xmlns:a16="http://schemas.microsoft.com/office/drawing/2014/main" id="{17217346-A6B1-5155-6D62-9B3CF159BF85}"/>
              </a:ext>
            </a:extLst>
          </p:cNvPr>
          <p:cNvSpPr txBox="1">
            <a:spLocks/>
          </p:cNvSpPr>
          <p:nvPr>
            <p:custDataLst>
              <p:tags r:id="rId14"/>
            </p:custDataLst>
          </p:nvPr>
        </p:nvSpPr>
        <p:spPr>
          <a:xfrm>
            <a:off x="8939784" y="4515247"/>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Risk assessment
Alternative strategies
Long-term pricing plan</a:t>
            </a:r>
          </a:p>
        </p:txBody>
      </p:sp>
      <p:cxnSp>
        <p:nvCxnSpPr>
          <p:cNvPr id="19" name="Straight Connector 18">
            <a:extLst>
              <a:ext uri="{FF2B5EF4-FFF2-40B4-BE49-F238E27FC236}">
                <a16:creationId xmlns:a16="http://schemas.microsoft.com/office/drawing/2014/main" id="{1AD5417E-2817-2861-7159-F30A15B85EE7}"/>
              </a:ext>
            </a:extLst>
          </p:cNvPr>
          <p:cNvCxnSpPr>
            <a:cxnSpLocks/>
          </p:cNvCxnSpPr>
          <p:nvPr/>
        </p:nvCxnSpPr>
        <p:spPr>
          <a:xfrm>
            <a:off x="657729" y="2391307"/>
            <a:ext cx="1280160"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17342668-F254-BEDC-FD81-E074B31F722C}"/>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53098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FCE74-D0CD-36F5-24BD-994B3DDE660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7616DE3-89F7-640F-D0C5-D8B4CEB15F1A}"/>
              </a:ext>
            </a:extLst>
          </p:cNvPr>
          <p:cNvSpPr/>
          <p:nvPr>
            <p:custDataLst>
              <p:tags r:id="rId2"/>
            </p:custDataLst>
          </p:nvPr>
        </p:nvSpPr>
        <p:spPr>
          <a:xfrm>
            <a:off x="3864" y="0"/>
            <a:ext cx="3886199"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noProof="1"/>
          </a:p>
        </p:txBody>
      </p:sp>
      <p:graphicFrame>
        <p:nvGraphicFramePr>
          <p:cNvPr id="7" name="think-cell data - do not delete" hidden="1">
            <a:extLst>
              <a:ext uri="{FF2B5EF4-FFF2-40B4-BE49-F238E27FC236}">
                <a16:creationId xmlns:a16="http://schemas.microsoft.com/office/drawing/2014/main" id="{2C8FBD46-7234-E8B7-E758-98EF50EC3BD3}"/>
              </a:ext>
            </a:extLst>
          </p:cNvPr>
          <p:cNvGraphicFramePr>
            <a:graphicFrameLocks noChangeAspect="1"/>
          </p:cNvGraphicFramePr>
          <p:nvPr>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7" imgW="7772400" imgH="10058400" progId="TCLayout.ActiveDocument.1">
                  <p:embed/>
                </p:oleObj>
              </mc:Choice>
              <mc:Fallback>
                <p:oleObj name="think-cell Slide" r:id="rId17" imgW="7772400" imgH="10058400" progId="TCLayout.ActiveDocument.1">
                  <p:embed/>
                  <p:pic>
                    <p:nvPicPr>
                      <p:cNvPr id="7" name="think-cell data - do not delete" hidden="1">
                        <a:extLst>
                          <a:ext uri="{FF2B5EF4-FFF2-40B4-BE49-F238E27FC236}">
                            <a16:creationId xmlns:a16="http://schemas.microsoft.com/office/drawing/2014/main" id="{2C8FBD46-7234-E8B7-E758-98EF50EC3BD3}"/>
                          </a:ext>
                        </a:extLst>
                      </p:cNvPr>
                      <p:cNvPicPr/>
                      <p:nvPr/>
                    </p:nvPicPr>
                    <p:blipFill>
                      <a:blip r:embed="rId18"/>
                      <a:stretch>
                        <a:fillRect/>
                      </a:stretch>
                    </p:blipFill>
                    <p:spPr>
                      <a:xfrm>
                        <a:off x="1588" y="1588"/>
                        <a:ext cx="1227" cy="1588"/>
                      </a:xfrm>
                      <a:prstGeom prst="rect">
                        <a:avLst/>
                      </a:prstGeom>
                    </p:spPr>
                  </p:pic>
                </p:oleObj>
              </mc:Fallback>
            </mc:AlternateContent>
          </a:graphicData>
        </a:graphic>
      </p:graphicFrame>
      <p:sp>
        <p:nvSpPr>
          <p:cNvPr id="9" name="Content Placeholder 25">
            <a:extLst>
              <a:ext uri="{FF2B5EF4-FFF2-40B4-BE49-F238E27FC236}">
                <a16:creationId xmlns:a16="http://schemas.microsoft.com/office/drawing/2014/main" id="{6082F9CB-E601-7BC1-12DE-7487E063CEAE}"/>
              </a:ext>
            </a:extLst>
          </p:cNvPr>
          <p:cNvSpPr txBox="1">
            <a:spLocks/>
          </p:cNvSpPr>
          <p:nvPr>
            <p:custDataLst>
              <p:tags r:id="rId4"/>
            </p:custDataLst>
          </p:nvPr>
        </p:nvSpPr>
        <p:spPr>
          <a:xfrm>
            <a:off x="609599" y="3428999"/>
            <a:ext cx="2743200" cy="2730501"/>
          </a:xfrm>
          <a:prstGeom prst="rect">
            <a:avLst/>
          </a:prstGeom>
        </p:spPr>
        <p:txBody>
          <a:bodyPr vert="horz" lIns="9144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solidFill>
                  <a:schemeClr val="tx2"/>
                </a:solidFill>
              </a:rPr>
              <a:t>Marginal analysis helps Apple determine the optimal pricing and production levels during economic downturns by balancing marginal revenue and marginal cost. Using the iPhone as an example, this approach guides Apple to adjust prices and output to maximize profits amid a 0.3% GDP decline.</a:t>
            </a:r>
          </a:p>
        </p:txBody>
      </p:sp>
      <p:sp>
        <p:nvSpPr>
          <p:cNvPr id="4" name="Title 3">
            <a:extLst>
              <a:ext uri="{FF2B5EF4-FFF2-40B4-BE49-F238E27FC236}">
                <a16:creationId xmlns:a16="http://schemas.microsoft.com/office/drawing/2014/main" id="{4E7E70F6-AEBF-288D-A321-E74B6CD708A3}"/>
              </a:ext>
            </a:extLst>
          </p:cNvPr>
          <p:cNvSpPr>
            <a:spLocks noGrp="1"/>
          </p:cNvSpPr>
          <p:nvPr>
            <p:ph type="title"/>
            <p:custDataLst>
              <p:tags r:id="rId5"/>
            </p:custDataLst>
          </p:nvPr>
        </p:nvSpPr>
        <p:spPr>
          <a:xfrm>
            <a:off x="609600" y="851094"/>
            <a:ext cx="2743200" cy="2577905"/>
          </a:xfrm>
        </p:spPr>
        <p:txBody>
          <a:bodyPr vert="horz" anchor="t">
            <a:normAutofit/>
          </a:bodyPr>
          <a:lstStyle/>
          <a:p>
            <a:pPr>
              <a:lnSpc>
                <a:spcPct val="85000"/>
              </a:lnSpc>
            </a:pPr>
            <a:r>
              <a:rPr lang="en-US" noProof="1"/>
              <a:t>Marginal Analysis and Profit Maximization</a:t>
            </a:r>
          </a:p>
        </p:txBody>
      </p:sp>
      <p:sp>
        <p:nvSpPr>
          <p:cNvPr id="11" name="Text Placeholder 12">
            <a:extLst>
              <a:ext uri="{FF2B5EF4-FFF2-40B4-BE49-F238E27FC236}">
                <a16:creationId xmlns:a16="http://schemas.microsoft.com/office/drawing/2014/main" id="{43011C60-4A89-2BC8-DC75-161F983F3FDC}"/>
              </a:ext>
            </a:extLst>
          </p:cNvPr>
          <p:cNvSpPr>
            <a:spLocks noGrp="1"/>
          </p:cNvSpPr>
          <p:nvPr>
            <p:ph type="body" idx="1"/>
            <p:custDataLst>
              <p:tags r:id="rId6"/>
            </p:custDataLst>
          </p:nvPr>
        </p:nvSpPr>
        <p:spPr>
          <a:xfrm>
            <a:off x="4208513" y="468868"/>
            <a:ext cx="3684588" cy="548640"/>
          </a:xfrm>
        </p:spPr>
        <p:txBody>
          <a:bodyPr vert="horz" lIns="91440" tIns="45720" rIns="91440" bIns="45720" rtlCol="0" anchor="ctr">
            <a:normAutofit/>
          </a:bodyPr>
          <a:lstStyle/>
          <a:p>
            <a:pPr>
              <a:lnSpc>
                <a:spcPct val="100000"/>
              </a:lnSpc>
            </a:pPr>
            <a:r>
              <a:rPr lang="en-US" sz="1600" noProof="1">
                <a:latin typeface="+mj-lt"/>
              </a:rPr>
              <a:t>Cost</a:t>
            </a:r>
          </a:p>
        </p:txBody>
      </p:sp>
      <p:sp>
        <p:nvSpPr>
          <p:cNvPr id="12" name="Content Placeholder 9">
            <a:extLst>
              <a:ext uri="{FF2B5EF4-FFF2-40B4-BE49-F238E27FC236}">
                <a16:creationId xmlns:a16="http://schemas.microsoft.com/office/drawing/2014/main" id="{E7ACAF0A-11D0-F468-B241-0F3153126855}"/>
              </a:ext>
            </a:extLst>
          </p:cNvPr>
          <p:cNvSpPr>
            <a:spLocks noGrp="1"/>
          </p:cNvSpPr>
          <p:nvPr>
            <p:ph sz="half" idx="2"/>
            <p:custDataLst>
              <p:tags r:id="rId7"/>
            </p:custDataLst>
          </p:nvPr>
        </p:nvSpPr>
        <p:spPr>
          <a:xfrm>
            <a:off x="4208513" y="1017508"/>
            <a:ext cx="3684588" cy="2377440"/>
          </a:xfrm>
        </p:spPr>
        <p:txBody>
          <a:bodyPr>
            <a:normAutofit/>
          </a:bodyPr>
          <a:lstStyle/>
          <a:p>
            <a:pPr marL="279400" indent="-228600" fontAlgn="base">
              <a:lnSpc>
                <a:spcPct val="100000"/>
              </a:lnSpc>
              <a:spcBef>
                <a:spcPts val="600"/>
              </a:spcBef>
              <a:buClr>
                <a:schemeClr val="accent1"/>
              </a:buClr>
            </a:pPr>
            <a:r>
              <a:rPr lang="en-US" sz="1300" noProof="1"/>
              <a:t>The production cost for an iPhone is approximately $501 per unit.
This cost remains a critical baseline for pricing decisions during economic changes.
Maintaining control over production costs is vital to sustain profitability when revenues are impacted by GDP fluctuations.</a:t>
            </a:r>
          </a:p>
        </p:txBody>
      </p:sp>
      <p:sp>
        <p:nvSpPr>
          <p:cNvPr id="13" name="Text Placeholder 13">
            <a:extLst>
              <a:ext uri="{FF2B5EF4-FFF2-40B4-BE49-F238E27FC236}">
                <a16:creationId xmlns:a16="http://schemas.microsoft.com/office/drawing/2014/main" id="{E2667C4F-6184-0126-4F20-182C3F8278F6}"/>
              </a:ext>
            </a:extLst>
          </p:cNvPr>
          <p:cNvSpPr>
            <a:spLocks noGrp="1"/>
          </p:cNvSpPr>
          <p:nvPr>
            <p:ph type="body" sz="quarter" idx="3"/>
            <p:custDataLst>
              <p:tags r:id="rId8"/>
            </p:custDataLst>
          </p:nvPr>
        </p:nvSpPr>
        <p:spPr>
          <a:xfrm>
            <a:off x="7973327" y="468868"/>
            <a:ext cx="3684588" cy="548640"/>
          </a:xfrm>
        </p:spPr>
        <p:txBody>
          <a:bodyPr vert="horz" lIns="91440" tIns="45720" rIns="91440" bIns="45720" rtlCol="0" anchor="ctr">
            <a:normAutofit/>
          </a:bodyPr>
          <a:lstStyle/>
          <a:p>
            <a:pPr>
              <a:lnSpc>
                <a:spcPct val="100000"/>
              </a:lnSpc>
            </a:pPr>
            <a:r>
              <a:rPr lang="en-US" sz="1600" noProof="1">
                <a:latin typeface="+mj-lt"/>
              </a:rPr>
              <a:t>Price</a:t>
            </a:r>
          </a:p>
        </p:txBody>
      </p:sp>
      <p:sp>
        <p:nvSpPr>
          <p:cNvPr id="14" name="Content Placeholder 10">
            <a:extLst>
              <a:ext uri="{FF2B5EF4-FFF2-40B4-BE49-F238E27FC236}">
                <a16:creationId xmlns:a16="http://schemas.microsoft.com/office/drawing/2014/main" id="{4F412148-DE3D-AAE2-37D2-EFBBBA154052}"/>
              </a:ext>
            </a:extLst>
          </p:cNvPr>
          <p:cNvSpPr>
            <a:spLocks noGrp="1"/>
          </p:cNvSpPr>
          <p:nvPr>
            <p:ph sz="quarter" idx="4"/>
            <p:custDataLst>
              <p:tags r:id="rId9"/>
            </p:custDataLst>
          </p:nvPr>
        </p:nvSpPr>
        <p:spPr>
          <a:xfrm>
            <a:off x="7973326" y="1017508"/>
            <a:ext cx="3684589" cy="2377440"/>
          </a:xfrm>
        </p:spPr>
        <p:txBody>
          <a:bodyPr>
            <a:normAutofit/>
          </a:bodyPr>
          <a:lstStyle/>
          <a:p>
            <a:pPr marL="279400" indent="-228600" fontAlgn="base">
              <a:lnSpc>
                <a:spcPct val="100000"/>
              </a:lnSpc>
              <a:spcBef>
                <a:spcPts val="600"/>
              </a:spcBef>
              <a:buClr>
                <a:schemeClr val="accent1"/>
              </a:buClr>
            </a:pPr>
            <a:r>
              <a:rPr lang="en-US" sz="1300" noProof="1"/>
              <a:t>The current price of the iPhone is $899.
In response to a projected 0.3% decline in GDP, Apple should consider reducing the price by about $40 to $859.
This price adjustment aims to stimulate demand and offset negative economic impacts on sales revenue.</a:t>
            </a:r>
          </a:p>
        </p:txBody>
      </p:sp>
      <p:sp>
        <p:nvSpPr>
          <p:cNvPr id="24" name="Rectangle 23">
            <a:extLst>
              <a:ext uri="{FF2B5EF4-FFF2-40B4-BE49-F238E27FC236}">
                <a16:creationId xmlns:a16="http://schemas.microsoft.com/office/drawing/2014/main" id="{34EAE920-E11F-B230-6EB2-9C6DFBD70C28}"/>
              </a:ext>
            </a:extLst>
          </p:cNvPr>
          <p:cNvSpPr/>
          <p:nvPr>
            <p:custDataLst>
              <p:tags r:id="rId10"/>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 name="TextBox 1">
            <a:extLst>
              <a:ext uri="{FF2B5EF4-FFF2-40B4-BE49-F238E27FC236}">
                <a16:creationId xmlns:a16="http://schemas.microsoft.com/office/drawing/2014/main" id="{D96D3131-3B38-69F9-DBF4-4D37FDDDC2EF}"/>
              </a:ext>
            </a:extLst>
          </p:cNvPr>
          <p:cNvSpPr txBox="1"/>
          <p:nvPr>
            <p:custDataLst>
              <p:tags r:id="rId11"/>
            </p:custDataLst>
          </p:nvPr>
        </p:nvSpPr>
        <p:spPr>
          <a:xfrm>
            <a:off x="609600" y="460338"/>
            <a:ext cx="2743200" cy="414150"/>
          </a:xfrm>
          <a:prstGeom prst="rect">
            <a:avLst/>
          </a:prstGeom>
          <a:noFill/>
        </p:spPr>
        <p:txBody>
          <a:bodyPr wrap="square">
            <a:spAutoFit/>
          </a:bodyPr>
          <a:lstStyle/>
          <a:p>
            <a:r>
              <a:rPr lang="en-US" sz="1400" noProof="1">
                <a:solidFill>
                  <a:schemeClr val="tx2"/>
                </a:solidFill>
              </a:rPr>
              <a:t>Marginal Analysis</a:t>
            </a:r>
          </a:p>
        </p:txBody>
      </p:sp>
      <p:sp>
        <p:nvSpPr>
          <p:cNvPr id="15" name="Text Placeholder 14">
            <a:extLst>
              <a:ext uri="{FF2B5EF4-FFF2-40B4-BE49-F238E27FC236}">
                <a16:creationId xmlns:a16="http://schemas.microsoft.com/office/drawing/2014/main" id="{48846C9C-B318-47A6-319C-025B2AF42B92}"/>
              </a:ext>
            </a:extLst>
          </p:cNvPr>
          <p:cNvSpPr txBox="1">
            <a:spLocks/>
          </p:cNvSpPr>
          <p:nvPr>
            <p:custDataLst>
              <p:tags r:id="rId12"/>
            </p:custDataLst>
          </p:nvPr>
        </p:nvSpPr>
        <p:spPr>
          <a:xfrm>
            <a:off x="4208513" y="3428999"/>
            <a:ext cx="3684588" cy="548640"/>
          </a:xfrm>
          <a:prstGeom prst="rect">
            <a:avLst/>
          </a:prstGeom>
        </p:spPr>
        <p:txBody>
          <a:bodyPr vert="horz" lIns="91440" tIns="45720" rIns="91440" bIns="45720" rtlCol="0" anchor="ctr">
            <a:normAutofit/>
          </a:bodyPr>
          <a:lstStyle>
            <a:lvl1pPr indent="0" defTabSz="914354">
              <a:lnSpc>
                <a:spcPct val="100000"/>
              </a:lnSpc>
              <a:spcBef>
                <a:spcPts val="1200"/>
              </a:spcBef>
              <a:buFont typeface="Arial" panose="020B0604020202020204" pitchFamily="34" charset="0"/>
              <a:buNone/>
              <a:tabLst/>
              <a:defRPr sz="1400" b="1">
                <a:solidFill>
                  <a:schemeClr val="accent1"/>
                </a:solidFill>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600" noProof="1"/>
              <a:t>Marginal Revenue</a:t>
            </a:r>
          </a:p>
        </p:txBody>
      </p:sp>
      <p:sp>
        <p:nvSpPr>
          <p:cNvPr id="16" name="Content Placeholder 11">
            <a:extLst>
              <a:ext uri="{FF2B5EF4-FFF2-40B4-BE49-F238E27FC236}">
                <a16:creationId xmlns:a16="http://schemas.microsoft.com/office/drawing/2014/main" id="{170C298C-816B-860C-63FA-764FD66E0131}"/>
              </a:ext>
            </a:extLst>
          </p:cNvPr>
          <p:cNvSpPr txBox="1">
            <a:spLocks/>
          </p:cNvSpPr>
          <p:nvPr>
            <p:custDataLst>
              <p:tags r:id="rId13"/>
            </p:custDataLst>
          </p:nvPr>
        </p:nvSpPr>
        <p:spPr>
          <a:xfrm>
            <a:off x="4208513" y="3977639"/>
            <a:ext cx="3684588" cy="2377440"/>
          </a:xfrm>
          <a:prstGeom prst="rect">
            <a:avLst/>
          </a:prstGeom>
        </p:spPr>
        <p:txBody>
          <a:bodyP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9400" indent="-228600" fontAlgn="base">
              <a:lnSpc>
                <a:spcPct val="100000"/>
              </a:lnSpc>
              <a:spcBef>
                <a:spcPts val="600"/>
              </a:spcBef>
              <a:buClr>
                <a:schemeClr val="accent1"/>
              </a:buClr>
            </a:pPr>
            <a:r>
              <a:rPr lang="en-US" sz="1300" noProof="1"/>
              <a:t>Marginal revenue represents the additional revenue from selling one more unit of the product.
By comparing marginal revenue to marginal cost, Apple identifies the profit-maximizing output level.
The marginal analysis shows the new price point balances increased sales volume with revenue per unit.</a:t>
            </a:r>
          </a:p>
        </p:txBody>
      </p:sp>
      <p:sp>
        <p:nvSpPr>
          <p:cNvPr id="17" name="Text Placeholder 2">
            <a:extLst>
              <a:ext uri="{FF2B5EF4-FFF2-40B4-BE49-F238E27FC236}">
                <a16:creationId xmlns:a16="http://schemas.microsoft.com/office/drawing/2014/main" id="{E93F46E2-FF72-2252-DB1C-BA8D3EB121FE}"/>
              </a:ext>
            </a:extLst>
          </p:cNvPr>
          <p:cNvSpPr txBox="1">
            <a:spLocks/>
          </p:cNvSpPr>
          <p:nvPr>
            <p:custDataLst>
              <p:tags r:id="rId14"/>
            </p:custDataLst>
          </p:nvPr>
        </p:nvSpPr>
        <p:spPr>
          <a:xfrm>
            <a:off x="7983488" y="3428999"/>
            <a:ext cx="3684588" cy="548640"/>
          </a:xfrm>
          <a:prstGeom prst="rect">
            <a:avLst/>
          </a:prstGeom>
        </p:spPr>
        <p:txBody>
          <a:bodyPr vert="horz" lIns="91440" tIns="45720" rIns="91440" bIns="45720" rtlCol="0" anchor="ctr">
            <a:normAutofit/>
          </a:bodyPr>
          <a:lstStyle>
            <a:lvl1pPr indent="0" defTabSz="914354">
              <a:lnSpc>
                <a:spcPct val="100000"/>
              </a:lnSpc>
              <a:spcBef>
                <a:spcPts val="1200"/>
              </a:spcBef>
              <a:buFont typeface="Arial" panose="020B0604020202020204" pitchFamily="34" charset="0"/>
              <a:buNone/>
              <a:tabLst/>
              <a:defRPr sz="1400" b="1">
                <a:solidFill>
                  <a:schemeClr val="accent1"/>
                </a:solidFill>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600" noProof="1"/>
              <a:t>Optimal Output</a:t>
            </a:r>
          </a:p>
        </p:txBody>
      </p:sp>
      <p:sp>
        <p:nvSpPr>
          <p:cNvPr id="18" name="Content Placeholder 1">
            <a:extLst>
              <a:ext uri="{FF2B5EF4-FFF2-40B4-BE49-F238E27FC236}">
                <a16:creationId xmlns:a16="http://schemas.microsoft.com/office/drawing/2014/main" id="{C17BB188-646C-B600-31B9-ADE3D42C5EAD}"/>
              </a:ext>
            </a:extLst>
          </p:cNvPr>
          <p:cNvSpPr txBox="1">
            <a:spLocks/>
          </p:cNvSpPr>
          <p:nvPr>
            <p:custDataLst>
              <p:tags r:id="rId15"/>
            </p:custDataLst>
          </p:nvPr>
        </p:nvSpPr>
        <p:spPr>
          <a:xfrm>
            <a:off x="7983488" y="3977639"/>
            <a:ext cx="3684589" cy="2377440"/>
          </a:xfrm>
          <a:prstGeom prst="rect">
            <a:avLst/>
          </a:prstGeom>
        </p:spPr>
        <p:txBody>
          <a:bodyP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9400" indent="-228600" fontAlgn="base">
              <a:lnSpc>
                <a:spcPct val="100000"/>
              </a:lnSpc>
              <a:spcBef>
                <a:spcPts val="600"/>
              </a:spcBef>
              <a:buClr>
                <a:schemeClr val="accent1"/>
              </a:buClr>
            </a:pPr>
            <a:r>
              <a:rPr lang="en-US" sz="1300" noProof="1"/>
              <a:t>At the adjusted price of $859, Apple is projected to produce and sell 11.08 million iPhone units.
This output maximizes sales revenue while mitigating the decline in demand due to falling GDP.
Optimal output strikes a balance between pricing strategy and consumer purchasing power during economic downturns.</a:t>
            </a:r>
          </a:p>
        </p:txBody>
      </p:sp>
    </p:spTree>
    <p:custDataLst>
      <p:tags r:id="rId1"/>
    </p:custDataLst>
    <p:extLst>
      <p:ext uri="{BB962C8B-B14F-4D97-AF65-F5344CB8AC3E}">
        <p14:creationId xmlns:p14="http://schemas.microsoft.com/office/powerpoint/2010/main" val="29185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68B266-4FF7-FB6B-689E-82E1C3D46D8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Pricing Strategy</a:t>
            </a:r>
          </a:p>
        </p:txBody>
      </p:sp>
      <p:sp>
        <p:nvSpPr>
          <p:cNvPr id="5" name="Rectangle 4">
            <a:extLst>
              <a:ext uri="{FF2B5EF4-FFF2-40B4-BE49-F238E27FC236}">
                <a16:creationId xmlns:a16="http://schemas.microsoft.com/office/drawing/2014/main" id="{5E0FA8C9-86D6-A352-E962-11232CABF247}"/>
              </a:ext>
            </a:extLst>
          </p:cNvPr>
          <p:cNvSpPr/>
          <p:nvPr/>
        </p:nvSpPr>
        <p:spPr>
          <a:xfrm>
            <a:off x="620684" y="1424995"/>
            <a:ext cx="5183188" cy="4756411"/>
          </a:xfrm>
          <a:prstGeom prst="rect">
            <a:avLst/>
          </a:prstGeom>
          <a:solidFill>
            <a:schemeClr val="accent1">
              <a:alpha val="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Rectangle 5">
            <a:extLst>
              <a:ext uri="{FF2B5EF4-FFF2-40B4-BE49-F238E27FC236}">
                <a16:creationId xmlns:a16="http://schemas.microsoft.com/office/drawing/2014/main" id="{77200CA6-62FC-1C37-FE8A-6A48B3B1D95B}"/>
              </a:ext>
            </a:extLst>
          </p:cNvPr>
          <p:cNvSpPr/>
          <p:nvPr/>
        </p:nvSpPr>
        <p:spPr>
          <a:xfrm>
            <a:off x="6096924" y="1424995"/>
            <a:ext cx="5183188" cy="4756411"/>
          </a:xfrm>
          <a:prstGeom prst="rect">
            <a:avLst/>
          </a:prstGeom>
          <a:solidFill>
            <a:schemeClr val="accent2">
              <a:alpha val="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1"/>
            <a:ext cx="10972800" cy="792480"/>
          </a:xfrm>
        </p:spPr>
        <p:txBody>
          <a:bodyPr>
            <a:normAutofit/>
          </a:bodyPr>
          <a:lstStyle/>
          <a:p>
            <a:r>
              <a:rPr lang="en-US"/>
              <a:t>Trade-offs in Pricing Strategy</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3"/>
            </p:custDataLst>
          </p:nvPr>
        </p:nvSpPr>
        <p:spPr>
          <a:xfrm>
            <a:off x="732443" y="1951376"/>
            <a:ext cx="4958080" cy="563224"/>
          </a:xfrm>
        </p:spPr>
        <p:txBody>
          <a:bodyPr anchor="ctr">
            <a:normAutofit/>
          </a:bodyPr>
          <a:lstStyle/>
          <a:p>
            <a:r>
              <a:rPr lang="en-US" dirty="0">
                <a:solidFill>
                  <a:schemeClr val="accent1"/>
                </a:solidFill>
                <a:latin typeface="+mj-lt"/>
              </a:rPr>
              <a:t>Pros of Price Adjustments</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4"/>
            </p:custDataLst>
          </p:nvPr>
        </p:nvSpPr>
        <p:spPr>
          <a:xfrm>
            <a:off x="732443" y="2514600"/>
            <a:ext cx="4958080" cy="3666808"/>
          </a:xfrm>
        </p:spPr>
        <p:txBody>
          <a:bodyPr>
            <a:normAutofit/>
          </a:bodyPr>
          <a:lstStyle/>
          <a:p>
            <a:pPr marL="406400" indent="-287338">
              <a:lnSpc>
                <a:spcPct val="100000"/>
              </a:lnSpc>
              <a:buClr>
                <a:schemeClr val="accent1"/>
              </a:buClr>
            </a:pPr>
            <a:r>
              <a:rPr lang="en-US" dirty="0"/>
              <a:t>Lowering prices can maintain sales volume and market share during economic downturns by appealing to more price-sensitive customers.
Price cuts may stimulate demand when GDP declines, helping to offset reduced consumer spending power.
Offering financing options can make products more accessible, encouraging purchases without full upfront payment.</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5"/>
            </p:custDataLst>
          </p:nvPr>
        </p:nvSpPr>
        <p:spPr>
          <a:xfrm>
            <a:off x="6218845" y="1951376"/>
            <a:ext cx="4947919" cy="563224"/>
          </a:xfrm>
        </p:spPr>
        <p:txBody>
          <a:bodyPr anchor="ctr">
            <a:normAutofit/>
          </a:bodyPr>
          <a:lstStyle/>
          <a:p>
            <a:r>
              <a:rPr lang="en-US" dirty="0">
                <a:latin typeface="+mj-lt"/>
              </a:rPr>
              <a:t>Cons of Price Adjustments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6"/>
            </p:custDataLst>
          </p:nvPr>
        </p:nvSpPr>
        <p:spPr>
          <a:xfrm>
            <a:off x="6218844" y="2514600"/>
            <a:ext cx="4947920" cy="3666808"/>
          </a:xfrm>
        </p:spPr>
        <p:txBody>
          <a:bodyPr>
            <a:normAutofit/>
          </a:bodyPr>
          <a:lstStyle/>
          <a:p>
            <a:pPr marL="406400" indent="-287338">
              <a:lnSpc>
                <a:spcPct val="100000"/>
              </a:lnSpc>
            </a:pPr>
            <a:r>
              <a:rPr lang="en-US" dirty="0"/>
              <a:t>Lower profit margins due to reduced revenue per unit sold when prices are decreased.
Customers may become accustomed to lower prices, making it difficult to increase prices after the economy recovers.
Maintaining high prices risks losing customers seeking more affordable options during downturns.
Price reductions may lead to negative customer feedback and potential damage to brand reputation.</a:t>
            </a:r>
          </a:p>
        </p:txBody>
      </p:sp>
      <p:pic>
        <p:nvPicPr>
          <p:cNvPr id="10" name="Graphic 9">
            <a:extLst>
              <a:ext uri="{FF2B5EF4-FFF2-40B4-BE49-F238E27FC236}">
                <a16:creationId xmlns:a16="http://schemas.microsoft.com/office/drawing/2014/main" id="{E483115C-7784-4835-E510-222FD837AEF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67279" y="1586435"/>
            <a:ext cx="365760" cy="365760"/>
          </a:xfrm>
          <a:prstGeom prst="rect">
            <a:avLst/>
          </a:prstGeom>
        </p:spPr>
      </p:pic>
      <p:pic>
        <p:nvPicPr>
          <p:cNvPr id="12" name="Graphic 11">
            <a:extLst>
              <a:ext uri="{FF2B5EF4-FFF2-40B4-BE49-F238E27FC236}">
                <a16:creationId xmlns:a16="http://schemas.microsoft.com/office/drawing/2014/main" id="{722F0DF4-F984-1733-49FA-647B4DA55BEE}"/>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6218844" y="1586435"/>
            <a:ext cx="365760" cy="365760"/>
          </a:xfrm>
          <a:prstGeom prst="rect">
            <a:avLst/>
          </a:prstGeom>
        </p:spPr>
      </p:pic>
      <p:sp>
        <p:nvSpPr>
          <p:cNvPr id="9" name="Rectangle 8">
            <a:extLst>
              <a:ext uri="{FF2B5EF4-FFF2-40B4-BE49-F238E27FC236}">
                <a16:creationId xmlns:a16="http://schemas.microsoft.com/office/drawing/2014/main" id="{47C7E28B-7588-502F-48A0-AB21F62EC80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99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9B7002-33AD-F2F4-EE0B-4C2808EE39D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Pricing Strategy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Alternative Strategies During GDP Decline</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3235243"/>
            <a:ext cx="2642616" cy="2822658"/>
          </a:xfrm>
        </p:spPr>
        <p:txBody>
          <a:bodyPr lIns="0">
            <a:normAutofit lnSpcReduction="10000"/>
          </a:bodyPr>
          <a:lstStyle/>
          <a:p>
            <a:pPr marL="11113" indent="0">
              <a:lnSpc>
                <a:spcPct val="130000"/>
              </a:lnSpc>
              <a:buNone/>
            </a:pPr>
            <a:r>
              <a:rPr lang="en-US" sz="1400">
                <a:solidFill>
                  <a:schemeClr val="tx2"/>
                </a:solidFill>
              </a:rPr>
              <a:t>Offering financing options allows customers to purchase Apple products without paying the full amount upfront, making products more accessible and encouraging sales of higher-end models like the iPhone 14 Plus. However, this may increase costs due to interest payments and default risks.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3235243"/>
            <a:ext cx="2642616" cy="2822658"/>
          </a:xfrm>
        </p:spPr>
        <p:txBody>
          <a:bodyPr lIns="0">
            <a:normAutofit/>
          </a:bodyPr>
          <a:lstStyle/>
          <a:p>
            <a:pPr marL="11113" indent="0">
              <a:lnSpc>
                <a:spcPct val="130000"/>
              </a:lnSpc>
              <a:buNone/>
            </a:pPr>
            <a:r>
              <a:rPr lang="en-US" sz="1400">
                <a:solidFill>
                  <a:schemeClr val="tx2"/>
                </a:solidFill>
              </a:rPr>
              <a:t>Apple can offer discounts on bundles of products or services to increase perceived value and encourage customers to buy more without reducing individual product prices, helping maintain revenue during economic downturns.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5"/>
            </p:custDataLst>
          </p:nvPr>
        </p:nvSpPr>
        <p:spPr>
          <a:xfrm>
            <a:off x="609602" y="2532351"/>
            <a:ext cx="2642616" cy="640080"/>
          </a:xfrm>
        </p:spPr>
        <p:txBody>
          <a:bodyPr vert="horz" lIns="0" tIns="45720" rIns="91440" bIns="45720" rtlCol="0" anchor="ctr">
            <a:normAutofit/>
          </a:bodyPr>
          <a:lstStyle/>
          <a:p>
            <a:r>
              <a:rPr lang="en-US" sz="1800" dirty="0"/>
              <a:t>Financing Options</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6"/>
            </p:custDataLst>
          </p:nvPr>
        </p:nvSpPr>
        <p:spPr>
          <a:xfrm>
            <a:off x="3386328" y="2532351"/>
            <a:ext cx="2642616" cy="640080"/>
          </a:xfrm>
        </p:spPr>
        <p:txBody>
          <a:bodyPr vert="horz" lIns="0" tIns="45720" rIns="91440" bIns="45720" rtlCol="0" anchor="ctr">
            <a:normAutofit/>
          </a:bodyPr>
          <a:lstStyle/>
          <a:p>
            <a:r>
              <a:rPr lang="en-US" sz="1800" dirty="0"/>
              <a:t>Product Bundling</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3235243"/>
            <a:ext cx="2642616" cy="2822658"/>
          </a:xfrm>
        </p:spPr>
        <p:txBody>
          <a:bodyPr lIns="0">
            <a:normAutofit/>
          </a:bodyPr>
          <a:lstStyle/>
          <a:p>
            <a:pPr marL="11113" indent="0">
              <a:lnSpc>
                <a:spcPct val="130000"/>
              </a:lnSpc>
              <a:buNone/>
            </a:pPr>
            <a:r>
              <a:rPr lang="en-US" sz="1400">
                <a:solidFill>
                  <a:schemeClr val="tx2"/>
                </a:solidFill>
              </a:rPr>
              <a:t>Investing in R&amp;D helps Apple stay ahead of competitors by innovating and differentiating products, which can sustain demand and justify premium pricing even when the economy slows.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17"/>
            <p:custDataLst>
              <p:tags r:id="rId8"/>
            </p:custDataLst>
          </p:nvPr>
        </p:nvSpPr>
        <p:spPr>
          <a:xfrm>
            <a:off x="8939784" y="3237344"/>
            <a:ext cx="2642616" cy="2822658"/>
          </a:xfrm>
        </p:spPr>
        <p:txBody>
          <a:bodyPr lIns="0">
            <a:normAutofit/>
          </a:bodyPr>
          <a:lstStyle/>
          <a:p>
            <a:pPr marL="11113" indent="0">
              <a:lnSpc>
                <a:spcPct val="130000"/>
              </a:lnSpc>
              <a:buNone/>
            </a:pPr>
            <a:r>
              <a:rPr lang="en-US" sz="1400" dirty="0">
                <a:solidFill>
                  <a:schemeClr val="tx2"/>
                </a:solidFill>
              </a:rPr>
              <a:t>Improving customer service and support increases customer loyalty, encouraging repeat purchases and enhancing brand reputation, which is crucial during periods of economic uncertainty.</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8"/>
            <p:custDataLst>
              <p:tags r:id="rId9"/>
            </p:custDataLst>
          </p:nvPr>
        </p:nvSpPr>
        <p:spPr>
          <a:xfrm>
            <a:off x="6163056" y="2532351"/>
            <a:ext cx="2642616" cy="640080"/>
          </a:xfrm>
        </p:spPr>
        <p:txBody>
          <a:bodyPr vert="horz" lIns="0" tIns="45720" rIns="91440" bIns="45720" rtlCol="0" anchor="ctr">
            <a:normAutofit/>
          </a:bodyPr>
          <a:lstStyle/>
          <a:p>
            <a:r>
              <a:rPr lang="en-US" sz="1800"/>
              <a:t>Research &amp; Development Investment</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19"/>
            <p:custDataLst>
              <p:tags r:id="rId10"/>
            </p:custDataLst>
          </p:nvPr>
        </p:nvSpPr>
        <p:spPr>
          <a:xfrm>
            <a:off x="8939784" y="2532351"/>
            <a:ext cx="2642616" cy="640080"/>
          </a:xfrm>
        </p:spPr>
        <p:txBody>
          <a:bodyPr vert="horz" lIns="0" tIns="45720" rIns="91440" bIns="45720" rtlCol="0" anchor="ctr">
            <a:normAutofit/>
          </a:bodyPr>
          <a:lstStyle/>
          <a:p>
            <a:r>
              <a:rPr lang="en-US" sz="1800"/>
              <a:t>Enhanced Customer Service</a:t>
            </a:r>
          </a:p>
        </p:txBody>
      </p:sp>
      <p:sp>
        <p:nvSpPr>
          <p:cNvPr id="19" name="Oval 18">
            <a:extLst>
              <a:ext uri="{FF2B5EF4-FFF2-40B4-BE49-F238E27FC236}">
                <a16:creationId xmlns:a16="http://schemas.microsoft.com/office/drawing/2014/main" id="{D3855ABF-D0CB-75C3-1227-4C0006877B37}"/>
              </a:ext>
            </a:extLst>
          </p:cNvPr>
          <p:cNvSpPr/>
          <p:nvPr/>
        </p:nvSpPr>
        <p:spPr>
          <a:xfrm>
            <a:off x="609600"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0" name="Oval 19">
            <a:extLst>
              <a:ext uri="{FF2B5EF4-FFF2-40B4-BE49-F238E27FC236}">
                <a16:creationId xmlns:a16="http://schemas.microsoft.com/office/drawing/2014/main" id="{F934050A-DC75-C60B-AA88-D872F8CCA64F}"/>
              </a:ext>
            </a:extLst>
          </p:cNvPr>
          <p:cNvSpPr/>
          <p:nvPr/>
        </p:nvSpPr>
        <p:spPr>
          <a:xfrm>
            <a:off x="3381925"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1" name="Oval 20">
            <a:extLst>
              <a:ext uri="{FF2B5EF4-FFF2-40B4-BE49-F238E27FC236}">
                <a16:creationId xmlns:a16="http://schemas.microsoft.com/office/drawing/2014/main" id="{B8D1DE72-CE9B-963F-5943-13A29207A2E9}"/>
              </a:ext>
            </a:extLst>
          </p:cNvPr>
          <p:cNvSpPr/>
          <p:nvPr/>
        </p:nvSpPr>
        <p:spPr>
          <a:xfrm>
            <a:off x="6154251"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2" name="Oval 21">
            <a:extLst>
              <a:ext uri="{FF2B5EF4-FFF2-40B4-BE49-F238E27FC236}">
                <a16:creationId xmlns:a16="http://schemas.microsoft.com/office/drawing/2014/main" id="{AC535457-1C45-A954-3607-9CD1C531293A}"/>
              </a:ext>
            </a:extLst>
          </p:cNvPr>
          <p:cNvSpPr/>
          <p:nvPr/>
        </p:nvSpPr>
        <p:spPr>
          <a:xfrm>
            <a:off x="8926576" y="1738913"/>
            <a:ext cx="640080" cy="640080"/>
          </a:xfrm>
          <a:prstGeom prst="ellipse">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4" name="Rectangle 3">
            <a:extLst>
              <a:ext uri="{FF2B5EF4-FFF2-40B4-BE49-F238E27FC236}">
                <a16:creationId xmlns:a16="http://schemas.microsoft.com/office/drawing/2014/main" id="{3A78B5DC-6210-1990-F7AF-19203514ACB1}"/>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8" name="Graphic 7">
            <a:extLst>
              <a:ext uri="{FF2B5EF4-FFF2-40B4-BE49-F238E27FC236}">
                <a16:creationId xmlns:a16="http://schemas.microsoft.com/office/drawing/2014/main" id="{F3E6EFDB-A5D7-2D3D-7B31-1EBDAE08FC31}"/>
              </a:ext>
            </a:extLst>
          </p:cNvPr>
          <p:cNvPicPr>
            <a:picLocks noChangeAspect="1"/>
          </p:cNvPicPr>
          <p:nvPr>
            <p:custDataLst>
              <p:tags r:id="rId12"/>
            </p:custDataLst>
          </p:nvPr>
        </p:nvPicPr>
        <p:blipFill>
          <a:blip r:embed="rId17">
            <a:extLst>
              <a:ext uri="{96DAC541-7B7A-43D3-8B79-37D633B846F1}">
                <asvg:svgBlip xmlns:asvg="http://schemas.microsoft.com/office/drawing/2016/SVG/main" r:embed="rId18"/>
              </a:ext>
            </a:extLst>
          </a:blip>
          <a:stretch>
            <a:fillRect/>
          </a:stretch>
        </p:blipFill>
        <p:spPr>
          <a:xfrm>
            <a:off x="9109456" y="1921793"/>
            <a:ext cx="274320" cy="274320"/>
          </a:xfrm>
          <a:prstGeom prst="rect">
            <a:avLst/>
          </a:prstGeom>
        </p:spPr>
      </p:pic>
      <p:pic>
        <p:nvPicPr>
          <p:cNvPr id="16" name="Graphic 15">
            <a:extLst>
              <a:ext uri="{FF2B5EF4-FFF2-40B4-BE49-F238E27FC236}">
                <a16:creationId xmlns:a16="http://schemas.microsoft.com/office/drawing/2014/main" id="{648B04E7-02BB-BB06-BC21-949179BCEA73}"/>
              </a:ext>
            </a:extLst>
          </p:cNvPr>
          <p:cNvPicPr>
            <a:picLocks noChangeAspect="1"/>
          </p:cNvPicPr>
          <p:nvPr>
            <p:custDataLst>
              <p:tags r:id="rId13"/>
            </p:custDataLst>
          </p:nvPr>
        </p:nvPicPr>
        <p:blipFill>
          <a:blip r:embed="rId19">
            <a:extLst>
              <a:ext uri="{96DAC541-7B7A-43D3-8B79-37D633B846F1}">
                <asvg:svgBlip xmlns:asvg="http://schemas.microsoft.com/office/drawing/2016/SVG/main" r:embed="rId20"/>
              </a:ext>
            </a:extLst>
          </a:blip>
          <a:stretch>
            <a:fillRect/>
          </a:stretch>
        </p:blipFill>
        <p:spPr>
          <a:xfrm>
            <a:off x="792480" y="1921793"/>
            <a:ext cx="274320" cy="274320"/>
          </a:xfrm>
          <a:prstGeom prst="rect">
            <a:avLst/>
          </a:prstGeom>
        </p:spPr>
      </p:pic>
      <p:pic>
        <p:nvPicPr>
          <p:cNvPr id="17" name="Graphic 16">
            <a:extLst>
              <a:ext uri="{FF2B5EF4-FFF2-40B4-BE49-F238E27FC236}">
                <a16:creationId xmlns:a16="http://schemas.microsoft.com/office/drawing/2014/main" id="{65C10B3D-8CB1-22DC-AC80-9B8F4A398C8B}"/>
              </a:ext>
            </a:extLst>
          </p:cNvPr>
          <p:cNvPicPr>
            <a:picLocks noChangeAspect="1"/>
          </p:cNvPicPr>
          <p:nvPr>
            <p:custDataLst>
              <p:tags r:id="rId14"/>
            </p:custDataLst>
          </p:nvPr>
        </p:nvPicPr>
        <p:blipFill>
          <a:blip r:embed="rId21">
            <a:extLst>
              <a:ext uri="{96DAC541-7B7A-43D3-8B79-37D633B846F1}">
                <asvg:svgBlip xmlns:asvg="http://schemas.microsoft.com/office/drawing/2016/SVG/main" r:embed="rId22"/>
              </a:ext>
            </a:extLst>
          </a:blip>
          <a:stretch>
            <a:fillRect/>
          </a:stretch>
        </p:blipFill>
        <p:spPr>
          <a:xfrm>
            <a:off x="3564805" y="1921793"/>
            <a:ext cx="274320" cy="274320"/>
          </a:xfrm>
          <a:prstGeom prst="rect">
            <a:avLst/>
          </a:prstGeom>
        </p:spPr>
      </p:pic>
      <p:pic>
        <p:nvPicPr>
          <p:cNvPr id="18" name="Graphic 17">
            <a:extLst>
              <a:ext uri="{FF2B5EF4-FFF2-40B4-BE49-F238E27FC236}">
                <a16:creationId xmlns:a16="http://schemas.microsoft.com/office/drawing/2014/main" id="{75772D04-4C85-73AB-3341-2EF53D7292E1}"/>
              </a:ext>
            </a:extLst>
          </p:cNvPr>
          <p:cNvPicPr>
            <a:picLocks noChangeAspect="1"/>
          </p:cNvPicPr>
          <p:nvPr>
            <p:custDataLst>
              <p:tags r:id="rId15"/>
            </p:custDataLst>
          </p:nvPr>
        </p:nvPicPr>
        <p:blipFill>
          <a:blip r:embed="rId23">
            <a:extLst>
              <a:ext uri="{96DAC541-7B7A-43D3-8B79-37D633B846F1}">
                <asvg:svgBlip xmlns:asvg="http://schemas.microsoft.com/office/drawing/2016/SVG/main" r:embed="rId24"/>
              </a:ext>
            </a:extLst>
          </a:blip>
          <a:stretch>
            <a:fillRect/>
          </a:stretch>
        </p:blipFill>
        <p:spPr>
          <a:xfrm>
            <a:off x="6337131" y="1921793"/>
            <a:ext cx="274320" cy="274320"/>
          </a:xfrm>
          <a:prstGeom prst="rect">
            <a:avLst/>
          </a:prstGeom>
        </p:spPr>
      </p:pic>
    </p:spTree>
    <p:extLst>
      <p:ext uri="{BB962C8B-B14F-4D97-AF65-F5344CB8AC3E}">
        <p14:creationId xmlns:p14="http://schemas.microsoft.com/office/powerpoint/2010/main" val="72050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7F44B-66E8-7D8F-9328-AB7F41E6F8A6}"/>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7524BD1-5880-4DFA-D273-3EB6764397D3}"/>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47524BD1-5880-4DFA-D273-3EB6764397D3}"/>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9" name="Content Placeholder 25">
            <a:extLst>
              <a:ext uri="{FF2B5EF4-FFF2-40B4-BE49-F238E27FC236}">
                <a16:creationId xmlns:a16="http://schemas.microsoft.com/office/drawing/2014/main" id="{357BEB4D-B784-A3E3-49BA-AFFBAB5DCBE8}"/>
              </a:ext>
            </a:extLst>
          </p:cNvPr>
          <p:cNvSpPr txBox="1">
            <a:spLocks/>
          </p:cNvSpPr>
          <p:nvPr>
            <p:custDataLst>
              <p:tags r:id="rId3"/>
            </p:custDataLst>
          </p:nvPr>
        </p:nvSpPr>
        <p:spPr>
          <a:xfrm>
            <a:off x="9309103" y="1982357"/>
            <a:ext cx="2273296" cy="4296223"/>
          </a:xfrm>
          <a:prstGeom prst="rect">
            <a:avLst/>
          </a:prstGeom>
        </p:spPr>
        <p:txBody>
          <a:bodyPr vert="horz" lIns="91440" tIns="45720" rIns="91440" bIns="45720" rtlCol="0" anchor="ctr">
            <a:normAutofit fontScale="92500" lnSpcReduction="10000"/>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solidFill>
                  <a:schemeClr val="accent1"/>
                </a:solidFill>
              </a:rPr>
              <a:t>GDP has a significant positive impact on Apple’s net sales, supported by regression analysis showing a moderate positive correlation and statistical significance. Apple's demand is price inelastic, allowing some pricing power despite economic fluctuations. Strategic recommendations include focusing on innovation, product differentiation, financing options, and careful pricing adjustments during economic downturns to maintain market share and profitability.</a:t>
            </a:r>
          </a:p>
        </p:txBody>
      </p:sp>
      <p:sp>
        <p:nvSpPr>
          <p:cNvPr id="4" name="Title 3">
            <a:extLst>
              <a:ext uri="{FF2B5EF4-FFF2-40B4-BE49-F238E27FC236}">
                <a16:creationId xmlns:a16="http://schemas.microsoft.com/office/drawing/2014/main" id="{242EA455-3274-E9DB-1E42-3EA534EACA98}"/>
              </a:ext>
            </a:extLst>
          </p:cNvPr>
          <p:cNvSpPr>
            <a:spLocks noGrp="1"/>
          </p:cNvSpPr>
          <p:nvPr>
            <p:ph type="title"/>
            <p:custDataLst>
              <p:tags r:id="rId4"/>
            </p:custDataLst>
          </p:nvPr>
        </p:nvSpPr>
        <p:spPr>
          <a:xfrm>
            <a:off x="609600" y="700741"/>
            <a:ext cx="10972800" cy="787400"/>
          </a:xfrm>
        </p:spPr>
        <p:txBody>
          <a:bodyPr vert="horz" anchor="ctr">
            <a:normAutofit/>
          </a:bodyPr>
          <a:lstStyle/>
          <a:p>
            <a:pPr>
              <a:lnSpc>
                <a:spcPct val="85000"/>
              </a:lnSpc>
            </a:pPr>
            <a:r>
              <a:rPr lang="en-US" noProof="1"/>
              <a:t>Key Findings and Recommendations</a:t>
            </a:r>
          </a:p>
        </p:txBody>
      </p:sp>
      <p:sp>
        <p:nvSpPr>
          <p:cNvPr id="8" name="Text Placeholder 1">
            <a:extLst>
              <a:ext uri="{FF2B5EF4-FFF2-40B4-BE49-F238E27FC236}">
                <a16:creationId xmlns:a16="http://schemas.microsoft.com/office/drawing/2014/main" id="{05AA8847-78A6-4795-1A22-23BC2CCCC5A1}"/>
              </a:ext>
            </a:extLst>
          </p:cNvPr>
          <p:cNvSpPr>
            <a:spLocks noGrp="1"/>
          </p:cNvSpPr>
          <p:nvPr>
            <p:ph type="body" idx="1"/>
            <p:custDataLst>
              <p:tags r:id="rId5"/>
            </p:custDataLst>
          </p:nvPr>
        </p:nvSpPr>
        <p:spPr>
          <a:xfrm>
            <a:off x="609600" y="1982356"/>
            <a:ext cx="4023360" cy="494631"/>
          </a:xfrm>
        </p:spPr>
        <p:txBody>
          <a:bodyPr anchor="ctr">
            <a:normAutofit fontScale="77500" lnSpcReduction="20000"/>
          </a:bodyPr>
          <a:lstStyle/>
          <a:p>
            <a:r>
              <a:rPr lang="en-US" sz="1600" noProof="1">
                <a:solidFill>
                  <a:schemeClr val="tx1"/>
                </a:solidFill>
                <a:latin typeface="+mj-lt"/>
              </a:rPr>
              <a:t>GDP’s Impact on Apple Net Sales</a:t>
            </a:r>
          </a:p>
        </p:txBody>
      </p:sp>
      <p:sp>
        <p:nvSpPr>
          <p:cNvPr id="10" name="Content Placeholder 2">
            <a:extLst>
              <a:ext uri="{FF2B5EF4-FFF2-40B4-BE49-F238E27FC236}">
                <a16:creationId xmlns:a16="http://schemas.microsoft.com/office/drawing/2014/main" id="{B046F0EC-5962-08DB-2149-D2850F0830D8}"/>
              </a:ext>
            </a:extLst>
          </p:cNvPr>
          <p:cNvSpPr>
            <a:spLocks noGrp="1"/>
          </p:cNvSpPr>
          <p:nvPr>
            <p:ph sz="half" idx="2"/>
            <p:custDataLst>
              <p:tags r:id="rId6"/>
            </p:custDataLst>
          </p:nvPr>
        </p:nvSpPr>
        <p:spPr>
          <a:xfrm>
            <a:off x="609600" y="2476988"/>
            <a:ext cx="4023360" cy="3801591"/>
          </a:xfrm>
        </p:spPr>
        <p:txBody>
          <a:bodyPr vert="horz" lIns="91440" tIns="45720" rIns="91440" bIns="45720" rtlCol="0">
            <a:normAutofit fontScale="92500" lnSpcReduction="10000"/>
          </a:bodyPr>
          <a:lstStyle/>
          <a:p>
            <a:pPr marL="393700" indent="-279400" fontAlgn="base">
              <a:lnSpc>
                <a:spcPct val="105000"/>
              </a:lnSpc>
              <a:spcBef>
                <a:spcPts val="800"/>
              </a:spcBef>
              <a:buClr>
                <a:schemeClr val="accent1"/>
              </a:buClr>
            </a:pPr>
            <a:r>
              <a:rPr lang="en-US" sz="1400" noProof="1"/>
              <a:t>Regression analysis shows a statistically significant positive relationship between GDP and Apple’s net sales, with a moderate correlation (Multiple R = 0.52).
The R-squared value of 0.275 indicates that about 27.5% of the variation in net sales is explained by GDP changes, validating the demand equation used.
The GDP coefficient (0.0074) is positive and statistically significant (p = 0.018), confirming that increasing GDP leads to higher net sales for Apple.
The ANOVA F-value (0.0175) supports the model’s overall significance, reinforcing GDP’s predictive power on Apple’s financial performance.</a:t>
            </a:r>
          </a:p>
        </p:txBody>
      </p:sp>
      <p:sp>
        <p:nvSpPr>
          <p:cNvPr id="13" name="Text Placeholder 6">
            <a:extLst>
              <a:ext uri="{FF2B5EF4-FFF2-40B4-BE49-F238E27FC236}">
                <a16:creationId xmlns:a16="http://schemas.microsoft.com/office/drawing/2014/main" id="{2D8FEE7F-3ECB-2ABA-E158-875C582D6894}"/>
              </a:ext>
            </a:extLst>
          </p:cNvPr>
          <p:cNvSpPr>
            <a:spLocks noGrp="1"/>
          </p:cNvSpPr>
          <p:nvPr>
            <p:ph type="body" sz="quarter" idx="3"/>
            <p:custDataLst>
              <p:tags r:id="rId7"/>
            </p:custDataLst>
          </p:nvPr>
        </p:nvSpPr>
        <p:spPr>
          <a:xfrm>
            <a:off x="4734270" y="1982356"/>
            <a:ext cx="4023360" cy="494631"/>
          </a:xfrm>
        </p:spPr>
        <p:txBody>
          <a:bodyPr anchor="ctr">
            <a:normAutofit fontScale="77500" lnSpcReduction="20000"/>
          </a:bodyPr>
          <a:lstStyle/>
          <a:p>
            <a:r>
              <a:rPr lang="en-US" sz="1600" noProof="1">
                <a:solidFill>
                  <a:schemeClr val="tx1"/>
                </a:solidFill>
                <a:latin typeface="+mj-lt"/>
              </a:rPr>
              <a:t>Demand Elasticity and Strategic Recommendations</a:t>
            </a:r>
          </a:p>
        </p:txBody>
      </p:sp>
      <p:sp>
        <p:nvSpPr>
          <p:cNvPr id="16" name="Content Placeholder 7">
            <a:extLst>
              <a:ext uri="{FF2B5EF4-FFF2-40B4-BE49-F238E27FC236}">
                <a16:creationId xmlns:a16="http://schemas.microsoft.com/office/drawing/2014/main" id="{9C46C9F4-F484-688C-D1CE-22BA3D37E9ED}"/>
              </a:ext>
            </a:extLst>
          </p:cNvPr>
          <p:cNvSpPr>
            <a:spLocks noGrp="1"/>
          </p:cNvSpPr>
          <p:nvPr>
            <p:ph sz="quarter" idx="4"/>
            <p:custDataLst>
              <p:tags r:id="rId8"/>
            </p:custDataLst>
          </p:nvPr>
        </p:nvSpPr>
        <p:spPr>
          <a:xfrm>
            <a:off x="4734270" y="2476988"/>
            <a:ext cx="4023360" cy="3801591"/>
          </a:xfrm>
        </p:spPr>
        <p:txBody>
          <a:bodyPr vert="horz" lIns="91440" tIns="45720" rIns="91440" bIns="45720" rtlCol="0">
            <a:normAutofit fontScale="92500" lnSpcReduction="10000"/>
          </a:bodyPr>
          <a:lstStyle/>
          <a:p>
            <a:pPr marL="393700" indent="-279400" fontAlgn="base">
              <a:lnSpc>
                <a:spcPct val="105000"/>
              </a:lnSpc>
              <a:spcBef>
                <a:spcPts val="800"/>
              </a:spcBef>
              <a:buClr>
                <a:schemeClr val="accent1"/>
              </a:buClr>
            </a:pPr>
            <a:r>
              <a:rPr lang="en-US" sz="1400" noProof="1"/>
              <a:t>Apple’s price elasticity of demand is inelastic at -0.684, suggesting that price increases result in smaller proportional decreases in quantity demanded.
This inelastic demand provides Apple with pricing power to increase prices without significant loss in sales volume, but price raises must be balanced to avoid negative consumer reaction.
Recommendations include maintaining focus on innovation and product differentiation to sustain competitive edge and pricing power.
Alternative strategies such as offering financing options, product bundling, and enhancing customer loyalty can mitigate revenue impacts from economic downturns without drastic price cuts.</a:t>
            </a:r>
          </a:p>
        </p:txBody>
      </p:sp>
      <p:sp>
        <p:nvSpPr>
          <p:cNvPr id="24" name="Rectangle 23">
            <a:extLst>
              <a:ext uri="{FF2B5EF4-FFF2-40B4-BE49-F238E27FC236}">
                <a16:creationId xmlns:a16="http://schemas.microsoft.com/office/drawing/2014/main" id="{4F09413B-C6C1-62CD-BE0E-A9D56F00F79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 name="TextBox 1">
            <a:extLst>
              <a:ext uri="{FF2B5EF4-FFF2-40B4-BE49-F238E27FC236}">
                <a16:creationId xmlns:a16="http://schemas.microsoft.com/office/drawing/2014/main" id="{8B7366A6-AE69-8A36-509B-061E6E3EC917}"/>
              </a:ext>
            </a:extLst>
          </p:cNvPr>
          <p:cNvSpPr txBox="1"/>
          <p:nvPr>
            <p:custDataLst>
              <p:tags r:id="rId10"/>
            </p:custDataLst>
          </p:nvPr>
        </p:nvSpPr>
        <p:spPr>
          <a:xfrm>
            <a:off x="609600" y="460338"/>
            <a:ext cx="2743200" cy="414150"/>
          </a:xfrm>
          <a:prstGeom prst="rect">
            <a:avLst/>
          </a:prstGeom>
          <a:noFill/>
        </p:spPr>
        <p:txBody>
          <a:bodyPr wrap="square">
            <a:spAutoFit/>
          </a:bodyPr>
          <a:lstStyle/>
          <a:p>
            <a:r>
              <a:rPr lang="en-US" sz="1400" noProof="1">
                <a:solidFill>
                  <a:schemeClr val="tx2"/>
                </a:solidFill>
              </a:rPr>
              <a:t>Findings</a:t>
            </a:r>
          </a:p>
        </p:txBody>
      </p:sp>
      <p:grpSp>
        <p:nvGrpSpPr>
          <p:cNvPr id="15" name="Group 14">
            <a:extLst>
              <a:ext uri="{FF2B5EF4-FFF2-40B4-BE49-F238E27FC236}">
                <a16:creationId xmlns:a16="http://schemas.microsoft.com/office/drawing/2014/main" id="{35D98A58-D153-7CB5-B0ED-AD5F348BF873}"/>
              </a:ext>
            </a:extLst>
          </p:cNvPr>
          <p:cNvGrpSpPr/>
          <p:nvPr/>
        </p:nvGrpSpPr>
        <p:grpSpPr>
          <a:xfrm>
            <a:off x="8964786" y="2179161"/>
            <a:ext cx="137160" cy="3903031"/>
            <a:chOff x="8285480" y="1882524"/>
            <a:chExt cx="137160" cy="3903031"/>
          </a:xfrm>
        </p:grpSpPr>
        <p:cxnSp>
          <p:nvCxnSpPr>
            <p:cNvPr id="11" name="Straight Connector 10">
              <a:extLst>
                <a:ext uri="{FF2B5EF4-FFF2-40B4-BE49-F238E27FC236}">
                  <a16:creationId xmlns:a16="http://schemas.microsoft.com/office/drawing/2014/main" id="{FEC58BEB-2CC9-E964-B52F-556C4F6B9178}"/>
                </a:ext>
              </a:extLst>
            </p:cNvPr>
            <p:cNvCxnSpPr>
              <a:cxnSpLocks/>
            </p:cNvCxnSpPr>
            <p:nvPr/>
          </p:nvCxnSpPr>
          <p:spPr>
            <a:xfrm>
              <a:off x="8331200" y="1882524"/>
              <a:ext cx="0" cy="170873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riangle 11">
              <a:extLst>
                <a:ext uri="{FF2B5EF4-FFF2-40B4-BE49-F238E27FC236}">
                  <a16:creationId xmlns:a16="http://schemas.microsoft.com/office/drawing/2014/main" id="{78B59501-2B17-D813-A5CB-33C68863265C}"/>
                </a:ext>
              </a:extLst>
            </p:cNvPr>
            <p:cNvSpPr/>
            <p:nvPr/>
          </p:nvSpPr>
          <p:spPr>
            <a:xfrm rot="5400000">
              <a:off x="8253476" y="3764864"/>
              <a:ext cx="201168" cy="137160"/>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cxnSp>
          <p:nvCxnSpPr>
            <p:cNvPr id="14" name="Straight Connector 13">
              <a:extLst>
                <a:ext uri="{FF2B5EF4-FFF2-40B4-BE49-F238E27FC236}">
                  <a16:creationId xmlns:a16="http://schemas.microsoft.com/office/drawing/2014/main" id="{C82B42B1-34C7-6319-8B25-9A73168B462D}"/>
                </a:ext>
              </a:extLst>
            </p:cNvPr>
            <p:cNvCxnSpPr>
              <a:cxnSpLocks/>
            </p:cNvCxnSpPr>
            <p:nvPr/>
          </p:nvCxnSpPr>
          <p:spPr>
            <a:xfrm>
              <a:off x="8331200" y="4075627"/>
              <a:ext cx="0" cy="170992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Content Placeholder 25">
            <a:extLst>
              <a:ext uri="{FF2B5EF4-FFF2-40B4-BE49-F238E27FC236}">
                <a16:creationId xmlns:a16="http://schemas.microsoft.com/office/drawing/2014/main" id="{DB38BC95-FF83-90BC-3196-47FCDFF67850}"/>
              </a:ext>
            </a:extLst>
          </p:cNvPr>
          <p:cNvSpPr txBox="1">
            <a:spLocks/>
          </p:cNvSpPr>
          <p:nvPr>
            <p:custDataLst>
              <p:tags r:id="rId11"/>
            </p:custDataLst>
          </p:nvPr>
        </p:nvSpPr>
        <p:spPr>
          <a:xfrm>
            <a:off x="609600" y="1322153"/>
            <a:ext cx="10972800" cy="660620"/>
          </a:xfrm>
          <a:prstGeom prst="rect">
            <a:avLst/>
          </a:prstGeom>
          <a:noFill/>
        </p:spPr>
        <p:txBody>
          <a:bodyPr vert="horz" lIns="91440" tIns="45720" rIns="91440" bIns="45720" rtlCol="0" anchor="ctr">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00000"/>
              </a:lnSpc>
              <a:buFont typeface="Arial" panose="020B0604020202020204" pitchFamily="34" charset="0"/>
              <a:buNone/>
            </a:pPr>
            <a:r>
              <a:rPr lang="en-US" sz="1400" noProof="1">
                <a:solidFill>
                  <a:schemeClr val="tx2"/>
                </a:solidFill>
              </a:rPr>
              <a:t>This slide presents the critical findings from the regression and elasticity analyses of Apple’s net sales in relation to GDP changes, along with strategic recommendations for Apple to navigate economic fluctuations effectively.</a:t>
            </a:r>
          </a:p>
        </p:txBody>
      </p:sp>
    </p:spTree>
    <p:custDataLst>
      <p:tags r:id="rId1"/>
    </p:custDataLst>
    <p:extLst>
      <p:ext uri="{BB962C8B-B14F-4D97-AF65-F5344CB8AC3E}">
        <p14:creationId xmlns:p14="http://schemas.microsoft.com/office/powerpoint/2010/main" val="344260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Future Research Directions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1604980"/>
            <a:ext cx="5120640" cy="677543"/>
          </a:xfrm>
        </p:spPr>
        <p:txBody>
          <a:bodyPr>
            <a:normAutofit fontScale="92500"/>
          </a:bodyPr>
          <a:lstStyle/>
          <a:p>
            <a:r>
              <a:rPr lang="en-US" dirty="0">
                <a:latin typeface="+mj-lt"/>
              </a:rPr>
              <a:t>Impact of Marketing and Advertising</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394284"/>
            <a:ext cx="5120640" cy="3894756"/>
          </a:xfrm>
        </p:spPr>
        <p:txBody>
          <a:bodyPr/>
          <a:lstStyle/>
          <a:p>
            <a:pPr>
              <a:lnSpc>
                <a:spcPct val="100000"/>
              </a:lnSpc>
            </a:pPr>
            <a:r>
              <a:rPr lang="en-US"/>
              <a:t>Examine the effectiveness of social media campaigns on Apple product demand.
Study the influence of influencer marketing on consumer purchasing decisions.
Analyze the role of digital marketing strategies in shaping brand loyalty.
Evaluate the impact of traditional advertising versus digital outreach on sales.</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096001" y="1604980"/>
            <a:ext cx="5120640" cy="677543"/>
          </a:xfrm>
        </p:spPr>
        <p:txBody>
          <a:bodyPr>
            <a:normAutofit fontScale="92500"/>
          </a:bodyPr>
          <a:lstStyle/>
          <a:p>
            <a:r>
              <a:rPr lang="en-US">
                <a:latin typeface="+mj-lt"/>
              </a:rPr>
              <a:t>Consumer Preferences and Advanced Modeling</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096000" y="2394284"/>
            <a:ext cx="5120640" cy="3894756"/>
          </a:xfrm>
        </p:spPr>
        <p:txBody>
          <a:bodyPr/>
          <a:lstStyle/>
          <a:p>
            <a:pPr>
              <a:lnSpc>
                <a:spcPct val="100000"/>
              </a:lnSpc>
            </a:pPr>
            <a:r>
              <a:rPr lang="en-US"/>
              <a:t>Gather more data on consumer behavior and preferences for Apple products.
Conduct in-depth analysis of Apple's cost structure and market positioning.
Explore advanced econometric models to capture complex demand relationships.
Assess external factors like economic shifts and technological innovation on pricing strategy.</a:t>
            </a:r>
          </a:p>
        </p:txBody>
      </p:sp>
      <p:sp>
        <p:nvSpPr>
          <p:cNvPr id="5" name="Rectangle 4">
            <a:extLst>
              <a:ext uri="{FF2B5EF4-FFF2-40B4-BE49-F238E27FC236}">
                <a16:creationId xmlns:a16="http://schemas.microsoft.com/office/drawing/2014/main" id="{054A1649-838B-F2D3-A35B-7C6DB8137E70}"/>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0B9BA6-3C2D-AC93-3A48-4724EE100410}"/>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Research</a:t>
            </a:r>
          </a:p>
        </p:txBody>
      </p:sp>
    </p:spTree>
    <p:extLst>
      <p:ext uri="{BB962C8B-B14F-4D97-AF65-F5344CB8AC3E}">
        <p14:creationId xmlns:p14="http://schemas.microsoft.com/office/powerpoint/2010/main" val="139164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dirty="0"/>
              <a:t>Agenda</a:t>
            </a:r>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lnSpc>
                <a:spcPct val="100000"/>
              </a:lnSpc>
              <a:buClr>
                <a:schemeClr val="accent1"/>
              </a:buClr>
            </a:pPr>
            <a:r>
              <a:rPr lang="en-US" sz="1400" dirty="0"/>
              <a:t>Introduction to Apple Inc.
Research Focus and Question
Economic Indicators and Apple Demand
Data Sources and Variables
Preparing the Data for Analysis
Demand Equation and Model Limitations
Regression Analysis Results
Interpreting Regression Outcomes
Visualizing the Relationship: Scatterplot
Understanding Elasticity of Demand
Elasticity Results for Apple
Forecasting and Pricing Strategy
Marginal Analysis and Profit Maximization
Trade-offs in Pricing Strategy
Alternative Strategies During GDP Decline
Key Findings and Recommendations
Future Research Directions
References</a:t>
            </a:r>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873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43283-F56C-190D-1921-2FCE72A984E4}"/>
              </a:ext>
            </a:extLst>
          </p:cNvPr>
          <p:cNvSpPr/>
          <p:nvPr>
            <p:custDataLst>
              <p:tags r:id="rId2"/>
            </p:custDataLst>
          </p:nvPr>
        </p:nvSpPr>
        <p:spPr>
          <a:xfrm>
            <a:off x="1398"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609600" y="776645"/>
            <a:ext cx="5052053" cy="5370158"/>
          </a:xfrm>
        </p:spPr>
        <p:txBody>
          <a:bodyPr anchor="ctr">
            <a:normAutofit/>
          </a:bodyPr>
          <a:lstStyle/>
          <a:p>
            <a:pPr>
              <a:lnSpc>
                <a:spcPct val="100000"/>
              </a:lnSpc>
            </a:pPr>
            <a:r>
              <a:rPr lang="en-US" dirty="0"/>
              <a:t>References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4"/>
            </p:custDataLst>
          </p:nvPr>
        </p:nvSpPr>
        <p:spPr>
          <a:xfrm>
            <a:off x="6533147" y="457200"/>
            <a:ext cx="5049253" cy="5943600"/>
          </a:xfrm>
        </p:spPr>
        <p:txBody>
          <a:bodyPr anchor="ctr">
            <a:normAutofit fontScale="92500" lnSpcReduction="20000"/>
          </a:bodyPr>
          <a:lstStyle/>
          <a:p>
            <a:pPr>
              <a:lnSpc>
                <a:spcPct val="120000"/>
              </a:lnSpc>
              <a:buClr>
                <a:schemeClr val="accent2"/>
              </a:buClr>
            </a:pPr>
            <a:r>
              <a:rPr lang="en-US" sz="1600"/>
              <a:t>Apple Inc. (2021). Apple 10-K quarterly report. Retrieved from https://www.apple.com/investor/financial-statements/
Bureau of Labor Statistics. (2021). Quarterly GDP. Retrieved from https://www.bls.gov/news.release/gdp.nr0.htm
Kasperkevic, J. (2022, January 6). Apple warns of slowing growth as iPhone sales fall. The Guardian. Retrieved from https://www.theguardian.com/technology/2022/jan/26/apple-q1-2022-results-iphone-sales
Chen, Y. H., Lee, C. Y., &amp; Tsai, C. Y. (2012). A study on the demand for Apple products: A case study of Taiwan. Journal of the Chinese Institute of Industrial Engineers, 29(6), 374-385. doi:10.1080/10170669.2012.732643
Statista Research Department. (2021). Apple's revenue by product/operating segment from Q1 2012 to Q4 2021 (in billion U.S. dollars) [Graph]. In Statista. Retrieved from https://www.statista.com/statistics/269613/revenue-of-apple-by-operating-segment/</a:t>
            </a:r>
          </a:p>
        </p:txBody>
      </p:sp>
      <p:sp>
        <p:nvSpPr>
          <p:cNvPr id="5" name="Rectangle 4">
            <a:extLst>
              <a:ext uri="{FF2B5EF4-FFF2-40B4-BE49-F238E27FC236}">
                <a16:creationId xmlns:a16="http://schemas.microsoft.com/office/drawing/2014/main" id="{BF5AC43E-47B1-81A7-1862-22DF610C8F57}"/>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CC1033-31B8-1253-7C3B-E0F9A0725938}"/>
              </a:ext>
            </a:extLst>
          </p:cNvPr>
          <p:cNvSpPr txBox="1"/>
          <p:nvPr>
            <p:custDataLst>
              <p:tags r:id="rId6"/>
            </p:custDataLst>
          </p:nvPr>
        </p:nvSpPr>
        <p:spPr>
          <a:xfrm>
            <a:off x="609600" y="460338"/>
            <a:ext cx="5486400" cy="414150"/>
          </a:xfrm>
          <a:prstGeom prst="rect">
            <a:avLst/>
          </a:prstGeom>
          <a:noFill/>
        </p:spPr>
        <p:txBody>
          <a:bodyPr wrap="square">
            <a:spAutoFit/>
          </a:bodyPr>
          <a:lstStyle/>
          <a:p>
            <a:r>
              <a:rPr lang="en-US" sz="1400">
                <a:solidFill>
                  <a:schemeClr val="tx2"/>
                </a:solidFill>
              </a:rPr>
              <a:t>References</a:t>
            </a:r>
          </a:p>
        </p:txBody>
      </p:sp>
    </p:spTree>
    <p:custDataLst>
      <p:tags r:id="rId1"/>
    </p:custDataLst>
    <p:extLst>
      <p:ext uri="{BB962C8B-B14F-4D97-AF65-F5344CB8AC3E}">
        <p14:creationId xmlns:p14="http://schemas.microsoft.com/office/powerpoint/2010/main" val="397192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C62DF-73A6-2A99-14D5-C3C3761B5163}"/>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233DA4F-EF8C-1864-E01E-ED72179B3AB7}"/>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0" imgW="7772400" imgH="10058400" progId="TCLayout.ActiveDocument.1">
                  <p:embed/>
                </p:oleObj>
              </mc:Choice>
              <mc:Fallback>
                <p:oleObj name="think-cell Slide" r:id="rId10" imgW="7772400" imgH="10058400" progId="TCLayout.ActiveDocument.1">
                  <p:embed/>
                  <p:pic>
                    <p:nvPicPr>
                      <p:cNvPr id="9" name="think-cell data - do not delete" hidden="1">
                        <a:extLst>
                          <a:ext uri="{FF2B5EF4-FFF2-40B4-BE49-F238E27FC236}">
                            <a16:creationId xmlns:a16="http://schemas.microsoft.com/office/drawing/2014/main" id="{1233DA4F-EF8C-1864-E01E-ED72179B3AB7}"/>
                          </a:ext>
                        </a:extLst>
                      </p:cNvPr>
                      <p:cNvPicPr/>
                      <p:nvPr/>
                    </p:nvPicPr>
                    <p:blipFill>
                      <a:blip r:embed="rId11"/>
                      <a:stretch>
                        <a:fillRect/>
                      </a:stretch>
                    </p:blipFill>
                    <p:spPr>
                      <a:xfrm>
                        <a:off x="1588" y="1588"/>
                        <a:ext cx="1227" cy="1588"/>
                      </a:xfrm>
                      <a:prstGeom prst="rect">
                        <a:avLst/>
                      </a:prstGeom>
                    </p:spPr>
                  </p:pic>
                </p:oleObj>
              </mc:Fallback>
            </mc:AlternateContent>
          </a:graphicData>
        </a:graphic>
      </p:graphicFrame>
      <p:sp>
        <p:nvSpPr>
          <p:cNvPr id="14" name="Content Placeholder 25">
            <a:extLst>
              <a:ext uri="{FF2B5EF4-FFF2-40B4-BE49-F238E27FC236}">
                <a16:creationId xmlns:a16="http://schemas.microsoft.com/office/drawing/2014/main" id="{72A74B52-7400-2B90-DD3A-C347C9BAACC6}"/>
              </a:ext>
            </a:extLst>
          </p:cNvPr>
          <p:cNvSpPr txBox="1">
            <a:spLocks/>
          </p:cNvSpPr>
          <p:nvPr>
            <p:custDataLst>
              <p:tags r:id="rId3"/>
            </p:custDataLst>
          </p:nvPr>
        </p:nvSpPr>
        <p:spPr>
          <a:xfrm>
            <a:off x="609599" y="1462741"/>
            <a:ext cx="10972801" cy="645459"/>
          </a:xfrm>
          <a:prstGeom prst="rect">
            <a:avLst/>
          </a:prstGeom>
        </p:spPr>
        <p:txBody>
          <a:bodyPr vert="horz" lIns="9144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solidFill>
                  <a:schemeClr val="tx2"/>
                </a:solidFill>
              </a:rPr>
              <a:t>Apple Inc. is a dominant multinational technology company known for its innovative products and significant impact on the global technology industry.</a:t>
            </a:r>
          </a:p>
        </p:txBody>
      </p:sp>
      <p:sp>
        <p:nvSpPr>
          <p:cNvPr id="2" name="Title 1">
            <a:extLst>
              <a:ext uri="{FF2B5EF4-FFF2-40B4-BE49-F238E27FC236}">
                <a16:creationId xmlns:a16="http://schemas.microsoft.com/office/drawing/2014/main" id="{EC633D6F-4E3B-F557-0E09-B810DC11D404}"/>
              </a:ext>
            </a:extLst>
          </p:cNvPr>
          <p:cNvSpPr>
            <a:spLocks noGrp="1"/>
          </p:cNvSpPr>
          <p:nvPr>
            <p:ph type="title"/>
            <p:custDataLst>
              <p:tags r:id="rId4"/>
            </p:custDataLst>
          </p:nvPr>
        </p:nvSpPr>
        <p:spPr>
          <a:xfrm>
            <a:off x="609599" y="700741"/>
            <a:ext cx="10972801" cy="762000"/>
          </a:xfrm>
        </p:spPr>
        <p:txBody>
          <a:bodyPr vert="horz">
            <a:normAutofit/>
          </a:bodyPr>
          <a:lstStyle/>
          <a:p>
            <a:r>
              <a:rPr lang="en-US" noProof="1"/>
              <a:t>Introduction to Apple Inc.</a:t>
            </a:r>
          </a:p>
        </p:txBody>
      </p:sp>
      <p:sp>
        <p:nvSpPr>
          <p:cNvPr id="5" name="TextBox 4">
            <a:extLst>
              <a:ext uri="{FF2B5EF4-FFF2-40B4-BE49-F238E27FC236}">
                <a16:creationId xmlns:a16="http://schemas.microsoft.com/office/drawing/2014/main" id="{4FFFECFE-F563-EC3B-CAEE-0C6137DE57B1}"/>
              </a:ext>
            </a:extLst>
          </p:cNvPr>
          <p:cNvSpPr txBox="1"/>
          <p:nvPr>
            <p:custDataLst>
              <p:tags r:id="rId5"/>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Introduction</a:t>
            </a:r>
          </a:p>
        </p:txBody>
      </p:sp>
      <p:sp>
        <p:nvSpPr>
          <p:cNvPr id="4" name="Rectangle 3">
            <a:extLst>
              <a:ext uri="{FF2B5EF4-FFF2-40B4-BE49-F238E27FC236}">
                <a16:creationId xmlns:a16="http://schemas.microsoft.com/office/drawing/2014/main" id="{285F055E-494B-0C82-65C1-076902D12F48}"/>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2" name="Content Placeholder 25">
            <a:extLst>
              <a:ext uri="{FF2B5EF4-FFF2-40B4-BE49-F238E27FC236}">
                <a16:creationId xmlns:a16="http://schemas.microsoft.com/office/drawing/2014/main" id="{7D3E9168-0BE8-3623-D84F-7AF1AA0758AE}"/>
              </a:ext>
            </a:extLst>
          </p:cNvPr>
          <p:cNvSpPr>
            <a:spLocks noGrp="1"/>
          </p:cNvSpPr>
          <p:nvPr>
            <p:ph idx="1"/>
            <p:custDataLst>
              <p:tags r:id="rId7"/>
            </p:custDataLst>
          </p:nvPr>
        </p:nvSpPr>
        <p:spPr>
          <a:xfrm>
            <a:off x="3314700" y="2273300"/>
            <a:ext cx="8267700" cy="4013200"/>
          </a:xfrm>
        </p:spPr>
        <p:txBody>
          <a:bodyPr>
            <a:normAutofit/>
          </a:bodyPr>
          <a:lstStyle/>
          <a:p>
            <a:pPr marL="393700" indent="-279400" rtl="0" fontAlgn="base">
              <a:lnSpc>
                <a:spcPct val="105000"/>
              </a:lnSpc>
              <a:spcBef>
                <a:spcPts val="800"/>
              </a:spcBef>
              <a:buClr>
                <a:schemeClr val="accent1"/>
              </a:buClr>
              <a:buFont typeface="Arial" panose="020B0604020202020204" pitchFamily="34" charset="0"/>
              <a:buChar char="•"/>
            </a:pPr>
            <a:r>
              <a:rPr lang="en-US" sz="1400" b="0" i="0" u="none" strike="noStrike" noProof="1">
                <a:effectLst/>
              </a:rPr>
              <a:t>Apple Inc. is a multinational technology company that has become a household name and has had a significant impact on the global technology industry.
</a:t>
            </a:r>
            <a:r>
              <a:rPr lang="en-US" sz="1400" noProof="1"/>
              <a:t>P</a:t>
            </a:r>
            <a:r>
              <a:rPr lang="en-US" sz="1400" b="0" i="0" u="none" strike="noStrike" noProof="1">
                <a:effectLst/>
              </a:rPr>
              <a:t>roducts and services: iPhones, Macs, iPads, Apple Watches, and Apple Music.
Apple's innovations have made it a dominant player in the technology industry worldwide.
</a:t>
            </a:r>
            <a:r>
              <a:rPr lang="en-US" sz="1400" noProof="1"/>
              <a:t>C</a:t>
            </a:r>
            <a:r>
              <a:rPr lang="en-US" sz="1400" b="0" i="0" u="none" strike="noStrike" noProof="1">
                <a:effectLst/>
              </a:rPr>
              <a:t>onsumer needs: Personal computing, mobile communication, wearable technology, and digital content services.
Apple’s brand recognition and loyal customer base contribute to its leadership position in the market.
The company continuously advances technology and sets industry standards through its product development and ecosystem integration.</a:t>
            </a:r>
          </a:p>
        </p:txBody>
      </p:sp>
      <p:sp>
        <p:nvSpPr>
          <p:cNvPr id="13" name="Text Placeholder 12">
            <a:extLst>
              <a:ext uri="{FF2B5EF4-FFF2-40B4-BE49-F238E27FC236}">
                <a16:creationId xmlns:a16="http://schemas.microsoft.com/office/drawing/2014/main" id="{4279CF29-7522-FDD8-835B-2211F1E740A1}"/>
              </a:ext>
            </a:extLst>
          </p:cNvPr>
          <p:cNvSpPr txBox="1">
            <a:spLocks/>
          </p:cNvSpPr>
          <p:nvPr>
            <p:custDataLst>
              <p:tags r:id="rId8"/>
            </p:custDataLst>
          </p:nvPr>
        </p:nvSpPr>
        <p:spPr>
          <a:xfrm>
            <a:off x="609600" y="2273299"/>
            <a:ext cx="2603500" cy="3883959"/>
          </a:xfrm>
          <a:prstGeom prst="rect">
            <a:avLst/>
          </a:prstGeom>
        </p:spPr>
        <p:txBody>
          <a:bodyPr vert="horz" lIns="91440" tIns="45720" rIns="91440" bIns="45720" rtlCol="0" anchor="t">
            <a:normAutofit/>
          </a:bodyPr>
          <a:lstStyle>
            <a:lvl1pPr indent="9525" defTabSz="914354">
              <a:lnSpc>
                <a:spcPct val="114000"/>
              </a:lnSpc>
              <a:spcBef>
                <a:spcPts val="1200"/>
              </a:spcBef>
              <a:buFont typeface="Arial" panose="020B0604020202020204" pitchFamily="34" charset="0"/>
              <a:buNone/>
              <a:tabLst/>
              <a:defRPr sz="1600"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pPr>
              <a:lnSpc>
                <a:spcPct val="100000"/>
              </a:lnSpc>
            </a:pPr>
            <a:r>
              <a:rPr lang="en-US" sz="1800" noProof="1"/>
              <a:t>Overview of Apple Inc.'s products, services, and industry influence</a:t>
            </a:r>
          </a:p>
        </p:txBody>
      </p:sp>
    </p:spTree>
    <p:custDataLst>
      <p:tags r:id="rId1"/>
    </p:custDataLst>
    <p:extLst>
      <p:ext uri="{BB962C8B-B14F-4D97-AF65-F5344CB8AC3E}">
        <p14:creationId xmlns:p14="http://schemas.microsoft.com/office/powerpoint/2010/main" val="293156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B5FEDF-75FC-E9C8-0359-765ED4B25F49}"/>
              </a:ext>
            </a:extLst>
          </p:cNvPr>
          <p:cNvSpPr/>
          <p:nvPr/>
        </p:nvSpPr>
        <p:spPr>
          <a:xfrm>
            <a:off x="8001000" y="0"/>
            <a:ext cx="4191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1"/>
            </p:custDataLst>
          </p:nvPr>
        </p:nvSpPr>
        <p:spPr>
          <a:xfrm>
            <a:off x="8337884" y="457202"/>
            <a:ext cx="3244516" cy="5943599"/>
          </a:xfrm>
        </p:spPr>
        <p:txBody>
          <a:bodyPr anchor="ctr">
            <a:normAutofit/>
          </a:bodyPr>
          <a:lstStyle/>
          <a:p>
            <a:pPr marL="11113" indent="0">
              <a:lnSpc>
                <a:spcPct val="120000"/>
              </a:lnSpc>
              <a:buNone/>
            </a:pPr>
            <a:r>
              <a:rPr lang="en-US">
                <a:solidFill>
                  <a:schemeClr val="tx2"/>
                </a:solidFill>
              </a:rPr>
              <a:t>This research question aims to analyze the effect of GDP changes on Apple's product demand using regression analysis to guide pricing decisions under shifting economic conditions.</a:t>
            </a:r>
          </a:p>
        </p:txBody>
      </p:sp>
      <p:sp>
        <p:nvSpPr>
          <p:cNvPr id="12" name="Title 1">
            <a:extLst>
              <a:ext uri="{FF2B5EF4-FFF2-40B4-BE49-F238E27FC236}">
                <a16:creationId xmlns:a16="http://schemas.microsoft.com/office/drawing/2014/main" id="{FCE9E760-B86B-99D1-8B27-530E417B4570}"/>
              </a:ext>
            </a:extLst>
          </p:cNvPr>
          <p:cNvSpPr txBox="1">
            <a:spLocks/>
          </p:cNvSpPr>
          <p:nvPr>
            <p:custDataLst>
              <p:tags r:id="rId2"/>
            </p:custDataLst>
          </p:nvPr>
        </p:nvSpPr>
        <p:spPr>
          <a:xfrm>
            <a:off x="609601" y="776645"/>
            <a:ext cx="6781799" cy="5215082"/>
          </a:xfrm>
          <a:prstGeom prst="rect">
            <a:avLst/>
          </a:prstGeom>
        </p:spPr>
        <p:txBody>
          <a:bodyPr vert="horz" lIns="91440" tIns="45720" rIns="91440" bIns="45720" rtlCol="0" anchor="ctr">
            <a:normAutofit fontScale="92500" lnSpcReduction="10000"/>
          </a:bodyPr>
          <a:lst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a:lstStyle>
          <a:p>
            <a:pPr>
              <a:lnSpc>
                <a:spcPct val="85000"/>
              </a:lnSpc>
            </a:pPr>
            <a:r>
              <a:rPr lang="en-US" sz="5400">
                <a:solidFill>
                  <a:schemeClr val="accent2"/>
                </a:solidFill>
              </a:rPr>
              <a:t>How does a change in GDP impact the demand for Apple products and services, and how can regression analysis be used to estimate this impact and inform pricing strategies?</a:t>
            </a:r>
          </a:p>
        </p:txBody>
      </p:sp>
      <p:sp>
        <p:nvSpPr>
          <p:cNvPr id="2" name="Rectangle 1">
            <a:extLst>
              <a:ext uri="{FF2B5EF4-FFF2-40B4-BE49-F238E27FC236}">
                <a16:creationId xmlns:a16="http://schemas.microsoft.com/office/drawing/2014/main" id="{95A81DB7-6A2D-F087-7059-AB13EF811510}"/>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0" name="TextBox 9">
            <a:extLst>
              <a:ext uri="{FF2B5EF4-FFF2-40B4-BE49-F238E27FC236}">
                <a16:creationId xmlns:a16="http://schemas.microsoft.com/office/drawing/2014/main" id="{977D9536-C4A5-A2F0-D19D-5B3A91A46869}"/>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tx2"/>
                </a:solidFill>
              </a:rPr>
              <a:t>Research</a:t>
            </a:r>
          </a:p>
        </p:txBody>
      </p:sp>
    </p:spTree>
    <p:extLst>
      <p:ext uri="{BB962C8B-B14F-4D97-AF65-F5344CB8AC3E}">
        <p14:creationId xmlns:p14="http://schemas.microsoft.com/office/powerpoint/2010/main" val="408240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FC7-4226-96CA-ADD1-B842DA700E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4FF236E-92B8-C06F-0218-0DE3CDE5E4A7}"/>
              </a:ext>
            </a:extLst>
          </p:cNvPr>
          <p:cNvSpPr>
            <a:spLocks noGrp="1"/>
          </p:cNvSpPr>
          <p:nvPr>
            <p:ph type="title"/>
            <p:custDataLst>
              <p:tags r:id="rId1"/>
            </p:custDataLst>
          </p:nvPr>
        </p:nvSpPr>
        <p:spPr>
          <a:xfrm>
            <a:off x="609600" y="700741"/>
            <a:ext cx="10972800" cy="792480"/>
          </a:xfrm>
        </p:spPr>
        <p:txBody>
          <a:bodyPr>
            <a:normAutofit/>
          </a:bodyPr>
          <a:lstStyle/>
          <a:p>
            <a:r>
              <a:rPr lang="en-US"/>
              <a:t>Economic Indicators and Apple Demand</a:t>
            </a:r>
          </a:p>
        </p:txBody>
      </p:sp>
      <p:sp>
        <p:nvSpPr>
          <p:cNvPr id="20" name="Text Placeholder 1">
            <a:extLst>
              <a:ext uri="{FF2B5EF4-FFF2-40B4-BE49-F238E27FC236}">
                <a16:creationId xmlns:a16="http://schemas.microsoft.com/office/drawing/2014/main" id="{800C9920-FE68-85DF-814D-FFF19512887F}"/>
              </a:ext>
            </a:extLst>
          </p:cNvPr>
          <p:cNvSpPr txBox="1">
            <a:spLocks/>
          </p:cNvSpPr>
          <p:nvPr>
            <p:custDataLst>
              <p:tags r:id="rId2"/>
            </p:custDataLst>
          </p:nvPr>
        </p:nvSpPr>
        <p:spPr>
          <a:xfrm>
            <a:off x="609600" y="1626454"/>
            <a:ext cx="1513532" cy="219456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dirty="0">
                <a:solidFill>
                  <a:schemeClr val="tx2"/>
                </a:solidFill>
                <a:latin typeface="+mj-lt"/>
              </a:rPr>
              <a:t>GDP's Role in Consumer Demand</a:t>
            </a:r>
          </a:p>
        </p:txBody>
      </p:sp>
      <p:sp>
        <p:nvSpPr>
          <p:cNvPr id="21" name="Content Placeholder 2">
            <a:extLst>
              <a:ext uri="{FF2B5EF4-FFF2-40B4-BE49-F238E27FC236}">
                <a16:creationId xmlns:a16="http://schemas.microsoft.com/office/drawing/2014/main" id="{686D5CF5-8E6B-11AA-42ED-8354A250E8E3}"/>
              </a:ext>
            </a:extLst>
          </p:cNvPr>
          <p:cNvSpPr txBox="1">
            <a:spLocks/>
          </p:cNvSpPr>
          <p:nvPr>
            <p:custDataLst>
              <p:tags r:id="rId3"/>
            </p:custDataLst>
          </p:nvPr>
        </p:nvSpPr>
        <p:spPr>
          <a:xfrm>
            <a:off x="2298356" y="1626455"/>
            <a:ext cx="5201632" cy="2194560"/>
          </a:xfrm>
          <a:prstGeom prst="rect">
            <a:avLst/>
          </a:prstGeom>
        </p:spPr>
        <p:txBody>
          <a:bodyPr vert="horz" lIns="91440" tIns="45720" rIns="91440" bIns="45720" rtlCol="0">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a:t>The state of the economy determines whether consumers buy new Apple products or delay purchases.
GDP is a key measure of economic health impacting consumer purchasing decisions.
Higher GDP growth leads to increased consumer income and disposable spending.
Economic confidence linked to GDP growth boosts demand for Apple’s products.</a:t>
            </a:r>
          </a:p>
        </p:txBody>
      </p:sp>
      <p:sp>
        <p:nvSpPr>
          <p:cNvPr id="22" name="Text Placeholder 6">
            <a:extLst>
              <a:ext uri="{FF2B5EF4-FFF2-40B4-BE49-F238E27FC236}">
                <a16:creationId xmlns:a16="http://schemas.microsoft.com/office/drawing/2014/main" id="{5ADAD2D6-A213-8A53-F4EF-DDB6C62ABF5F}"/>
              </a:ext>
            </a:extLst>
          </p:cNvPr>
          <p:cNvSpPr txBox="1">
            <a:spLocks/>
          </p:cNvSpPr>
          <p:nvPr>
            <p:custDataLst>
              <p:tags r:id="rId4"/>
            </p:custDataLst>
          </p:nvPr>
        </p:nvSpPr>
        <p:spPr>
          <a:xfrm>
            <a:off x="609601" y="3954249"/>
            <a:ext cx="1513532" cy="219456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dirty="0">
                <a:solidFill>
                  <a:schemeClr val="tx2"/>
                </a:solidFill>
                <a:latin typeface="+mj-lt"/>
              </a:rPr>
              <a:t>Scholarly and Industry Insights</a:t>
            </a:r>
          </a:p>
        </p:txBody>
      </p:sp>
      <p:sp>
        <p:nvSpPr>
          <p:cNvPr id="23" name="Content Placeholder 7">
            <a:extLst>
              <a:ext uri="{FF2B5EF4-FFF2-40B4-BE49-F238E27FC236}">
                <a16:creationId xmlns:a16="http://schemas.microsoft.com/office/drawing/2014/main" id="{B0950699-8A6C-79EB-D622-4B8DE893197B}"/>
              </a:ext>
            </a:extLst>
          </p:cNvPr>
          <p:cNvSpPr txBox="1">
            <a:spLocks/>
          </p:cNvSpPr>
          <p:nvPr>
            <p:custDataLst>
              <p:tags r:id="rId5"/>
            </p:custDataLst>
          </p:nvPr>
        </p:nvSpPr>
        <p:spPr>
          <a:xfrm>
            <a:off x="2298356" y="3954250"/>
            <a:ext cx="5201632" cy="219456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a:t>Jana Kasperkevic highlights GDP's influence on iPhone sales timing.
Chen, Lee, and Tsai (2012) found GDP growth positively affects tech industry sales.
Statista reports a strong positive correlation between global GDP growth and tech sector sales.
GDP changes impact Apple’s net sales by influencing consumer purchasing patterns.</a:t>
            </a:r>
          </a:p>
        </p:txBody>
      </p:sp>
      <p:sp>
        <p:nvSpPr>
          <p:cNvPr id="24" name="Rectangle 23">
            <a:extLst>
              <a:ext uri="{FF2B5EF4-FFF2-40B4-BE49-F238E27FC236}">
                <a16:creationId xmlns:a16="http://schemas.microsoft.com/office/drawing/2014/main" id="{47C92272-8E47-A000-C5FB-215EDEE0D13B}"/>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0210B9-65BA-C534-F6F5-1413A2A49551}"/>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Macroeconomics</a:t>
            </a:r>
          </a:p>
        </p:txBody>
      </p:sp>
      <p:pic>
        <p:nvPicPr>
          <p:cNvPr id="13" name="Picture 12" descr="Skyscrapers shown from view looking up">
            <a:extLst>
              <a:ext uri="{FF2B5EF4-FFF2-40B4-BE49-F238E27FC236}">
                <a16:creationId xmlns:a16="http://schemas.microsoft.com/office/drawing/2014/main" id="{795F6C8C-1242-FEC9-9AC1-992386F458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456" y="1493221"/>
            <a:ext cx="3621167" cy="4804573"/>
          </a:xfrm>
          <a:prstGeom prst="rect">
            <a:avLst/>
          </a:prstGeom>
        </p:spPr>
      </p:pic>
    </p:spTree>
    <p:extLst>
      <p:ext uri="{BB962C8B-B14F-4D97-AF65-F5344CB8AC3E}">
        <p14:creationId xmlns:p14="http://schemas.microsoft.com/office/powerpoint/2010/main" val="415999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A9B4-A6BB-4247-0B3B-3C816AA2491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9223F0C-4A48-BCCC-971C-5E3A6EF168A8}"/>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B9223F0C-4A48-BCCC-971C-5E3A6EF168A8}"/>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00FDA01B-D562-CA5C-2025-424039798139}"/>
              </a:ext>
            </a:extLst>
          </p:cNvPr>
          <p:cNvSpPr/>
          <p:nvPr>
            <p:custDataLst>
              <p:tags r:id="rId3"/>
            </p:custDataLst>
          </p:nvPr>
        </p:nvSpPr>
        <p:spPr>
          <a:xfrm>
            <a:off x="8724900" y="0"/>
            <a:ext cx="3467098"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noProof="1"/>
          </a:p>
        </p:txBody>
      </p:sp>
      <p:sp>
        <p:nvSpPr>
          <p:cNvPr id="9" name="Content Placeholder 25">
            <a:extLst>
              <a:ext uri="{FF2B5EF4-FFF2-40B4-BE49-F238E27FC236}">
                <a16:creationId xmlns:a16="http://schemas.microsoft.com/office/drawing/2014/main" id="{FF52DBF3-A7F8-5AA0-6A87-354EAA96C86F}"/>
              </a:ext>
            </a:extLst>
          </p:cNvPr>
          <p:cNvSpPr txBox="1">
            <a:spLocks/>
          </p:cNvSpPr>
          <p:nvPr>
            <p:custDataLst>
              <p:tags r:id="rId4"/>
            </p:custDataLst>
          </p:nvPr>
        </p:nvSpPr>
        <p:spPr>
          <a:xfrm>
            <a:off x="9142064" y="571500"/>
            <a:ext cx="2541936" cy="5715000"/>
          </a:xfrm>
          <a:prstGeom prst="rect">
            <a:avLst/>
          </a:prstGeom>
        </p:spPr>
        <p:txBody>
          <a:bodyPr vert="horz" lIns="9144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t>Apple's financial data were sourced from its annual 10-K reports, which provide reliable and comprehensive quarterly net sales figures. GDP data were obtained from the Bureau of Labor Statistics (BLS), ensuring accuracy and consistency by adjusting units to match Apple's net sales for regression analysis.</a:t>
            </a:r>
          </a:p>
        </p:txBody>
      </p:sp>
      <p:sp>
        <p:nvSpPr>
          <p:cNvPr id="4" name="Title 3">
            <a:extLst>
              <a:ext uri="{FF2B5EF4-FFF2-40B4-BE49-F238E27FC236}">
                <a16:creationId xmlns:a16="http://schemas.microsoft.com/office/drawing/2014/main" id="{4E05BCB6-37B0-6B7E-6C13-10C5A6F9279B}"/>
              </a:ext>
            </a:extLst>
          </p:cNvPr>
          <p:cNvSpPr>
            <a:spLocks noGrp="1"/>
          </p:cNvSpPr>
          <p:nvPr>
            <p:ph type="title"/>
            <p:custDataLst>
              <p:tags r:id="rId5"/>
            </p:custDataLst>
          </p:nvPr>
        </p:nvSpPr>
        <p:spPr>
          <a:xfrm>
            <a:off x="609600" y="700741"/>
            <a:ext cx="7910166" cy="792480"/>
          </a:xfrm>
        </p:spPr>
        <p:txBody>
          <a:bodyPr vert="horz">
            <a:normAutofit/>
          </a:bodyPr>
          <a:lstStyle/>
          <a:p>
            <a:pPr>
              <a:lnSpc>
                <a:spcPct val="85000"/>
              </a:lnSpc>
            </a:pPr>
            <a:r>
              <a:rPr lang="en-US" noProof="1"/>
              <a:t>Data Sources and Variables</a:t>
            </a:r>
          </a:p>
        </p:txBody>
      </p:sp>
      <p:sp>
        <p:nvSpPr>
          <p:cNvPr id="20" name="Text Placeholder 1">
            <a:extLst>
              <a:ext uri="{FF2B5EF4-FFF2-40B4-BE49-F238E27FC236}">
                <a16:creationId xmlns:a16="http://schemas.microsoft.com/office/drawing/2014/main" id="{14C49BE9-4C2C-2C3A-BF94-A744CC7DA3B1}"/>
              </a:ext>
            </a:extLst>
          </p:cNvPr>
          <p:cNvSpPr txBox="1">
            <a:spLocks/>
          </p:cNvSpPr>
          <p:nvPr>
            <p:custDataLst>
              <p:tags r:id="rId6"/>
            </p:custDataLst>
          </p:nvPr>
        </p:nvSpPr>
        <p:spPr>
          <a:xfrm>
            <a:off x="609600" y="1504888"/>
            <a:ext cx="1513530" cy="237744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latin typeface="+mj-lt"/>
              </a:rPr>
              <a:t>Sources of Data for Analysis</a:t>
            </a:r>
          </a:p>
        </p:txBody>
      </p:sp>
      <p:sp>
        <p:nvSpPr>
          <p:cNvPr id="21" name="Content Placeholder 2">
            <a:extLst>
              <a:ext uri="{FF2B5EF4-FFF2-40B4-BE49-F238E27FC236}">
                <a16:creationId xmlns:a16="http://schemas.microsoft.com/office/drawing/2014/main" id="{45F00258-AC3C-EC91-D71A-E7293C532BDA}"/>
              </a:ext>
            </a:extLst>
          </p:cNvPr>
          <p:cNvSpPr txBox="1">
            <a:spLocks/>
          </p:cNvSpPr>
          <p:nvPr>
            <p:custDataLst>
              <p:tags r:id="rId7"/>
            </p:custDataLst>
          </p:nvPr>
        </p:nvSpPr>
        <p:spPr>
          <a:xfrm>
            <a:off x="2123131" y="1504889"/>
            <a:ext cx="6396635" cy="2377440"/>
          </a:xfrm>
          <a:prstGeom prst="rect">
            <a:avLst/>
          </a:prstGeom>
        </p:spPr>
        <p:txBody>
          <a:bodyPr vert="horz" lIns="91440" tIns="45720" rIns="91440" bIns="45720" rtlCol="0">
            <a:normAutofit lnSpcReduction="10000"/>
          </a:bodyPr>
          <a:lstStyle>
            <a:lvl1pPr marL="393700" indent="-279400" defTabSz="914354" fontAlgn="base">
              <a:lnSpc>
                <a:spcPct val="105000"/>
              </a:lnSpc>
              <a:spcBef>
                <a:spcPts val="800"/>
              </a:spcBef>
              <a:buClr>
                <a:schemeClr val="accent1"/>
              </a:buClr>
              <a:buFont typeface="Arial" panose="020B0604020202020204" pitchFamily="34" charset="0"/>
              <a:buChar char="•"/>
              <a:tabLst/>
              <a:defRPr sz="14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lnSpc>
                <a:spcPct val="100000"/>
              </a:lnSpc>
              <a:spcBef>
                <a:spcPts val="600"/>
              </a:spcBef>
            </a:pPr>
            <a:r>
              <a:rPr lang="en-US" noProof="1">
                <a:solidFill>
                  <a:schemeClr val="tx1"/>
                </a:solidFill>
              </a:rPr>
              <a:t>Apple Inc.'s quarterly financial data from 2018 to 2022 were extracted from their annual 10-K reports filed with the U.S. SEC.
The 10-K reports provide a summary of key financial metrics, including net sales, offering a reliable and valid source for analyzing Apple's financial performance.
GDP data were gathered from the Bureau of Labor Statistics (BLS), which produces quarterly and annual GDP figures derived from the U.S. Department of Commerce's Bureau of Economic Analysis.
The BLS GDP data undergo rigorous quality control and analysis to ensure accuracy, making them a dependable source for economic indicators.</a:t>
            </a:r>
          </a:p>
        </p:txBody>
      </p:sp>
      <p:sp>
        <p:nvSpPr>
          <p:cNvPr id="22" name="Text Placeholder 6">
            <a:extLst>
              <a:ext uri="{FF2B5EF4-FFF2-40B4-BE49-F238E27FC236}">
                <a16:creationId xmlns:a16="http://schemas.microsoft.com/office/drawing/2014/main" id="{17A47D52-1DA0-1620-C4AB-364463DF095E}"/>
              </a:ext>
            </a:extLst>
          </p:cNvPr>
          <p:cNvSpPr txBox="1">
            <a:spLocks/>
          </p:cNvSpPr>
          <p:nvPr>
            <p:custDataLst>
              <p:tags r:id="rId8"/>
            </p:custDataLst>
          </p:nvPr>
        </p:nvSpPr>
        <p:spPr>
          <a:xfrm>
            <a:off x="609600" y="3882328"/>
            <a:ext cx="1513530" cy="237744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latin typeface="+mj-lt"/>
              </a:rPr>
              <a:t>Definition of Variables</a:t>
            </a:r>
          </a:p>
        </p:txBody>
      </p:sp>
      <p:sp>
        <p:nvSpPr>
          <p:cNvPr id="23" name="Content Placeholder 7">
            <a:extLst>
              <a:ext uri="{FF2B5EF4-FFF2-40B4-BE49-F238E27FC236}">
                <a16:creationId xmlns:a16="http://schemas.microsoft.com/office/drawing/2014/main" id="{47766724-9FBD-A2FE-A912-314033920D13}"/>
              </a:ext>
            </a:extLst>
          </p:cNvPr>
          <p:cNvSpPr txBox="1">
            <a:spLocks/>
          </p:cNvSpPr>
          <p:nvPr>
            <p:custDataLst>
              <p:tags r:id="rId9"/>
            </p:custDataLst>
          </p:nvPr>
        </p:nvSpPr>
        <p:spPr>
          <a:xfrm>
            <a:off x="2123130" y="3882329"/>
            <a:ext cx="6396635" cy="237744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279400" fontAlgn="base">
              <a:lnSpc>
                <a:spcPct val="100000"/>
              </a:lnSpc>
              <a:spcBef>
                <a:spcPts val="600"/>
              </a:spcBef>
              <a:buClr>
                <a:schemeClr val="accent1"/>
              </a:buClr>
            </a:pPr>
            <a:r>
              <a:rPr lang="en-US" sz="1400" noProof="1"/>
              <a:t>The dependent variable in the regression analysis is Apple's quarterly net sales, representing revenue generated from product and service sales.
Net sales provide a direct measure of Apple's financial performance and capture the effect of changes in GDP on revenue.
The independent variable is Gross Domestic Product (GDP), measured in billions of dollars after unit adjustment to align with net sales.
Aligning units by converting GDP data from trillions to billions ensures accurate comparison and meaningful regression results.</a:t>
            </a:r>
          </a:p>
        </p:txBody>
      </p:sp>
      <p:sp>
        <p:nvSpPr>
          <p:cNvPr id="24" name="Rectangle 23">
            <a:extLst>
              <a:ext uri="{FF2B5EF4-FFF2-40B4-BE49-F238E27FC236}">
                <a16:creationId xmlns:a16="http://schemas.microsoft.com/office/drawing/2014/main" id="{3ADBC029-E33E-4949-F0E0-C480D7E83DBF}"/>
              </a:ext>
            </a:extLst>
          </p:cNvPr>
          <p:cNvSpPr/>
          <p:nvPr>
            <p:custDataLst>
              <p:tags r:id="rId10"/>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 name="TextBox 1">
            <a:extLst>
              <a:ext uri="{FF2B5EF4-FFF2-40B4-BE49-F238E27FC236}">
                <a16:creationId xmlns:a16="http://schemas.microsoft.com/office/drawing/2014/main" id="{ACD9BDFB-B220-17F0-704A-9094319BF451}"/>
              </a:ext>
            </a:extLst>
          </p:cNvPr>
          <p:cNvSpPr txBox="1"/>
          <p:nvPr>
            <p:custDataLst>
              <p:tags r:id="rId11"/>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Data</a:t>
            </a:r>
          </a:p>
        </p:txBody>
      </p:sp>
    </p:spTree>
    <p:custDataLst>
      <p:tags r:id="rId1"/>
    </p:custDataLst>
    <p:extLst>
      <p:ext uri="{BB962C8B-B14F-4D97-AF65-F5344CB8AC3E}">
        <p14:creationId xmlns:p14="http://schemas.microsoft.com/office/powerpoint/2010/main" val="39664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116D99-BA14-6FEC-1881-410694FA13B6}"/>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Data Preparation</a:t>
            </a:r>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609600" y="700741"/>
            <a:ext cx="10972800" cy="762000"/>
          </a:xfrm>
        </p:spPr>
        <p:txBody>
          <a:bodyPr>
            <a:normAutofit/>
          </a:bodyPr>
          <a:lstStyle/>
          <a:p>
            <a:r>
              <a:rPr lang="en-US" noProof="0" dirty="0"/>
              <a:t>Preparing the Data for Analysis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609600" y="1703144"/>
            <a:ext cx="7391399" cy="3659196"/>
          </a:xfrm>
        </p:spPr>
        <p:txBody>
          <a:bodyPr anchor="b">
            <a:normAutofit/>
          </a:bodyPr>
          <a:lstStyle/>
          <a:p>
            <a:pPr marL="296863" indent="-285750">
              <a:lnSpc>
                <a:spcPct val="120000"/>
              </a:lnSpc>
            </a:pPr>
            <a:r>
              <a:rPr lang="en-US" sz="1800" noProof="0" dirty="0"/>
              <a:t>The GDP data from the Bureau of Labor Statistics (BLS) were originally reported in trillions of dollars, while Apple's net sales were reported in billions of dollars.
To align the units, the GDP data were converted from trillions to billions by multiplying the original values by 1,000.
The final dataset used for analysis included quarterly figures for both GDP and Apple’s net sales across multiple years, forming a structured table that allowed for precise evaluation of the relationship between these variables.</a:t>
            </a:r>
          </a:p>
        </p:txBody>
      </p:sp>
      <p:sp>
        <p:nvSpPr>
          <p:cNvPr id="4" name="Rectangle 3">
            <a:extLst>
              <a:ext uri="{FF2B5EF4-FFF2-40B4-BE49-F238E27FC236}">
                <a16:creationId xmlns:a16="http://schemas.microsoft.com/office/drawing/2014/main" id="{B8B9B9AC-BCD6-E1F5-6C99-C68B081101CB}"/>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38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Demand Equation and Model Limitations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2031344"/>
            <a:ext cx="5069840" cy="560057"/>
          </a:xfrm>
        </p:spPr>
        <p:txBody>
          <a:bodyPr anchor="ctr">
            <a:normAutofit/>
          </a:bodyPr>
          <a:lstStyle/>
          <a:p>
            <a:pPr>
              <a:lnSpc>
                <a:spcPct val="100000"/>
              </a:lnSpc>
            </a:pPr>
            <a:r>
              <a:rPr lang="en-US" dirty="0">
                <a:solidFill>
                  <a:schemeClr val="tx2"/>
                </a:solidFill>
                <a:latin typeface="+mj-lt"/>
              </a:rPr>
              <a:t>The Demand Equation Used</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591402"/>
            <a:ext cx="5069840" cy="3600078"/>
          </a:xfrm>
        </p:spPr>
        <p:txBody>
          <a:bodyPr/>
          <a:lstStyle/>
          <a:p>
            <a:pPr>
              <a:lnSpc>
                <a:spcPct val="100000"/>
              </a:lnSpc>
              <a:buClr>
                <a:schemeClr val="tx2"/>
              </a:buClr>
            </a:pPr>
            <a:r>
              <a:rPr lang="en-US"/>
              <a:t>The demand equation used is y = mx + b, where y is Apple’s net sales.
m represents the slope, the change in net sales per unit change in GDP.
b is the y-intercept, net sales when GDP is zero.
x is the GDP value used as the independent variable.</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207762" y="2031344"/>
            <a:ext cx="5069839" cy="560057"/>
          </a:xfrm>
        </p:spPr>
        <p:txBody>
          <a:bodyPr anchor="ctr">
            <a:normAutofit/>
          </a:bodyPr>
          <a:lstStyle/>
          <a:p>
            <a:pPr>
              <a:lnSpc>
                <a:spcPct val="100000"/>
              </a:lnSpc>
            </a:pPr>
            <a:r>
              <a:rPr lang="en-US" dirty="0">
                <a:solidFill>
                  <a:schemeClr val="tx2"/>
                </a:solidFill>
                <a:latin typeface="+mj-lt"/>
              </a:rPr>
              <a:t>Model Assumptions and Limitations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207761" y="2591402"/>
            <a:ext cx="5069840" cy="3600078"/>
          </a:xfrm>
        </p:spPr>
        <p:txBody>
          <a:bodyPr/>
          <a:lstStyle/>
          <a:p>
            <a:pPr>
              <a:lnSpc>
                <a:spcPct val="100000"/>
              </a:lnSpc>
              <a:buClr>
                <a:schemeClr val="tx2"/>
              </a:buClr>
            </a:pPr>
            <a:r>
              <a:rPr lang="en-US" dirty="0"/>
              <a:t>Assumes demand for Apple products is linearly related to GDP changes.
The slope m is constant, implying a steady marginal effect of GDP on demand.
Does not account for other economic indicators affecting demand.
May not fully capture the complexity of real-world consumer behavior.</a:t>
            </a:r>
          </a:p>
        </p:txBody>
      </p:sp>
      <p:sp>
        <p:nvSpPr>
          <p:cNvPr id="9" name="Rectangle 8">
            <a:extLst>
              <a:ext uri="{FF2B5EF4-FFF2-40B4-BE49-F238E27FC236}">
                <a16:creationId xmlns:a16="http://schemas.microsoft.com/office/drawing/2014/main" id="{5C9B4219-52FB-9E5E-4BA5-21DD097D59D4}"/>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1F9835-5037-CA81-CFC2-990E765B5847}"/>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Demand Analysis</a:t>
            </a:r>
          </a:p>
        </p:txBody>
      </p:sp>
      <p:sp>
        <p:nvSpPr>
          <p:cNvPr id="11" name="TextBox 10">
            <a:extLst>
              <a:ext uri="{FF2B5EF4-FFF2-40B4-BE49-F238E27FC236}">
                <a16:creationId xmlns:a16="http://schemas.microsoft.com/office/drawing/2014/main" id="{3E1D510F-4795-A7E4-5248-292427F46B62}"/>
              </a:ext>
            </a:extLst>
          </p:cNvPr>
          <p:cNvSpPr txBox="1"/>
          <p:nvPr/>
        </p:nvSpPr>
        <p:spPr>
          <a:xfrm>
            <a:off x="615142" y="1684034"/>
            <a:ext cx="842353" cy="400110"/>
          </a:xfrm>
          <a:prstGeom prst="rect">
            <a:avLst/>
          </a:prstGeom>
          <a:noFill/>
        </p:spPr>
        <p:txBody>
          <a:bodyPr wrap="square" rtlCol="0">
            <a:spAutoFit/>
          </a:bodyPr>
          <a:lstStyle/>
          <a:p>
            <a:r>
              <a:rPr lang="en-US" sz="2000" b="1" dirty="0">
                <a:solidFill>
                  <a:schemeClr val="accent2"/>
                </a:solidFill>
              </a:rPr>
              <a:t>01</a:t>
            </a:r>
          </a:p>
        </p:txBody>
      </p:sp>
      <p:sp>
        <p:nvSpPr>
          <p:cNvPr id="12" name="TextBox 11">
            <a:extLst>
              <a:ext uri="{FF2B5EF4-FFF2-40B4-BE49-F238E27FC236}">
                <a16:creationId xmlns:a16="http://schemas.microsoft.com/office/drawing/2014/main" id="{AC14B40C-92A8-CC3A-82F0-EA3582D882AE}"/>
              </a:ext>
            </a:extLst>
          </p:cNvPr>
          <p:cNvSpPr txBox="1"/>
          <p:nvPr/>
        </p:nvSpPr>
        <p:spPr>
          <a:xfrm>
            <a:off x="6207760" y="1684034"/>
            <a:ext cx="823784" cy="400110"/>
          </a:xfrm>
          <a:prstGeom prst="rect">
            <a:avLst/>
          </a:prstGeom>
          <a:noFill/>
        </p:spPr>
        <p:txBody>
          <a:bodyPr wrap="square" rtlCol="0">
            <a:spAutoFit/>
          </a:bodyPr>
          <a:lstStyle/>
          <a:p>
            <a:r>
              <a:rPr lang="en-US" sz="2000" b="1">
                <a:solidFill>
                  <a:schemeClr val="accent2"/>
                </a:solidFill>
              </a:rPr>
              <a:t>02</a:t>
            </a:r>
          </a:p>
        </p:txBody>
      </p:sp>
    </p:spTree>
    <p:extLst>
      <p:ext uri="{BB962C8B-B14F-4D97-AF65-F5344CB8AC3E}">
        <p14:creationId xmlns:p14="http://schemas.microsoft.com/office/powerpoint/2010/main" val="8931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473C4-5F04-7E0F-033C-57BFDE57354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27DEEB4-3567-069E-045A-F311D757E899}"/>
              </a:ext>
            </a:extLst>
          </p:cNvPr>
          <p:cNvSpPr txBox="1"/>
          <p:nvPr>
            <p:custDataLst>
              <p:tags r:id="rId1"/>
            </p:custDataLst>
          </p:nvPr>
        </p:nvSpPr>
        <p:spPr>
          <a:xfrm>
            <a:off x="4529958" y="1595436"/>
            <a:ext cx="5486400" cy="414150"/>
          </a:xfrm>
          <a:prstGeom prst="rect">
            <a:avLst/>
          </a:prstGeom>
          <a:noFill/>
        </p:spPr>
        <p:txBody>
          <a:bodyPr wrap="square">
            <a:spAutoFit/>
          </a:bodyPr>
          <a:lstStyle/>
          <a:p>
            <a:r>
              <a:rPr lang="en-US" sz="1400">
                <a:solidFill>
                  <a:schemeClr val="tx2"/>
                </a:solidFill>
              </a:rPr>
              <a:t>Analysis</a:t>
            </a:r>
          </a:p>
        </p:txBody>
      </p:sp>
      <p:sp>
        <p:nvSpPr>
          <p:cNvPr id="5" name="Rectangle 4">
            <a:extLst>
              <a:ext uri="{FF2B5EF4-FFF2-40B4-BE49-F238E27FC236}">
                <a16:creationId xmlns:a16="http://schemas.microsoft.com/office/drawing/2014/main" id="{2CFFF762-51A1-FE21-FF66-9D2014217EDA}"/>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2B150F73-4F1D-DA4D-BE3D-305100D37FEB}"/>
              </a:ext>
            </a:extLst>
          </p:cNvPr>
          <p:cNvSpPr>
            <a:spLocks noGrp="1"/>
          </p:cNvSpPr>
          <p:nvPr>
            <p:ph type="title"/>
            <p:custDataLst>
              <p:tags r:id="rId3"/>
            </p:custDataLst>
          </p:nvPr>
        </p:nvSpPr>
        <p:spPr>
          <a:xfrm>
            <a:off x="609600" y="700741"/>
            <a:ext cx="10972800" cy="792480"/>
          </a:xfrm>
        </p:spPr>
        <p:txBody>
          <a:bodyPr>
            <a:normAutofit/>
          </a:bodyPr>
          <a:lstStyle/>
          <a:p>
            <a:r>
              <a:rPr lang="en-US" dirty="0"/>
              <a:t>Regression Analysis Results</a:t>
            </a:r>
          </a:p>
        </p:txBody>
      </p:sp>
      <p:sp>
        <p:nvSpPr>
          <p:cNvPr id="2" name="Text Placeholder 1">
            <a:extLst>
              <a:ext uri="{FF2B5EF4-FFF2-40B4-BE49-F238E27FC236}">
                <a16:creationId xmlns:a16="http://schemas.microsoft.com/office/drawing/2014/main" id="{6E58CB51-2922-6846-DC16-2E472CD9DB7C}"/>
              </a:ext>
            </a:extLst>
          </p:cNvPr>
          <p:cNvSpPr>
            <a:spLocks noGrp="1"/>
          </p:cNvSpPr>
          <p:nvPr>
            <p:ph type="body" idx="1"/>
            <p:custDataLst>
              <p:tags r:id="rId4"/>
            </p:custDataLst>
          </p:nvPr>
        </p:nvSpPr>
        <p:spPr>
          <a:xfrm>
            <a:off x="609600" y="1506872"/>
            <a:ext cx="7315200" cy="436444"/>
          </a:xfrm>
        </p:spPr>
        <p:txBody>
          <a:bodyPr>
            <a:normAutofit/>
          </a:bodyPr>
          <a:lstStyle/>
          <a:p>
            <a:r>
              <a:rPr lang="en-US" sz="1800" dirty="0">
                <a:solidFill>
                  <a:schemeClr val="tx1"/>
                </a:solidFill>
                <a:latin typeface="+mj-lt"/>
              </a:rPr>
              <a:t>Impact of GDP on Apple Net Sales</a:t>
            </a:r>
          </a:p>
        </p:txBody>
      </p:sp>
      <p:sp>
        <p:nvSpPr>
          <p:cNvPr id="13" name="Content Placeholder 3">
            <a:extLst>
              <a:ext uri="{FF2B5EF4-FFF2-40B4-BE49-F238E27FC236}">
                <a16:creationId xmlns:a16="http://schemas.microsoft.com/office/drawing/2014/main" id="{C1292694-FEE0-8740-C27E-1D26E65AEA3F}"/>
              </a:ext>
            </a:extLst>
          </p:cNvPr>
          <p:cNvSpPr>
            <a:spLocks noGrp="1"/>
          </p:cNvSpPr>
          <p:nvPr>
            <p:ph sz="half" idx="2"/>
            <p:custDataLst>
              <p:tags r:id="rId5"/>
            </p:custDataLst>
          </p:nvPr>
        </p:nvSpPr>
        <p:spPr>
          <a:xfrm>
            <a:off x="8229600" y="3874551"/>
            <a:ext cx="3352800" cy="640080"/>
          </a:xfrm>
        </p:spPr>
        <p:txBody>
          <a:bodyPr anchor="t">
            <a:normAutofit/>
          </a:bodyPr>
          <a:lstStyle/>
          <a:p>
            <a:pPr marL="11113" indent="0">
              <a:lnSpc>
                <a:spcPct val="100000"/>
              </a:lnSpc>
              <a:buNone/>
            </a:pPr>
            <a:r>
              <a:rPr lang="en-US" dirty="0"/>
              <a:t>Multiple R value</a:t>
            </a:r>
          </a:p>
        </p:txBody>
      </p:sp>
      <p:graphicFrame>
        <p:nvGraphicFramePr>
          <p:cNvPr id="11" name="Content Placeholder 8">
            <a:extLst>
              <a:ext uri="{FF2B5EF4-FFF2-40B4-BE49-F238E27FC236}">
                <a16:creationId xmlns:a16="http://schemas.microsoft.com/office/drawing/2014/main" id="{8DAE5287-F31D-238F-8235-DA0D270DA30B}"/>
              </a:ext>
            </a:extLst>
          </p:cNvPr>
          <p:cNvGraphicFramePr>
            <a:graphicFrameLocks/>
          </p:cNvGraphicFramePr>
          <p:nvPr>
            <p:custDataLst>
              <p:tags r:id="rId6"/>
            </p:custDataLst>
          </p:nvPr>
        </p:nvGraphicFramePr>
        <p:xfrm>
          <a:off x="609600" y="1986622"/>
          <a:ext cx="7315200" cy="4025900"/>
        </p:xfrm>
        <a:graphic>
          <a:graphicData uri="http://schemas.openxmlformats.org/drawingml/2006/chart">
            <c:chart xmlns:c="http://schemas.openxmlformats.org/drawingml/2006/chart" xmlns:r="http://schemas.openxmlformats.org/officeDocument/2006/relationships" r:id="rId14"/>
          </a:graphicData>
        </a:graphic>
      </p:graphicFrame>
      <p:sp>
        <p:nvSpPr>
          <p:cNvPr id="12" name="Content Placeholder 2">
            <a:extLst>
              <a:ext uri="{FF2B5EF4-FFF2-40B4-BE49-F238E27FC236}">
                <a16:creationId xmlns:a16="http://schemas.microsoft.com/office/drawing/2014/main" id="{1DD93D97-FC2C-1B5D-908B-AFF9B656D0B7}"/>
              </a:ext>
            </a:extLst>
          </p:cNvPr>
          <p:cNvSpPr txBox="1">
            <a:spLocks/>
          </p:cNvSpPr>
          <p:nvPr>
            <p:custDataLst>
              <p:tags r:id="rId7"/>
            </p:custDataLst>
          </p:nvPr>
        </p:nvSpPr>
        <p:spPr>
          <a:xfrm>
            <a:off x="8229600" y="2299352"/>
            <a:ext cx="3352800" cy="64008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1113">
              <a:lnSpc>
                <a:spcPct val="100000"/>
              </a:lnSpc>
            </a:pPr>
            <a:r>
              <a:rPr lang="en-US" sz="1600" b="0" dirty="0">
                <a:solidFill>
                  <a:schemeClr val="tx1"/>
                </a:solidFill>
                <a:latin typeface="+mn-lt"/>
              </a:rPr>
              <a:t>Significance F-value</a:t>
            </a:r>
          </a:p>
        </p:txBody>
      </p:sp>
      <p:sp>
        <p:nvSpPr>
          <p:cNvPr id="15" name="Text Placeholder 4">
            <a:extLst>
              <a:ext uri="{FF2B5EF4-FFF2-40B4-BE49-F238E27FC236}">
                <a16:creationId xmlns:a16="http://schemas.microsoft.com/office/drawing/2014/main" id="{A4F29464-2511-4A3E-B653-5B7CA70999A2}"/>
              </a:ext>
            </a:extLst>
          </p:cNvPr>
          <p:cNvSpPr txBox="1">
            <a:spLocks/>
          </p:cNvSpPr>
          <p:nvPr>
            <p:custDataLst>
              <p:tags r:id="rId8"/>
            </p:custDataLst>
          </p:nvPr>
        </p:nvSpPr>
        <p:spPr>
          <a:xfrm>
            <a:off x="8229600" y="1506872"/>
            <a:ext cx="33528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600" b="1" dirty="0">
                <a:solidFill>
                  <a:schemeClr val="accent1"/>
                </a:solidFill>
              </a:rPr>
              <a:t>0.0175</a:t>
            </a:r>
          </a:p>
        </p:txBody>
      </p:sp>
      <p:sp>
        <p:nvSpPr>
          <p:cNvPr id="16" name="Text Placeholder 5">
            <a:extLst>
              <a:ext uri="{FF2B5EF4-FFF2-40B4-BE49-F238E27FC236}">
                <a16:creationId xmlns:a16="http://schemas.microsoft.com/office/drawing/2014/main" id="{16CFF785-FE27-7343-1DC5-191DC27C72BD}"/>
              </a:ext>
            </a:extLst>
          </p:cNvPr>
          <p:cNvSpPr txBox="1">
            <a:spLocks/>
          </p:cNvSpPr>
          <p:nvPr>
            <p:custDataLst>
              <p:tags r:id="rId9"/>
            </p:custDataLst>
          </p:nvPr>
        </p:nvSpPr>
        <p:spPr>
          <a:xfrm>
            <a:off x="8229600" y="3082071"/>
            <a:ext cx="33528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600" b="1" dirty="0">
                <a:solidFill>
                  <a:schemeClr val="accent1"/>
                </a:solidFill>
              </a:rPr>
              <a:t>0.52</a:t>
            </a:r>
          </a:p>
        </p:txBody>
      </p:sp>
      <p:sp>
        <p:nvSpPr>
          <p:cNvPr id="17" name="Content Placeholder 6">
            <a:extLst>
              <a:ext uri="{FF2B5EF4-FFF2-40B4-BE49-F238E27FC236}">
                <a16:creationId xmlns:a16="http://schemas.microsoft.com/office/drawing/2014/main" id="{9FB5EF48-638F-3C3B-B69B-9584C06F83D9}"/>
              </a:ext>
            </a:extLst>
          </p:cNvPr>
          <p:cNvSpPr txBox="1">
            <a:spLocks/>
          </p:cNvSpPr>
          <p:nvPr>
            <p:custDataLst>
              <p:tags r:id="rId10"/>
            </p:custDataLst>
          </p:nvPr>
        </p:nvSpPr>
        <p:spPr>
          <a:xfrm>
            <a:off x="8229600" y="5449750"/>
            <a:ext cx="3352800" cy="640080"/>
          </a:xfrm>
          <a:prstGeom prst="rect">
            <a:avLst/>
          </a:prstGeom>
        </p:spPr>
        <p:txBody>
          <a:bodyPr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00000"/>
              </a:lnSpc>
              <a:buFont typeface="Arial" panose="020B0604020202020204" pitchFamily="34" charset="0"/>
              <a:buNone/>
            </a:pPr>
            <a:r>
              <a:rPr lang="en-US" dirty="0"/>
              <a:t>R-squared value</a:t>
            </a:r>
          </a:p>
        </p:txBody>
      </p:sp>
      <p:sp>
        <p:nvSpPr>
          <p:cNvPr id="18" name="Text Placeholder 8">
            <a:extLst>
              <a:ext uri="{FF2B5EF4-FFF2-40B4-BE49-F238E27FC236}">
                <a16:creationId xmlns:a16="http://schemas.microsoft.com/office/drawing/2014/main" id="{33070061-0F0D-A498-E8BF-164D45FE8AD0}"/>
              </a:ext>
            </a:extLst>
          </p:cNvPr>
          <p:cNvSpPr txBox="1">
            <a:spLocks/>
          </p:cNvSpPr>
          <p:nvPr>
            <p:custDataLst>
              <p:tags r:id="rId11"/>
            </p:custDataLst>
          </p:nvPr>
        </p:nvSpPr>
        <p:spPr>
          <a:xfrm>
            <a:off x="8229600" y="4657270"/>
            <a:ext cx="33528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600" b="1" dirty="0">
                <a:solidFill>
                  <a:schemeClr val="accent1"/>
                </a:solidFill>
              </a:rPr>
              <a:t>27.5%</a:t>
            </a:r>
          </a:p>
        </p:txBody>
      </p:sp>
    </p:spTree>
    <p:extLst>
      <p:ext uri="{BB962C8B-B14F-4D97-AF65-F5344CB8AC3E}">
        <p14:creationId xmlns:p14="http://schemas.microsoft.com/office/powerpoint/2010/main" val="24766349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THEME" val="background_0"/>
  <p:tag name="PLUS_SLIDE_ID" val="NnqbJJS52SroGTLoCq6Poe"/>
  <p:tag name="PLUS_SLIDE_PPT_ID" val="356#2931563948"/>
</p:tagLst>
</file>

<file path=ppt/tags/tag100.xml><?xml version="1.0" encoding="utf-8"?>
<p:tagLst xmlns:a="http://schemas.openxmlformats.org/drawingml/2006/main" xmlns:r="http://schemas.openxmlformats.org/officeDocument/2006/relationships" xmlns:p="http://schemas.openxmlformats.org/presentationml/2006/main">
  <p:tag name="PLUS_ID" val="detail_1"/>
</p:tagLst>
</file>

<file path=ppt/tags/tag101.xml><?xml version="1.0" encoding="utf-8"?>
<p:tagLst xmlns:a="http://schemas.openxmlformats.org/drawingml/2006/main" xmlns:r="http://schemas.openxmlformats.org/officeDocument/2006/relationships" xmlns:p="http://schemas.openxmlformats.org/presentationml/2006/main">
  <p:tag name="PLUS_ID" val="header_0"/>
</p:tagLst>
</file>

<file path=ppt/tags/tag102.xml><?xml version="1.0" encoding="utf-8"?>
<p:tagLst xmlns:a="http://schemas.openxmlformats.org/drawingml/2006/main" xmlns:r="http://schemas.openxmlformats.org/officeDocument/2006/relationships" xmlns:p="http://schemas.openxmlformats.org/presentationml/2006/main">
  <p:tag name="PLUS_ID" val="header_1"/>
</p:tagLst>
</file>

<file path=ppt/tags/tag103.xml><?xml version="1.0" encoding="utf-8"?>
<p:tagLst xmlns:a="http://schemas.openxmlformats.org/drawingml/2006/main" xmlns:r="http://schemas.openxmlformats.org/officeDocument/2006/relationships" xmlns:p="http://schemas.openxmlformats.org/presentationml/2006/main">
  <p:tag name="PLUS_ID" val="detail_2"/>
</p:tagLst>
</file>

<file path=ppt/tags/tag104.xml><?xml version="1.0" encoding="utf-8"?>
<p:tagLst xmlns:a="http://schemas.openxmlformats.org/drawingml/2006/main" xmlns:r="http://schemas.openxmlformats.org/officeDocument/2006/relationships" xmlns:p="http://schemas.openxmlformats.org/presentationml/2006/main">
  <p:tag name="PLUS_ID" val="detail_3"/>
</p:tagLst>
</file>

<file path=ppt/tags/tag105.xml><?xml version="1.0" encoding="utf-8"?>
<p:tagLst xmlns:a="http://schemas.openxmlformats.org/drawingml/2006/main" xmlns:r="http://schemas.openxmlformats.org/officeDocument/2006/relationships" xmlns:p="http://schemas.openxmlformats.org/presentationml/2006/main">
  <p:tag name="PLUS_ID" val="header_2"/>
</p:tagLst>
</file>

<file path=ppt/tags/tag106.xml><?xml version="1.0" encoding="utf-8"?>
<p:tagLst xmlns:a="http://schemas.openxmlformats.org/drawingml/2006/main" xmlns:r="http://schemas.openxmlformats.org/officeDocument/2006/relationships" xmlns:p="http://schemas.openxmlformats.org/presentationml/2006/main">
  <p:tag name="PLUS_ID" val="header_3"/>
</p:tagLst>
</file>

<file path=ppt/tags/tag107.xml><?xml version="1.0" encoding="utf-8"?>
<p:tagLst xmlns:a="http://schemas.openxmlformats.org/drawingml/2006/main" xmlns:r="http://schemas.openxmlformats.org/officeDocument/2006/relationships" xmlns:p="http://schemas.openxmlformats.org/presentationml/2006/main">
  <p:tag name="PLUS_ID" val="deliverable_0"/>
</p:tagLst>
</file>

<file path=ppt/tags/tag108.xml><?xml version="1.0" encoding="utf-8"?>
<p:tagLst xmlns:a="http://schemas.openxmlformats.org/drawingml/2006/main" xmlns:r="http://schemas.openxmlformats.org/officeDocument/2006/relationships" xmlns:p="http://schemas.openxmlformats.org/presentationml/2006/main">
  <p:tag name="PLUS_ID" val="deliverable_1"/>
</p:tagLst>
</file>

<file path=ppt/tags/tag109.xml><?xml version="1.0" encoding="utf-8"?>
<p:tagLst xmlns:a="http://schemas.openxmlformats.org/drawingml/2006/main" xmlns:r="http://schemas.openxmlformats.org/officeDocument/2006/relationships" xmlns:p="http://schemas.openxmlformats.org/presentationml/2006/main">
  <p:tag name="PLUS_ID" val="deliverable_2"/>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PLUS_ID" val="deliverable_3"/>
</p:tagLst>
</file>

<file path=ppt/tags/tag111.xml><?xml version="1.0" encoding="utf-8"?>
<p:tagLst xmlns:a="http://schemas.openxmlformats.org/drawingml/2006/main" xmlns:r="http://schemas.openxmlformats.org/officeDocument/2006/relationships" xmlns:p="http://schemas.openxmlformats.org/presentationml/2006/main">
  <p:tag name="PLUS_ID" val="logo"/>
</p:tagLst>
</file>

<file path=ppt/tags/tag112.xml><?xml version="1.0" encoding="utf-8"?>
<p:tagLst xmlns:a="http://schemas.openxmlformats.org/drawingml/2006/main" xmlns:r="http://schemas.openxmlformats.org/officeDocument/2006/relationships" xmlns:p="http://schemas.openxmlformats.org/presentationml/2006/main">
  <p:tag name="PLUS_SLIDE_ID" val="NnqbJJS52SroGTLoCq77ae"/>
  <p:tag name="PLUS_SLIDE_PPT_ID" val="369#2918515648"/>
</p:tagLst>
</file>

<file path=ppt/tags/tag113.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PLUS_ID" val="takeaway"/>
</p:tagLst>
</file>

<file path=ppt/tags/tag116.xml><?xml version="1.0" encoding="utf-8"?>
<p:tagLst xmlns:a="http://schemas.openxmlformats.org/drawingml/2006/main" xmlns:r="http://schemas.openxmlformats.org/officeDocument/2006/relationships" xmlns:p="http://schemas.openxmlformats.org/presentationml/2006/main">
  <p:tag name="PLUS_ID" val="title"/>
</p:tagLst>
</file>

<file path=ppt/tags/tag117.xml><?xml version="1.0" encoding="utf-8"?>
<p:tagLst xmlns:a="http://schemas.openxmlformats.org/drawingml/2006/main" xmlns:r="http://schemas.openxmlformats.org/officeDocument/2006/relationships" xmlns:p="http://schemas.openxmlformats.org/presentationml/2006/main">
  <p:tag name="PLUS_ID" val="header_0"/>
</p:tagLst>
</file>

<file path=ppt/tags/tag118.xml><?xml version="1.0" encoding="utf-8"?>
<p:tagLst xmlns:a="http://schemas.openxmlformats.org/drawingml/2006/main" xmlns:r="http://schemas.openxmlformats.org/officeDocument/2006/relationships" xmlns:p="http://schemas.openxmlformats.org/presentationml/2006/main">
  <p:tag name="PLUS_ID" val="detail_0"/>
</p:tagLst>
</file>

<file path=ppt/tags/tag119.xml><?xml version="1.0" encoding="utf-8"?>
<p:tagLst xmlns:a="http://schemas.openxmlformats.org/drawingml/2006/main" xmlns:r="http://schemas.openxmlformats.org/officeDocument/2006/relationships" xmlns:p="http://schemas.openxmlformats.org/presentationml/2006/main">
  <p:tag name="PLUS_ID" val="header_1"/>
</p:tagLst>
</file>

<file path=ppt/tags/tag12.xml><?xml version="1.0" encoding="utf-8"?>
<p:tagLst xmlns:a="http://schemas.openxmlformats.org/drawingml/2006/main" xmlns:r="http://schemas.openxmlformats.org/officeDocument/2006/relationships" xmlns:p="http://schemas.openxmlformats.org/presentationml/2006/main">
  <p:tag name="PLUS_ID" val="takeaway"/>
</p:tagLst>
</file>

<file path=ppt/tags/tag120.xml><?xml version="1.0" encoding="utf-8"?>
<p:tagLst xmlns:a="http://schemas.openxmlformats.org/drawingml/2006/main" xmlns:r="http://schemas.openxmlformats.org/officeDocument/2006/relationships" xmlns:p="http://schemas.openxmlformats.org/presentationml/2006/main">
  <p:tag name="PLUS_ID" val="detail_1"/>
</p:tagLst>
</file>

<file path=ppt/tags/tag121.xml><?xml version="1.0" encoding="utf-8"?>
<p:tagLst xmlns:a="http://schemas.openxmlformats.org/drawingml/2006/main" xmlns:r="http://schemas.openxmlformats.org/officeDocument/2006/relationships" xmlns:p="http://schemas.openxmlformats.org/presentationml/2006/main">
  <p:tag name="PLUS_ID" val="logo"/>
</p:tagLst>
</file>

<file path=ppt/tags/tag122.xml><?xml version="1.0" encoding="utf-8"?>
<p:tagLst xmlns:a="http://schemas.openxmlformats.org/drawingml/2006/main" xmlns:r="http://schemas.openxmlformats.org/officeDocument/2006/relationships" xmlns:p="http://schemas.openxmlformats.org/presentationml/2006/main">
  <p:tag name="PLUS_ID" val="chapter"/>
</p:tagLst>
</file>

<file path=ppt/tags/tag123.xml><?xml version="1.0" encoding="utf-8"?>
<p:tagLst xmlns:a="http://schemas.openxmlformats.org/drawingml/2006/main" xmlns:r="http://schemas.openxmlformats.org/officeDocument/2006/relationships" xmlns:p="http://schemas.openxmlformats.org/presentationml/2006/main">
  <p:tag name="PLUS_ID" val="header_2"/>
</p:tagLst>
</file>

<file path=ppt/tags/tag124.xml><?xml version="1.0" encoding="utf-8"?>
<p:tagLst xmlns:a="http://schemas.openxmlformats.org/drawingml/2006/main" xmlns:r="http://schemas.openxmlformats.org/officeDocument/2006/relationships" xmlns:p="http://schemas.openxmlformats.org/presentationml/2006/main">
  <p:tag name="PLUS_ID" val="detail_2"/>
</p:tagLst>
</file>

<file path=ppt/tags/tag125.xml><?xml version="1.0" encoding="utf-8"?>
<p:tagLst xmlns:a="http://schemas.openxmlformats.org/drawingml/2006/main" xmlns:r="http://schemas.openxmlformats.org/officeDocument/2006/relationships" xmlns:p="http://schemas.openxmlformats.org/presentationml/2006/main">
  <p:tag name="PLUS_ID" val="header_3"/>
</p:tagLst>
</file>

<file path=ppt/tags/tag126.xml><?xml version="1.0" encoding="utf-8"?>
<p:tagLst xmlns:a="http://schemas.openxmlformats.org/drawingml/2006/main" xmlns:r="http://schemas.openxmlformats.org/officeDocument/2006/relationships" xmlns:p="http://schemas.openxmlformats.org/presentationml/2006/main">
  <p:tag name="PLUS_ID" val="detail_3"/>
</p:tagLst>
</file>

<file path=ppt/tags/tag127.xml><?xml version="1.0" encoding="utf-8"?>
<p:tagLst xmlns:a="http://schemas.openxmlformats.org/drawingml/2006/main" xmlns:r="http://schemas.openxmlformats.org/officeDocument/2006/relationships" xmlns:p="http://schemas.openxmlformats.org/presentationml/2006/main">
  <p:tag name="PLUS_ID" val="chapter"/>
</p:tagLst>
</file>

<file path=ppt/tags/tag128.xml><?xml version="1.0" encoding="utf-8"?>
<p:tagLst xmlns:a="http://schemas.openxmlformats.org/drawingml/2006/main" xmlns:r="http://schemas.openxmlformats.org/officeDocument/2006/relationships" xmlns:p="http://schemas.openxmlformats.org/presentationml/2006/main">
  <p:tag name="PLUS_ID" val="title"/>
</p:tagLst>
</file>

<file path=ppt/tags/tag129.xml><?xml version="1.0" encoding="utf-8"?>
<p:tagLst xmlns:a="http://schemas.openxmlformats.org/drawingml/2006/main" xmlns:r="http://schemas.openxmlformats.org/officeDocument/2006/relationships" xmlns:p="http://schemas.openxmlformats.org/presentationml/2006/main">
  <p:tag name="PLUS_ID" val="pro_header"/>
</p:tagLst>
</file>

<file path=ppt/tags/tag13.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30.xml><?xml version="1.0" encoding="utf-8"?>
<p:tagLst xmlns:a="http://schemas.openxmlformats.org/drawingml/2006/main" xmlns:r="http://schemas.openxmlformats.org/officeDocument/2006/relationships" xmlns:p="http://schemas.openxmlformats.org/presentationml/2006/main">
  <p:tag name="PLUS_ID" val="pro_detail"/>
</p:tagLst>
</file>

<file path=ppt/tags/tag131.xml><?xml version="1.0" encoding="utf-8"?>
<p:tagLst xmlns:a="http://schemas.openxmlformats.org/drawingml/2006/main" xmlns:r="http://schemas.openxmlformats.org/officeDocument/2006/relationships" xmlns:p="http://schemas.openxmlformats.org/presentationml/2006/main">
  <p:tag name="PLUS_ID" val="con_header"/>
</p:tagLst>
</file>

<file path=ppt/tags/tag132.xml><?xml version="1.0" encoding="utf-8"?>
<p:tagLst xmlns:a="http://schemas.openxmlformats.org/drawingml/2006/main" xmlns:r="http://schemas.openxmlformats.org/officeDocument/2006/relationships" xmlns:p="http://schemas.openxmlformats.org/presentationml/2006/main">
  <p:tag name="PLUS_ID" val="con_detail"/>
</p:tagLst>
</file>

<file path=ppt/tags/tag133.xml><?xml version="1.0" encoding="utf-8"?>
<p:tagLst xmlns:a="http://schemas.openxmlformats.org/drawingml/2006/main" xmlns:r="http://schemas.openxmlformats.org/officeDocument/2006/relationships" xmlns:p="http://schemas.openxmlformats.org/presentationml/2006/main">
  <p:tag name="PLUS_ID" val="logo"/>
</p:tagLst>
</file>

<file path=ppt/tags/tag134.xml><?xml version="1.0" encoding="utf-8"?>
<p:tagLst xmlns:a="http://schemas.openxmlformats.org/drawingml/2006/main" xmlns:r="http://schemas.openxmlformats.org/officeDocument/2006/relationships" xmlns:p="http://schemas.openxmlformats.org/presentationml/2006/main">
  <p:tag name="PLUS_ID" val="chapter"/>
</p:tagLst>
</file>

<file path=ppt/tags/tag135.xml><?xml version="1.0" encoding="utf-8"?>
<p:tagLst xmlns:a="http://schemas.openxmlformats.org/drawingml/2006/main" xmlns:r="http://schemas.openxmlformats.org/officeDocument/2006/relationships" xmlns:p="http://schemas.openxmlformats.org/presentationml/2006/main">
  <p:tag name="PLUS_ID" val="title"/>
</p:tagLst>
</file>

<file path=ppt/tags/tag136.xml><?xml version="1.0" encoding="utf-8"?>
<p:tagLst xmlns:a="http://schemas.openxmlformats.org/drawingml/2006/main" xmlns:r="http://schemas.openxmlformats.org/officeDocument/2006/relationships" xmlns:p="http://schemas.openxmlformats.org/presentationml/2006/main">
  <p:tag name="PLUS_ID" val="detail_0"/>
</p:tagLst>
</file>

<file path=ppt/tags/tag137.xml><?xml version="1.0" encoding="utf-8"?>
<p:tagLst xmlns:a="http://schemas.openxmlformats.org/drawingml/2006/main" xmlns:r="http://schemas.openxmlformats.org/officeDocument/2006/relationships" xmlns:p="http://schemas.openxmlformats.org/presentationml/2006/main">
  <p:tag name="PLUS_ID" val="detail_1"/>
</p:tagLst>
</file>

<file path=ppt/tags/tag138.xml><?xml version="1.0" encoding="utf-8"?>
<p:tagLst xmlns:a="http://schemas.openxmlformats.org/drawingml/2006/main" xmlns:r="http://schemas.openxmlformats.org/officeDocument/2006/relationships" xmlns:p="http://schemas.openxmlformats.org/presentationml/2006/main">
  <p:tag name="PLUS_ID" val="header_0"/>
</p:tagLst>
</file>

<file path=ppt/tags/tag139.xml><?xml version="1.0" encoding="utf-8"?>
<p:tagLst xmlns:a="http://schemas.openxmlformats.org/drawingml/2006/main" xmlns:r="http://schemas.openxmlformats.org/officeDocument/2006/relationships" xmlns:p="http://schemas.openxmlformats.org/presentationml/2006/main">
  <p:tag name="PLUS_ID" val="header_1"/>
</p:tagLst>
</file>

<file path=ppt/tags/tag14.xml><?xml version="1.0" encoding="utf-8"?>
<p:tagLst xmlns:a="http://schemas.openxmlformats.org/drawingml/2006/main" xmlns:r="http://schemas.openxmlformats.org/officeDocument/2006/relationships" xmlns:p="http://schemas.openxmlformats.org/presentationml/2006/main">
  <p:tag name="PLUS_ID" val="chapter"/>
</p:tagLst>
</file>

<file path=ppt/tags/tag140.xml><?xml version="1.0" encoding="utf-8"?>
<p:tagLst xmlns:a="http://schemas.openxmlformats.org/drawingml/2006/main" xmlns:r="http://schemas.openxmlformats.org/officeDocument/2006/relationships" xmlns:p="http://schemas.openxmlformats.org/presentationml/2006/main">
  <p:tag name="PLUS_ID" val="detail_2"/>
</p:tagLst>
</file>

<file path=ppt/tags/tag141.xml><?xml version="1.0" encoding="utf-8"?>
<p:tagLst xmlns:a="http://schemas.openxmlformats.org/drawingml/2006/main" xmlns:r="http://schemas.openxmlformats.org/officeDocument/2006/relationships" xmlns:p="http://schemas.openxmlformats.org/presentationml/2006/main">
  <p:tag name="PLUS_ID" val="detail_3"/>
</p:tagLst>
</file>

<file path=ppt/tags/tag142.xml><?xml version="1.0" encoding="utf-8"?>
<p:tagLst xmlns:a="http://schemas.openxmlformats.org/drawingml/2006/main" xmlns:r="http://schemas.openxmlformats.org/officeDocument/2006/relationships" xmlns:p="http://schemas.openxmlformats.org/presentationml/2006/main">
  <p:tag name="PLUS_ID" val="header_2"/>
</p:tagLst>
</file>

<file path=ppt/tags/tag143.xml><?xml version="1.0" encoding="utf-8"?>
<p:tagLst xmlns:a="http://schemas.openxmlformats.org/drawingml/2006/main" xmlns:r="http://schemas.openxmlformats.org/officeDocument/2006/relationships" xmlns:p="http://schemas.openxmlformats.org/presentationml/2006/main">
  <p:tag name="PLUS_ID" val="header_3"/>
</p:tagLst>
</file>

<file path=ppt/tags/tag144.xml><?xml version="1.0" encoding="utf-8"?>
<p:tagLst xmlns:a="http://schemas.openxmlformats.org/drawingml/2006/main" xmlns:r="http://schemas.openxmlformats.org/officeDocument/2006/relationships" xmlns:p="http://schemas.openxmlformats.org/presentationml/2006/main">
  <p:tag name="PLUS_ID" val="logo"/>
</p:tagLst>
</file>

<file path=ppt/tags/tag145.xml><?xml version="1.0" encoding="utf-8"?>
<p:tagLst xmlns:a="http://schemas.openxmlformats.org/drawingml/2006/main" xmlns:r="http://schemas.openxmlformats.org/officeDocument/2006/relationships" xmlns:p="http://schemas.openxmlformats.org/presentationml/2006/main">
  <p:tag name="PLUS_ID" val="icon_3"/>
</p:tagLst>
</file>

<file path=ppt/tags/tag146.xml><?xml version="1.0" encoding="utf-8"?>
<p:tagLst xmlns:a="http://schemas.openxmlformats.org/drawingml/2006/main" xmlns:r="http://schemas.openxmlformats.org/officeDocument/2006/relationships" xmlns:p="http://schemas.openxmlformats.org/presentationml/2006/main">
  <p:tag name="PLUS_ID" val="icon_0"/>
</p:tagLst>
</file>

<file path=ppt/tags/tag147.xml><?xml version="1.0" encoding="utf-8"?>
<p:tagLst xmlns:a="http://schemas.openxmlformats.org/drawingml/2006/main" xmlns:r="http://schemas.openxmlformats.org/officeDocument/2006/relationships" xmlns:p="http://schemas.openxmlformats.org/presentationml/2006/main">
  <p:tag name="PLUS_ID" val="icon_1"/>
</p:tagLst>
</file>

<file path=ppt/tags/tag148.xml><?xml version="1.0" encoding="utf-8"?>
<p:tagLst xmlns:a="http://schemas.openxmlformats.org/drawingml/2006/main" xmlns:r="http://schemas.openxmlformats.org/officeDocument/2006/relationships" xmlns:p="http://schemas.openxmlformats.org/presentationml/2006/main">
  <p:tag name="PLUS_ID" val="icon_2"/>
</p:tagLst>
</file>

<file path=ppt/tags/tag149.xml><?xml version="1.0" encoding="utf-8"?>
<p:tagLst xmlns:a="http://schemas.openxmlformats.org/drawingml/2006/main" xmlns:r="http://schemas.openxmlformats.org/officeDocument/2006/relationships" xmlns:p="http://schemas.openxmlformats.org/presentationml/2006/main">
  <p:tag name="PLUS_SLIDE_ID" val="QMVkWzcvcolX4yVIBgH7Mr"/>
  <p:tag name="PLUS_SLIDE_PPT_ID" val="379#3442606064"/>
</p:tagLst>
</file>

<file path=ppt/tags/tag15.xml><?xml version="1.0" encoding="utf-8"?>
<p:tagLst xmlns:a="http://schemas.openxmlformats.org/drawingml/2006/main" xmlns:r="http://schemas.openxmlformats.org/officeDocument/2006/relationships" xmlns:p="http://schemas.openxmlformats.org/presentationml/2006/main">
  <p:tag name="PLUS_ID" val="logo"/>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PLUS_ID" val="takeaway"/>
</p:tagLst>
</file>

<file path=ppt/tags/tag152.xml><?xml version="1.0" encoding="utf-8"?>
<p:tagLst xmlns:a="http://schemas.openxmlformats.org/drawingml/2006/main" xmlns:r="http://schemas.openxmlformats.org/officeDocument/2006/relationships" xmlns:p="http://schemas.openxmlformats.org/presentationml/2006/main">
  <p:tag name="PLUS_ID" val="title"/>
</p:tagLst>
</file>

<file path=ppt/tags/tag153.xml><?xml version="1.0" encoding="utf-8"?>
<p:tagLst xmlns:a="http://schemas.openxmlformats.org/drawingml/2006/main" xmlns:r="http://schemas.openxmlformats.org/officeDocument/2006/relationships" xmlns:p="http://schemas.openxmlformats.org/presentationml/2006/main">
  <p:tag name="PLUS_ID" val="header_0"/>
</p:tagLst>
</file>

<file path=ppt/tags/tag154.xml><?xml version="1.0" encoding="utf-8"?>
<p:tagLst xmlns:a="http://schemas.openxmlformats.org/drawingml/2006/main" xmlns:r="http://schemas.openxmlformats.org/officeDocument/2006/relationships" xmlns:p="http://schemas.openxmlformats.org/presentationml/2006/main">
  <p:tag name="PLUS_ID" val="detail_0"/>
</p:tagLst>
</file>

<file path=ppt/tags/tag155.xml><?xml version="1.0" encoding="utf-8"?>
<p:tagLst xmlns:a="http://schemas.openxmlformats.org/drawingml/2006/main" xmlns:r="http://schemas.openxmlformats.org/officeDocument/2006/relationships" xmlns:p="http://schemas.openxmlformats.org/presentationml/2006/main">
  <p:tag name="PLUS_ID" val="header_1"/>
</p:tagLst>
</file>

<file path=ppt/tags/tag156.xml><?xml version="1.0" encoding="utf-8"?>
<p:tagLst xmlns:a="http://schemas.openxmlformats.org/drawingml/2006/main" xmlns:r="http://schemas.openxmlformats.org/officeDocument/2006/relationships" xmlns:p="http://schemas.openxmlformats.org/presentationml/2006/main">
  <p:tag name="PLUS_ID" val="detail_1"/>
</p:tagLst>
</file>

<file path=ppt/tags/tag157.xml><?xml version="1.0" encoding="utf-8"?>
<p:tagLst xmlns:a="http://schemas.openxmlformats.org/drawingml/2006/main" xmlns:r="http://schemas.openxmlformats.org/officeDocument/2006/relationships" xmlns:p="http://schemas.openxmlformats.org/presentationml/2006/main">
  <p:tag name="PLUS_ID" val="logo"/>
</p:tagLst>
</file>

<file path=ppt/tags/tag158.xml><?xml version="1.0" encoding="utf-8"?>
<p:tagLst xmlns:a="http://schemas.openxmlformats.org/drawingml/2006/main" xmlns:r="http://schemas.openxmlformats.org/officeDocument/2006/relationships" xmlns:p="http://schemas.openxmlformats.org/presentationml/2006/main">
  <p:tag name="PLUS_ID" val="chapter"/>
</p:tagLst>
</file>

<file path=ppt/tags/tag159.xml><?xml version="1.0" encoding="utf-8"?>
<p:tagLst xmlns:a="http://schemas.openxmlformats.org/drawingml/2006/main" xmlns:r="http://schemas.openxmlformats.org/officeDocument/2006/relationships" xmlns:p="http://schemas.openxmlformats.org/presentationml/2006/main">
  <p:tag name="PLUS_ID" val="introduction"/>
</p:tagLst>
</file>

<file path=ppt/tags/tag16.xml><?xml version="1.0" encoding="utf-8"?>
<p:tagLst xmlns:a="http://schemas.openxmlformats.org/drawingml/2006/main" xmlns:r="http://schemas.openxmlformats.org/officeDocument/2006/relationships" xmlns:p="http://schemas.openxmlformats.org/presentationml/2006/main">
  <p:tag name="PLUS_ID" val="detail"/>
</p:tagLst>
</file>

<file path=ppt/tags/tag160.xml><?xml version="1.0" encoding="utf-8"?>
<p:tagLst xmlns:a="http://schemas.openxmlformats.org/drawingml/2006/main" xmlns:r="http://schemas.openxmlformats.org/officeDocument/2006/relationships" xmlns:p="http://schemas.openxmlformats.org/presentationml/2006/main">
  <p:tag name="PLUS_ID" val="title"/>
</p:tagLst>
</file>

<file path=ppt/tags/tag161.xml><?xml version="1.0" encoding="utf-8"?>
<p:tagLst xmlns:a="http://schemas.openxmlformats.org/drawingml/2006/main" xmlns:r="http://schemas.openxmlformats.org/officeDocument/2006/relationships" xmlns:p="http://schemas.openxmlformats.org/presentationml/2006/main">
  <p:tag name="PLUS_ID" val="header_0"/>
</p:tagLst>
</file>

<file path=ppt/tags/tag162.xml><?xml version="1.0" encoding="utf-8"?>
<p:tagLst xmlns:a="http://schemas.openxmlformats.org/drawingml/2006/main" xmlns:r="http://schemas.openxmlformats.org/officeDocument/2006/relationships" xmlns:p="http://schemas.openxmlformats.org/presentationml/2006/main">
  <p:tag name="PLUS_ID" val="detail_0"/>
</p:tagLst>
</file>

<file path=ppt/tags/tag163.xml><?xml version="1.0" encoding="utf-8"?>
<p:tagLst xmlns:a="http://schemas.openxmlformats.org/drawingml/2006/main" xmlns:r="http://schemas.openxmlformats.org/officeDocument/2006/relationships" xmlns:p="http://schemas.openxmlformats.org/presentationml/2006/main">
  <p:tag name="PLUS_ID" val="header_1"/>
</p:tagLst>
</file>

<file path=ppt/tags/tag164.xml><?xml version="1.0" encoding="utf-8"?>
<p:tagLst xmlns:a="http://schemas.openxmlformats.org/drawingml/2006/main" xmlns:r="http://schemas.openxmlformats.org/officeDocument/2006/relationships" xmlns:p="http://schemas.openxmlformats.org/presentationml/2006/main">
  <p:tag name="PLUS_ID" val="detail_1"/>
</p:tagLst>
</file>

<file path=ppt/tags/tag165.xml><?xml version="1.0" encoding="utf-8"?>
<p:tagLst xmlns:a="http://schemas.openxmlformats.org/drawingml/2006/main" xmlns:r="http://schemas.openxmlformats.org/officeDocument/2006/relationships" xmlns:p="http://schemas.openxmlformats.org/presentationml/2006/main">
  <p:tag name="PLUS_ID" val="logo"/>
</p:tagLst>
</file>

<file path=ppt/tags/tag166.xml><?xml version="1.0" encoding="utf-8"?>
<p:tagLst xmlns:a="http://schemas.openxmlformats.org/drawingml/2006/main" xmlns:r="http://schemas.openxmlformats.org/officeDocument/2006/relationships" xmlns:p="http://schemas.openxmlformats.org/presentationml/2006/main">
  <p:tag name="PLUS_ID" val="chapter"/>
</p:tagLst>
</file>

<file path=ppt/tags/tag167.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68.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169.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7.xml><?xml version="1.0" encoding="utf-8"?>
<p:tagLst xmlns:a="http://schemas.openxmlformats.org/drawingml/2006/main" xmlns:r="http://schemas.openxmlformats.org/officeDocument/2006/relationships" xmlns:p="http://schemas.openxmlformats.org/presentationml/2006/main">
  <p:tag name="PLUS_ID" val="header"/>
</p:tagLst>
</file>

<file path=ppt/tags/tag170.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71.xml><?xml version="1.0" encoding="utf-8"?>
<p:tagLst xmlns:a="http://schemas.openxmlformats.org/drawingml/2006/main" xmlns:r="http://schemas.openxmlformats.org/officeDocument/2006/relationships" xmlns:p="http://schemas.openxmlformats.org/presentationml/2006/main">
  <p:tag name="PLUS_ID" val="logo"/>
</p:tagLst>
</file>

<file path=ppt/tags/tag172.xml><?xml version="1.0" encoding="utf-8"?>
<p:tagLst xmlns:a="http://schemas.openxmlformats.org/drawingml/2006/main" xmlns:r="http://schemas.openxmlformats.org/officeDocument/2006/relationships" xmlns:p="http://schemas.openxmlformats.org/presentationml/2006/main">
  <p:tag name="PLUS_ID" val="chapter"/>
</p:tagLst>
</file>

<file path=ppt/tags/tag18.xml><?xml version="1.0" encoding="utf-8"?>
<p:tagLst xmlns:a="http://schemas.openxmlformats.org/drawingml/2006/main" xmlns:r="http://schemas.openxmlformats.org/officeDocument/2006/relationships" xmlns:p="http://schemas.openxmlformats.org/presentationml/2006/main">
  <p:tag name="PLUS_ID" val="detail"/>
</p:tagLst>
</file>

<file path=ppt/tags/tag19.xml><?xml version="1.0" encoding="utf-8"?>
<p:tagLst xmlns:a="http://schemas.openxmlformats.org/drawingml/2006/main" xmlns:r="http://schemas.openxmlformats.org/officeDocument/2006/relationships" xmlns:p="http://schemas.openxmlformats.org/presentationml/2006/main">
  <p:tag name="PLUS_ID" val="statemen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LUS_ID" val="logo"/>
</p:tagLst>
</file>

<file path=ppt/tags/tag21.xml><?xml version="1.0" encoding="utf-8"?>
<p:tagLst xmlns:a="http://schemas.openxmlformats.org/drawingml/2006/main" xmlns:r="http://schemas.openxmlformats.org/officeDocument/2006/relationships" xmlns:p="http://schemas.openxmlformats.org/presentationml/2006/main">
  <p:tag name="PLUS_ID" val="chapter"/>
</p:tagLst>
</file>

<file path=ppt/tags/tag22.xml><?xml version="1.0" encoding="utf-8"?>
<p:tagLst xmlns:a="http://schemas.openxmlformats.org/drawingml/2006/main" xmlns:r="http://schemas.openxmlformats.org/officeDocument/2006/relationships" xmlns:p="http://schemas.openxmlformats.org/presentationml/2006/main">
  <p:tag name="PLUS_ID" val="title"/>
</p:tagLst>
</file>

<file path=ppt/tags/tag23.xml><?xml version="1.0" encoding="utf-8"?>
<p:tagLst xmlns:a="http://schemas.openxmlformats.org/drawingml/2006/main" xmlns:r="http://schemas.openxmlformats.org/officeDocument/2006/relationships" xmlns:p="http://schemas.openxmlformats.org/presentationml/2006/main">
  <p:tag name="PLUS_ID" val="header_0"/>
</p:tagLst>
</file>

<file path=ppt/tags/tag24.xml><?xml version="1.0" encoding="utf-8"?>
<p:tagLst xmlns:a="http://schemas.openxmlformats.org/drawingml/2006/main" xmlns:r="http://schemas.openxmlformats.org/officeDocument/2006/relationships" xmlns:p="http://schemas.openxmlformats.org/presentationml/2006/main">
  <p:tag name="PLUS_ID" val="detail_0"/>
</p:tagLst>
</file>

<file path=ppt/tags/tag25.xml><?xml version="1.0" encoding="utf-8"?>
<p:tagLst xmlns:a="http://schemas.openxmlformats.org/drawingml/2006/main" xmlns:r="http://schemas.openxmlformats.org/officeDocument/2006/relationships" xmlns:p="http://schemas.openxmlformats.org/presentationml/2006/main">
  <p:tag name="PLUS_ID" val="header_1"/>
</p:tagLst>
</file>

<file path=ppt/tags/tag26.xml><?xml version="1.0" encoding="utf-8"?>
<p:tagLst xmlns:a="http://schemas.openxmlformats.org/drawingml/2006/main" xmlns:r="http://schemas.openxmlformats.org/officeDocument/2006/relationships" xmlns:p="http://schemas.openxmlformats.org/presentationml/2006/main">
  <p:tag name="PLUS_ID" val="detail_1"/>
</p:tagLst>
</file>

<file path=ppt/tags/tag27.xml><?xml version="1.0" encoding="utf-8"?>
<p:tagLst xmlns:a="http://schemas.openxmlformats.org/drawingml/2006/main" xmlns:r="http://schemas.openxmlformats.org/officeDocument/2006/relationships" xmlns:p="http://schemas.openxmlformats.org/presentationml/2006/main">
  <p:tag name="PLUS_ID" val="logo"/>
</p:tagLst>
</file>

<file path=ppt/tags/tag28.xml><?xml version="1.0" encoding="utf-8"?>
<p:tagLst xmlns:a="http://schemas.openxmlformats.org/drawingml/2006/main" xmlns:r="http://schemas.openxmlformats.org/officeDocument/2006/relationships" xmlns:p="http://schemas.openxmlformats.org/presentationml/2006/main">
  <p:tag name="PLUS_ID" val="chapter"/>
</p:tagLst>
</file>

<file path=ppt/tags/tag29.xml><?xml version="1.0" encoding="utf-8"?>
<p:tagLst xmlns:a="http://schemas.openxmlformats.org/drawingml/2006/main" xmlns:r="http://schemas.openxmlformats.org/officeDocument/2006/relationships" xmlns:p="http://schemas.openxmlformats.org/presentationml/2006/main">
  <p:tag name="PLUS_SLIDE_ID" val="2k6pNLw4s2HqRM8fk9Ubb8"/>
  <p:tag name="PLUS_SLIDE_PPT_ID" val="359#396646278"/>
</p:tagLst>
</file>

<file path=ppt/tags/tag3.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32.xml><?xml version="1.0" encoding="utf-8"?>
<p:tagLst xmlns:a="http://schemas.openxmlformats.org/drawingml/2006/main" xmlns:r="http://schemas.openxmlformats.org/officeDocument/2006/relationships" xmlns:p="http://schemas.openxmlformats.org/presentationml/2006/main">
  <p:tag name="PLUS_ID" val="takeaway"/>
</p:tagLst>
</file>

<file path=ppt/tags/tag33.xml><?xml version="1.0" encoding="utf-8"?>
<p:tagLst xmlns:a="http://schemas.openxmlformats.org/drawingml/2006/main" xmlns:r="http://schemas.openxmlformats.org/officeDocument/2006/relationships" xmlns:p="http://schemas.openxmlformats.org/presentationml/2006/main">
  <p:tag name="PLUS_ID" val="title"/>
</p:tagLst>
</file>

<file path=ppt/tags/tag34.xml><?xml version="1.0" encoding="utf-8"?>
<p:tagLst xmlns:a="http://schemas.openxmlformats.org/drawingml/2006/main" xmlns:r="http://schemas.openxmlformats.org/officeDocument/2006/relationships" xmlns:p="http://schemas.openxmlformats.org/presentationml/2006/main">
  <p:tag name="PLUS_ID" val="header_0"/>
</p:tagLst>
</file>

<file path=ppt/tags/tag35.xml><?xml version="1.0" encoding="utf-8"?>
<p:tagLst xmlns:a="http://schemas.openxmlformats.org/drawingml/2006/main" xmlns:r="http://schemas.openxmlformats.org/officeDocument/2006/relationships" xmlns:p="http://schemas.openxmlformats.org/presentationml/2006/main">
  <p:tag name="PLUS_ID" val="detail_0"/>
</p:tagLst>
</file>

<file path=ppt/tags/tag36.xml><?xml version="1.0" encoding="utf-8"?>
<p:tagLst xmlns:a="http://schemas.openxmlformats.org/drawingml/2006/main" xmlns:r="http://schemas.openxmlformats.org/officeDocument/2006/relationships" xmlns:p="http://schemas.openxmlformats.org/presentationml/2006/main">
  <p:tag name="PLUS_ID" val="header_1"/>
</p:tagLst>
</file>

<file path=ppt/tags/tag37.xml><?xml version="1.0" encoding="utf-8"?>
<p:tagLst xmlns:a="http://schemas.openxmlformats.org/drawingml/2006/main" xmlns:r="http://schemas.openxmlformats.org/officeDocument/2006/relationships" xmlns:p="http://schemas.openxmlformats.org/presentationml/2006/main">
  <p:tag name="PLUS_ID" val="detail_1"/>
</p:tagLst>
</file>

<file path=ppt/tags/tag38.xml><?xml version="1.0" encoding="utf-8"?>
<p:tagLst xmlns:a="http://schemas.openxmlformats.org/drawingml/2006/main" xmlns:r="http://schemas.openxmlformats.org/officeDocument/2006/relationships" xmlns:p="http://schemas.openxmlformats.org/presentationml/2006/main">
  <p:tag name="PLUS_ID" val="logo"/>
</p:tagLst>
</file>

<file path=ppt/tags/tag39.xml><?xml version="1.0" encoding="utf-8"?>
<p:tagLst xmlns:a="http://schemas.openxmlformats.org/drawingml/2006/main" xmlns:r="http://schemas.openxmlformats.org/officeDocument/2006/relationships" xmlns:p="http://schemas.openxmlformats.org/presentationml/2006/main">
  <p:tag name="PLUS_ID" val="chapter"/>
</p:tagLst>
</file>

<file path=ppt/tags/tag4.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40.xml><?xml version="1.0" encoding="utf-8"?>
<p:tagLst xmlns:a="http://schemas.openxmlformats.org/drawingml/2006/main" xmlns:r="http://schemas.openxmlformats.org/officeDocument/2006/relationships" xmlns:p="http://schemas.openxmlformats.org/presentationml/2006/main">
  <p:tag name="PLUS_ID" val="chapter"/>
</p:tagLst>
</file>

<file path=ppt/tags/tag41.xml><?xml version="1.0" encoding="utf-8"?>
<p:tagLst xmlns:a="http://schemas.openxmlformats.org/drawingml/2006/main" xmlns:r="http://schemas.openxmlformats.org/officeDocument/2006/relationships" xmlns:p="http://schemas.openxmlformats.org/presentationml/2006/main">
  <p:tag name="PLUS_ID" val="title"/>
</p:tagLst>
</file>

<file path=ppt/tags/tag42.xml><?xml version="1.0" encoding="utf-8"?>
<p:tagLst xmlns:a="http://schemas.openxmlformats.org/drawingml/2006/main" xmlns:r="http://schemas.openxmlformats.org/officeDocument/2006/relationships" xmlns:p="http://schemas.openxmlformats.org/presentationml/2006/main">
  <p:tag name="PLUS_ID" val="detail"/>
</p:tagLst>
</file>

<file path=ppt/tags/tag43.xml><?xml version="1.0" encoding="utf-8"?>
<p:tagLst xmlns:a="http://schemas.openxmlformats.org/drawingml/2006/main" xmlns:r="http://schemas.openxmlformats.org/officeDocument/2006/relationships" xmlns:p="http://schemas.openxmlformats.org/presentationml/2006/main">
  <p:tag name="PLUS_ID" val="logo"/>
</p:tagLst>
</file>

<file path=ppt/tags/tag44.xml><?xml version="1.0" encoding="utf-8"?>
<p:tagLst xmlns:a="http://schemas.openxmlformats.org/drawingml/2006/main" xmlns:r="http://schemas.openxmlformats.org/officeDocument/2006/relationships" xmlns:p="http://schemas.openxmlformats.org/presentationml/2006/main">
  <p:tag name="PLUS_ID" val="title"/>
</p:tagLst>
</file>

<file path=ppt/tags/tag45.xml><?xml version="1.0" encoding="utf-8"?>
<p:tagLst xmlns:a="http://schemas.openxmlformats.org/drawingml/2006/main" xmlns:r="http://schemas.openxmlformats.org/officeDocument/2006/relationships" xmlns:p="http://schemas.openxmlformats.org/presentationml/2006/main">
  <p:tag name="PLUS_ID" val="header_0"/>
</p:tagLst>
</file>

<file path=ppt/tags/tag46.xml><?xml version="1.0" encoding="utf-8"?>
<p:tagLst xmlns:a="http://schemas.openxmlformats.org/drawingml/2006/main" xmlns:r="http://schemas.openxmlformats.org/officeDocument/2006/relationships" xmlns:p="http://schemas.openxmlformats.org/presentationml/2006/main">
  <p:tag name="PLUS_ID" val="detail_0"/>
</p:tagLst>
</file>

<file path=ppt/tags/tag47.xml><?xml version="1.0" encoding="utf-8"?>
<p:tagLst xmlns:a="http://schemas.openxmlformats.org/drawingml/2006/main" xmlns:r="http://schemas.openxmlformats.org/officeDocument/2006/relationships" xmlns:p="http://schemas.openxmlformats.org/presentationml/2006/main">
  <p:tag name="PLUS_ID" val="header_1"/>
</p:tagLst>
</file>

<file path=ppt/tags/tag48.xml><?xml version="1.0" encoding="utf-8"?>
<p:tagLst xmlns:a="http://schemas.openxmlformats.org/drawingml/2006/main" xmlns:r="http://schemas.openxmlformats.org/officeDocument/2006/relationships" xmlns:p="http://schemas.openxmlformats.org/presentationml/2006/main">
  <p:tag name="PLUS_ID" val="detail_1"/>
</p:tagLst>
</file>

<file path=ppt/tags/tag49.xml><?xml version="1.0" encoding="utf-8"?>
<p:tagLst xmlns:a="http://schemas.openxmlformats.org/drawingml/2006/main" xmlns:r="http://schemas.openxmlformats.org/officeDocument/2006/relationships" xmlns:p="http://schemas.openxmlformats.org/presentationml/2006/main">
  <p:tag name="PLUS_ID" val="logo"/>
</p:tagLst>
</file>

<file path=ppt/tags/tag5.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50.xml><?xml version="1.0" encoding="utf-8"?>
<p:tagLst xmlns:a="http://schemas.openxmlformats.org/drawingml/2006/main" xmlns:r="http://schemas.openxmlformats.org/officeDocument/2006/relationships" xmlns:p="http://schemas.openxmlformats.org/presentationml/2006/main">
  <p:tag name="PLUS_ID" val="chapter"/>
</p:tagLst>
</file>

<file path=ppt/tags/tag51.xml><?xml version="1.0" encoding="utf-8"?>
<p:tagLst xmlns:a="http://schemas.openxmlformats.org/drawingml/2006/main" xmlns:r="http://schemas.openxmlformats.org/officeDocument/2006/relationships" xmlns:p="http://schemas.openxmlformats.org/presentationml/2006/main">
  <p:tag name="PLUS_ID" val="chapter"/>
</p:tagLst>
</file>

<file path=ppt/tags/tag52.xml><?xml version="1.0" encoding="utf-8"?>
<p:tagLst xmlns:a="http://schemas.openxmlformats.org/drawingml/2006/main" xmlns:r="http://schemas.openxmlformats.org/officeDocument/2006/relationships" xmlns:p="http://schemas.openxmlformats.org/presentationml/2006/main">
  <p:tag name="PLUS_ID" val="logo"/>
</p:tagLst>
</file>

<file path=ppt/tags/tag53.xml><?xml version="1.0" encoding="utf-8"?>
<p:tagLst xmlns:a="http://schemas.openxmlformats.org/drawingml/2006/main" xmlns:r="http://schemas.openxmlformats.org/officeDocument/2006/relationships" xmlns:p="http://schemas.openxmlformats.org/presentationml/2006/main">
  <p:tag name="PLUS_ID" val="title"/>
</p:tagLst>
</file>

<file path=ppt/tags/tag54.xml><?xml version="1.0" encoding="utf-8"?>
<p:tagLst xmlns:a="http://schemas.openxmlformats.org/drawingml/2006/main" xmlns:r="http://schemas.openxmlformats.org/officeDocument/2006/relationships" xmlns:p="http://schemas.openxmlformats.org/presentationml/2006/main">
  <p:tag name="PLUS_ID" val="chart_title"/>
</p:tagLst>
</file>

<file path=ppt/tags/tag55.xml><?xml version="1.0" encoding="utf-8"?>
<p:tagLst xmlns:a="http://schemas.openxmlformats.org/drawingml/2006/main" xmlns:r="http://schemas.openxmlformats.org/officeDocument/2006/relationships" xmlns:p="http://schemas.openxmlformats.org/presentationml/2006/main">
  <p:tag name="PLUS_ID" val="label_1"/>
</p:tagLst>
</file>

<file path=ppt/tags/tag56.xml><?xml version="1.0" encoding="utf-8"?>
<p:tagLst xmlns:a="http://schemas.openxmlformats.org/drawingml/2006/main" xmlns:r="http://schemas.openxmlformats.org/officeDocument/2006/relationships" xmlns:p="http://schemas.openxmlformats.org/presentationml/2006/main">
  <p:tag name="PLUS_ID" val="chart"/>
</p:tagLst>
</file>

<file path=ppt/tags/tag57.xml><?xml version="1.0" encoding="utf-8"?>
<p:tagLst xmlns:a="http://schemas.openxmlformats.org/drawingml/2006/main" xmlns:r="http://schemas.openxmlformats.org/officeDocument/2006/relationships" xmlns:p="http://schemas.openxmlformats.org/presentationml/2006/main">
  <p:tag name="PLUS_ID" val="label_0"/>
</p:tagLst>
</file>

<file path=ppt/tags/tag58.xml><?xml version="1.0" encoding="utf-8"?>
<p:tagLst xmlns:a="http://schemas.openxmlformats.org/drawingml/2006/main" xmlns:r="http://schemas.openxmlformats.org/officeDocument/2006/relationships" xmlns:p="http://schemas.openxmlformats.org/presentationml/2006/main">
  <p:tag name="PLUS_ID" val="value_0"/>
</p:tagLst>
</file>

<file path=ppt/tags/tag59.xml><?xml version="1.0" encoding="utf-8"?>
<p:tagLst xmlns:a="http://schemas.openxmlformats.org/drawingml/2006/main" xmlns:r="http://schemas.openxmlformats.org/officeDocument/2006/relationships" xmlns:p="http://schemas.openxmlformats.org/presentationml/2006/main">
  <p:tag name="PLUS_ID" val="value_1"/>
</p:tagLst>
</file>

<file path=ppt/tags/tag6.xml><?xml version="1.0" encoding="utf-8"?>
<p:tagLst xmlns:a="http://schemas.openxmlformats.org/drawingml/2006/main" xmlns:r="http://schemas.openxmlformats.org/officeDocument/2006/relationships" xmlns:p="http://schemas.openxmlformats.org/presentationml/2006/main">
  <p:tag name="PLUS_ID" val="logo"/>
</p:tagLst>
</file>

<file path=ppt/tags/tag60.xml><?xml version="1.0" encoding="utf-8"?>
<p:tagLst xmlns:a="http://schemas.openxmlformats.org/drawingml/2006/main" xmlns:r="http://schemas.openxmlformats.org/officeDocument/2006/relationships" xmlns:p="http://schemas.openxmlformats.org/presentationml/2006/main">
  <p:tag name="PLUS_ID" val="label_2"/>
</p:tagLst>
</file>

<file path=ppt/tags/tag61.xml><?xml version="1.0" encoding="utf-8"?>
<p:tagLst xmlns:a="http://schemas.openxmlformats.org/drawingml/2006/main" xmlns:r="http://schemas.openxmlformats.org/officeDocument/2006/relationships" xmlns:p="http://schemas.openxmlformats.org/presentationml/2006/main">
  <p:tag name="PLUS_ID" val="value_2"/>
</p:tagLst>
</file>

<file path=ppt/tags/tag62.xml><?xml version="1.0" encoding="utf-8"?>
<p:tagLst xmlns:a="http://schemas.openxmlformats.org/drawingml/2006/main" xmlns:r="http://schemas.openxmlformats.org/officeDocument/2006/relationships" xmlns:p="http://schemas.openxmlformats.org/presentationml/2006/main">
  <p:tag name="PLUS_ID" val="chapter"/>
</p:tagLst>
</file>

<file path=ppt/tags/tag63.xml><?xml version="1.0" encoding="utf-8"?>
<p:tagLst xmlns:a="http://schemas.openxmlformats.org/drawingml/2006/main" xmlns:r="http://schemas.openxmlformats.org/officeDocument/2006/relationships" xmlns:p="http://schemas.openxmlformats.org/presentationml/2006/main">
  <p:tag name="PLUS_ID" val="title"/>
</p:tagLst>
</file>

<file path=ppt/tags/tag64.xml><?xml version="1.0" encoding="utf-8"?>
<p:tagLst xmlns:a="http://schemas.openxmlformats.org/drawingml/2006/main" xmlns:r="http://schemas.openxmlformats.org/officeDocument/2006/relationships" xmlns:p="http://schemas.openxmlformats.org/presentationml/2006/main">
  <p:tag name="PLUS_ID" val="detail_0"/>
</p:tagLst>
</file>

<file path=ppt/tags/tag65.xml><?xml version="1.0" encoding="utf-8"?>
<p:tagLst xmlns:a="http://schemas.openxmlformats.org/drawingml/2006/main" xmlns:r="http://schemas.openxmlformats.org/officeDocument/2006/relationships" xmlns:p="http://schemas.openxmlformats.org/presentationml/2006/main">
  <p:tag name="PLUS_ID" val="detail_1"/>
</p:tagLst>
</file>

<file path=ppt/tags/tag66.xml><?xml version="1.0" encoding="utf-8"?>
<p:tagLst xmlns:a="http://schemas.openxmlformats.org/drawingml/2006/main" xmlns:r="http://schemas.openxmlformats.org/officeDocument/2006/relationships" xmlns:p="http://schemas.openxmlformats.org/presentationml/2006/main">
  <p:tag name="PLUS_ID" val="detail_2"/>
</p:tagLst>
</file>

<file path=ppt/tags/tag67.xml><?xml version="1.0" encoding="utf-8"?>
<p:tagLst xmlns:a="http://schemas.openxmlformats.org/drawingml/2006/main" xmlns:r="http://schemas.openxmlformats.org/officeDocument/2006/relationships" xmlns:p="http://schemas.openxmlformats.org/presentationml/2006/main">
  <p:tag name="PLUS_ID" val="header_0"/>
</p:tagLst>
</file>

<file path=ppt/tags/tag68.xml><?xml version="1.0" encoding="utf-8"?>
<p:tagLst xmlns:a="http://schemas.openxmlformats.org/drawingml/2006/main" xmlns:r="http://schemas.openxmlformats.org/officeDocument/2006/relationships" xmlns:p="http://schemas.openxmlformats.org/presentationml/2006/main">
  <p:tag name="PLUS_ID" val="header_1"/>
</p:tagLst>
</file>

<file path=ppt/tags/tag69.xml><?xml version="1.0" encoding="utf-8"?>
<p:tagLst xmlns:a="http://schemas.openxmlformats.org/drawingml/2006/main" xmlns:r="http://schemas.openxmlformats.org/officeDocument/2006/relationships" xmlns:p="http://schemas.openxmlformats.org/presentationml/2006/main">
  <p:tag name="PLUS_ID" val="header_2"/>
</p:tagLst>
</file>

<file path=ppt/tags/tag7.xml><?xml version="1.0" encoding="utf-8"?>
<p:tagLst xmlns:a="http://schemas.openxmlformats.org/drawingml/2006/main" xmlns:r="http://schemas.openxmlformats.org/officeDocument/2006/relationships" xmlns:p="http://schemas.openxmlformats.org/presentationml/2006/main">
  <p:tag name="PLUS_ID" val="title_static"/>
</p:tagLst>
</file>

<file path=ppt/tags/tag70.xml><?xml version="1.0" encoding="utf-8"?>
<p:tagLst xmlns:a="http://schemas.openxmlformats.org/drawingml/2006/main" xmlns:r="http://schemas.openxmlformats.org/officeDocument/2006/relationships" xmlns:p="http://schemas.openxmlformats.org/presentationml/2006/main">
  <p:tag name="PLUS_ID" val="logo"/>
</p:tagLst>
</file>

<file path=ppt/tags/tag71.xml><?xml version="1.0" encoding="utf-8"?>
<p:tagLst xmlns:a="http://schemas.openxmlformats.org/drawingml/2006/main" xmlns:r="http://schemas.openxmlformats.org/officeDocument/2006/relationships" xmlns:p="http://schemas.openxmlformats.org/presentationml/2006/main">
  <p:tag name="PLUS_ID" val="chapter"/>
</p:tagLst>
</file>

<file path=ppt/tags/tag72.xml><?xml version="1.0" encoding="utf-8"?>
<p:tagLst xmlns:a="http://schemas.openxmlformats.org/drawingml/2006/main" xmlns:r="http://schemas.openxmlformats.org/officeDocument/2006/relationships" xmlns:p="http://schemas.openxmlformats.org/presentationml/2006/main">
  <p:tag name="PLUS_ID" val="logo"/>
</p:tagLst>
</file>

<file path=ppt/tags/tag73.xml><?xml version="1.0" encoding="utf-8"?>
<p:tagLst xmlns:a="http://schemas.openxmlformats.org/drawingml/2006/main" xmlns:r="http://schemas.openxmlformats.org/officeDocument/2006/relationships" xmlns:p="http://schemas.openxmlformats.org/presentationml/2006/main">
  <p:tag name="PLUS_ID" val="title"/>
</p:tagLst>
</file>

<file path=ppt/tags/tag74.xml><?xml version="1.0" encoding="utf-8"?>
<p:tagLst xmlns:a="http://schemas.openxmlformats.org/drawingml/2006/main" xmlns:r="http://schemas.openxmlformats.org/officeDocument/2006/relationships" xmlns:p="http://schemas.openxmlformats.org/presentationml/2006/main">
  <p:tag name="PLUS_ID" val="chart_title"/>
</p:tagLst>
</file>

<file path=ppt/tags/tag75.xml><?xml version="1.0" encoding="utf-8"?>
<p:tagLst xmlns:a="http://schemas.openxmlformats.org/drawingml/2006/main" xmlns:r="http://schemas.openxmlformats.org/officeDocument/2006/relationships" xmlns:p="http://schemas.openxmlformats.org/presentationml/2006/main">
  <p:tag name="PLUS_ID" val="detail"/>
</p:tagLst>
</file>

<file path=ppt/tags/tag76.xml><?xml version="1.0" encoding="utf-8"?>
<p:tagLst xmlns:a="http://schemas.openxmlformats.org/drawingml/2006/main" xmlns:r="http://schemas.openxmlformats.org/officeDocument/2006/relationships" xmlns:p="http://schemas.openxmlformats.org/presentationml/2006/main">
  <p:tag name="PLUS_ID" val="chart"/>
</p:tagLst>
</file>

<file path=ppt/tags/tag77.xml><?xml version="1.0" encoding="utf-8"?>
<p:tagLst xmlns:a="http://schemas.openxmlformats.org/drawingml/2006/main" xmlns:r="http://schemas.openxmlformats.org/officeDocument/2006/relationships" xmlns:p="http://schemas.openxmlformats.org/presentationml/2006/main">
  <p:tag name="PLUS_ID" val="chapter"/>
</p:tagLst>
</file>

<file path=ppt/tags/tag78.xml><?xml version="1.0" encoding="utf-8"?>
<p:tagLst xmlns:a="http://schemas.openxmlformats.org/drawingml/2006/main" xmlns:r="http://schemas.openxmlformats.org/officeDocument/2006/relationships" xmlns:p="http://schemas.openxmlformats.org/presentationml/2006/main">
  <p:tag name="PLUS_ID" val="title"/>
</p:tagLst>
</file>

<file path=ppt/tags/tag79.xml><?xml version="1.0" encoding="utf-8"?>
<p:tagLst xmlns:a="http://schemas.openxmlformats.org/drawingml/2006/main" xmlns:r="http://schemas.openxmlformats.org/officeDocument/2006/relationships" xmlns:p="http://schemas.openxmlformats.org/presentationml/2006/main">
  <p:tag name="PLUS_ID" val="detail_0"/>
</p:tagLst>
</file>

<file path=ppt/tags/tag8.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80.xml><?xml version="1.0" encoding="utf-8"?>
<p:tagLst xmlns:a="http://schemas.openxmlformats.org/drawingml/2006/main" xmlns:r="http://schemas.openxmlformats.org/officeDocument/2006/relationships" xmlns:p="http://schemas.openxmlformats.org/presentationml/2006/main">
  <p:tag name="PLUS_ID" val="detail_1"/>
</p:tagLst>
</file>

<file path=ppt/tags/tag81.xml><?xml version="1.0" encoding="utf-8"?>
<p:tagLst xmlns:a="http://schemas.openxmlformats.org/drawingml/2006/main" xmlns:r="http://schemas.openxmlformats.org/officeDocument/2006/relationships" xmlns:p="http://schemas.openxmlformats.org/presentationml/2006/main">
  <p:tag name="PLUS_ID" val="detail_2"/>
</p:tagLst>
</file>

<file path=ppt/tags/tag82.xml><?xml version="1.0" encoding="utf-8"?>
<p:tagLst xmlns:a="http://schemas.openxmlformats.org/drawingml/2006/main" xmlns:r="http://schemas.openxmlformats.org/officeDocument/2006/relationships" xmlns:p="http://schemas.openxmlformats.org/presentationml/2006/main">
  <p:tag name="PLUS_ID" val="header_0"/>
</p:tagLst>
</file>

<file path=ppt/tags/tag83.xml><?xml version="1.0" encoding="utf-8"?>
<p:tagLst xmlns:a="http://schemas.openxmlformats.org/drawingml/2006/main" xmlns:r="http://schemas.openxmlformats.org/officeDocument/2006/relationships" xmlns:p="http://schemas.openxmlformats.org/presentationml/2006/main">
  <p:tag name="PLUS_ID" val="header_1"/>
</p:tagLst>
</file>

<file path=ppt/tags/tag84.xml><?xml version="1.0" encoding="utf-8"?>
<p:tagLst xmlns:a="http://schemas.openxmlformats.org/drawingml/2006/main" xmlns:r="http://schemas.openxmlformats.org/officeDocument/2006/relationships" xmlns:p="http://schemas.openxmlformats.org/presentationml/2006/main">
  <p:tag name="PLUS_ID" val="header_2"/>
</p:tagLst>
</file>

<file path=ppt/tags/tag85.xml><?xml version="1.0" encoding="utf-8"?>
<p:tagLst xmlns:a="http://schemas.openxmlformats.org/drawingml/2006/main" xmlns:r="http://schemas.openxmlformats.org/officeDocument/2006/relationships" xmlns:p="http://schemas.openxmlformats.org/presentationml/2006/main">
  <p:tag name="PLUS_ID" val="logo"/>
</p:tagLst>
</file>

<file path=ppt/tags/tag86.xml><?xml version="1.0" encoding="utf-8"?>
<p:tagLst xmlns:a="http://schemas.openxmlformats.org/drawingml/2006/main" xmlns:r="http://schemas.openxmlformats.org/officeDocument/2006/relationships" xmlns:p="http://schemas.openxmlformats.org/presentationml/2006/main">
  <p:tag name="PLUS_ID" val="chapter"/>
</p:tagLst>
</file>

<file path=ppt/tags/tag87.xml><?xml version="1.0" encoding="utf-8"?>
<p:tagLst xmlns:a="http://schemas.openxmlformats.org/drawingml/2006/main" xmlns:r="http://schemas.openxmlformats.org/officeDocument/2006/relationships" xmlns:p="http://schemas.openxmlformats.org/presentationml/2006/main">
  <p:tag name="PLUS_ID" val="title"/>
</p:tagLst>
</file>

<file path=ppt/tags/tag88.xml><?xml version="1.0" encoding="utf-8"?>
<p:tagLst xmlns:a="http://schemas.openxmlformats.org/drawingml/2006/main" xmlns:r="http://schemas.openxmlformats.org/officeDocument/2006/relationships" xmlns:p="http://schemas.openxmlformats.org/presentationml/2006/main">
  <p:tag name="PLUS_ID" val="detail_0"/>
</p:tagLst>
</file>

<file path=ppt/tags/tag89.xml><?xml version="1.0" encoding="utf-8"?>
<p:tagLst xmlns:a="http://schemas.openxmlformats.org/drawingml/2006/main" xmlns:r="http://schemas.openxmlformats.org/officeDocument/2006/relationships" xmlns:p="http://schemas.openxmlformats.org/presentationml/2006/main">
  <p:tag name="PLUS_ID" val="detail_1"/>
</p:tagLst>
</file>

<file path=ppt/tags/tag9.xml><?xml version="1.0" encoding="utf-8"?>
<p:tagLst xmlns:a="http://schemas.openxmlformats.org/drawingml/2006/main" xmlns:r="http://schemas.openxmlformats.org/officeDocument/2006/relationships" xmlns:p="http://schemas.openxmlformats.org/presentationml/2006/main">
  <p:tag name="PLUS_ID" val="logo"/>
</p:tagLst>
</file>

<file path=ppt/tags/tag90.xml><?xml version="1.0" encoding="utf-8"?>
<p:tagLst xmlns:a="http://schemas.openxmlformats.org/drawingml/2006/main" xmlns:r="http://schemas.openxmlformats.org/officeDocument/2006/relationships" xmlns:p="http://schemas.openxmlformats.org/presentationml/2006/main">
  <p:tag name="PLUS_ID" val="header_0"/>
</p:tagLst>
</file>

<file path=ppt/tags/tag91.xml><?xml version="1.0" encoding="utf-8"?>
<p:tagLst xmlns:a="http://schemas.openxmlformats.org/drawingml/2006/main" xmlns:r="http://schemas.openxmlformats.org/officeDocument/2006/relationships" xmlns:p="http://schemas.openxmlformats.org/presentationml/2006/main">
  <p:tag name="PLUS_ID" val="header_1"/>
</p:tagLst>
</file>

<file path=ppt/tags/tag92.xml><?xml version="1.0" encoding="utf-8"?>
<p:tagLst xmlns:a="http://schemas.openxmlformats.org/drawingml/2006/main" xmlns:r="http://schemas.openxmlformats.org/officeDocument/2006/relationships" xmlns:p="http://schemas.openxmlformats.org/presentationml/2006/main">
  <p:tag name="PLUS_ID" val="detail_2"/>
</p:tagLst>
</file>

<file path=ppt/tags/tag93.xml><?xml version="1.0" encoding="utf-8"?>
<p:tagLst xmlns:a="http://schemas.openxmlformats.org/drawingml/2006/main" xmlns:r="http://schemas.openxmlformats.org/officeDocument/2006/relationships" xmlns:p="http://schemas.openxmlformats.org/presentationml/2006/main">
  <p:tag name="PLUS_ID" val="detail_3"/>
</p:tagLst>
</file>

<file path=ppt/tags/tag94.xml><?xml version="1.0" encoding="utf-8"?>
<p:tagLst xmlns:a="http://schemas.openxmlformats.org/drawingml/2006/main" xmlns:r="http://schemas.openxmlformats.org/officeDocument/2006/relationships" xmlns:p="http://schemas.openxmlformats.org/presentationml/2006/main">
  <p:tag name="PLUS_ID" val="header_2"/>
</p:tagLst>
</file>

<file path=ppt/tags/tag95.xml><?xml version="1.0" encoding="utf-8"?>
<p:tagLst xmlns:a="http://schemas.openxmlformats.org/drawingml/2006/main" xmlns:r="http://schemas.openxmlformats.org/officeDocument/2006/relationships" xmlns:p="http://schemas.openxmlformats.org/presentationml/2006/main">
  <p:tag name="PLUS_ID" val="header_3"/>
</p:tagLst>
</file>

<file path=ppt/tags/tag96.xml><?xml version="1.0" encoding="utf-8"?>
<p:tagLst xmlns:a="http://schemas.openxmlformats.org/drawingml/2006/main" xmlns:r="http://schemas.openxmlformats.org/officeDocument/2006/relationships" xmlns:p="http://schemas.openxmlformats.org/presentationml/2006/main">
  <p:tag name="PLUS_ID" val="logo"/>
</p:tagLst>
</file>

<file path=ppt/tags/tag97.xml><?xml version="1.0" encoding="utf-8"?>
<p:tagLst xmlns:a="http://schemas.openxmlformats.org/drawingml/2006/main" xmlns:r="http://schemas.openxmlformats.org/officeDocument/2006/relationships" xmlns:p="http://schemas.openxmlformats.org/presentationml/2006/main">
  <p:tag name="PLUS_ID" val="chapter"/>
</p:tagLst>
</file>

<file path=ppt/tags/tag98.xml><?xml version="1.0" encoding="utf-8"?>
<p:tagLst xmlns:a="http://schemas.openxmlformats.org/drawingml/2006/main" xmlns:r="http://schemas.openxmlformats.org/officeDocument/2006/relationships" xmlns:p="http://schemas.openxmlformats.org/presentationml/2006/main">
  <p:tag name="PLUS_ID" val="title"/>
</p:tagLst>
</file>

<file path=ppt/tags/tag99.xml><?xml version="1.0" encoding="utf-8"?>
<p:tagLst xmlns:a="http://schemas.openxmlformats.org/drawingml/2006/main" xmlns:r="http://schemas.openxmlformats.org/officeDocument/2006/relationships" xmlns:p="http://schemas.openxmlformats.org/presentationml/2006/main">
  <p:tag name="PLUS_ID" val="detail_0"/>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E6C15E6-0F44-470D-AD54-0295F07B432A}">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35</TotalTime>
  <Words>2940</Words>
  <Application>Microsoft Office PowerPoint</Application>
  <PresentationFormat>Widescreen</PresentationFormat>
  <Paragraphs>148</Paragraphs>
  <Slides>20</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Aptos</vt:lpstr>
      <vt:lpstr>Aptos Display</vt:lpstr>
      <vt:lpstr>Arial</vt:lpstr>
      <vt:lpstr>Franklin Gothic Book</vt:lpstr>
      <vt:lpstr>Franklin Gothic Medium</vt:lpstr>
      <vt:lpstr>Segoe Sans</vt:lpstr>
      <vt:lpstr>Office Theme</vt:lpstr>
      <vt:lpstr>Office Theme</vt:lpstr>
      <vt:lpstr>think-cell Slide</vt:lpstr>
      <vt:lpstr>GDP Impact on Apple’s Net Sales</vt:lpstr>
      <vt:lpstr>Agenda</vt:lpstr>
      <vt:lpstr>Introduction to Apple Inc.</vt:lpstr>
      <vt:lpstr>PowerPoint Presentation</vt:lpstr>
      <vt:lpstr>Economic Indicators and Apple Demand</vt:lpstr>
      <vt:lpstr>Data Sources and Variables</vt:lpstr>
      <vt:lpstr>Preparing the Data for Analysis</vt:lpstr>
      <vt:lpstr>Demand Equation and Model Limitations</vt:lpstr>
      <vt:lpstr>Regression Analysis Results</vt:lpstr>
      <vt:lpstr>Interpreting Regression Outcomes</vt:lpstr>
      <vt:lpstr>Visualizing the Relationship: Scatterplot</vt:lpstr>
      <vt:lpstr>Understanding Elasticity of Demand</vt:lpstr>
      <vt:lpstr>Elasticity Results for Apple</vt:lpstr>
      <vt:lpstr>Forecasting and Pricing Strategy</vt:lpstr>
      <vt:lpstr>Marginal Analysis and Profit Maximization</vt:lpstr>
      <vt:lpstr>Trade-offs in Pricing Strategy</vt:lpstr>
      <vt:lpstr>Alternative Strategies During GDP Decline</vt:lpstr>
      <vt:lpstr>Key Findings and Recommendations</vt:lpstr>
      <vt:lpstr>Future Research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Dae Watson</dc:creator>
  <cp:lastModifiedBy>Dae Watson</cp:lastModifiedBy>
  <cp:revision>1</cp:revision>
  <dcterms:created xsi:type="dcterms:W3CDTF">2025-04-26T01:34:43Z</dcterms:created>
  <dcterms:modified xsi:type="dcterms:W3CDTF">2025-04-26T02:10:38Z</dcterms:modified>
</cp:coreProperties>
</file>