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130425"/>
            <a:ext cx="7772398" cy="1470025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4007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958975"/>
            <a:ext cx="7772398" cy="1470025"/>
          </a:xfrm>
        </p:spPr>
        <p:txBody>
          <a:bodyPr/>
          <a:p>
            <a:pPr>
              <a:defRPr/>
            </a:pPr>
            <a:r>
              <a:rPr lang="en-US" altLang="ko-KR"/>
              <a:t>SpringBoot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 웹 개발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799" cy="1752600"/>
          </a:xfrm>
        </p:spPr>
        <p:txBody>
          <a:bodyPr/>
          <a:p>
            <a:pPr>
              <a:defRPr/>
            </a:pPr>
            <a:r>
              <a:rPr lang="ko-KR" altLang="en-US"/>
              <a:t>프로젝트 기반 AWS 풀스택 웹 개발자 양성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761412" y="5000624"/>
            <a:ext cx="202197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발표자 </a:t>
            </a:r>
            <a:r>
              <a:rPr lang="en-US" altLang="ko-KR"/>
              <a:t>:</a:t>
            </a:r>
            <a:r>
              <a:rPr lang="ko-KR" altLang="en-US"/>
              <a:t> 김대욱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8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290" y="1646300"/>
            <a:ext cx="8611419" cy="3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8166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프로젝트 주제</a:t>
            </a:r>
            <a:endParaRPr lang="ko-KR" altLang="en-US"/>
          </a:p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설계 시 주안점</a:t>
            </a:r>
            <a:endParaRPr lang="ko-KR" altLang="en-US"/>
          </a:p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사용한 프레임워크 </a:t>
            </a:r>
            <a:endParaRPr lang="ko-KR" altLang="en-US"/>
          </a:p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테이블 구조</a:t>
            </a:r>
            <a:endParaRPr lang="ko-KR" altLang="en-US"/>
          </a:p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기능시연 및 코드 리뷰</a:t>
            </a:r>
            <a:endParaRPr lang="ko-KR" altLang="en-US"/>
          </a:p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구현하면서 겪었던 문제 중 가장 어려웠던 문제점 및 문제 해결 방법</a:t>
            </a:r>
            <a:endParaRPr lang="ko-KR" altLang="en-US"/>
          </a:p>
          <a:p>
            <a:pPr marL="592000" lvl="0" indent="-592000">
              <a:buClr>
                <a:schemeClr val="tx1"/>
              </a:buClr>
              <a:buAutoNum type="arabicPeriod"/>
              <a:defRPr/>
            </a:pPr>
            <a:r>
              <a:rPr lang="ko-KR" altLang="en-US"/>
              <a:t>질의응답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219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게시판을 사용자가 직접 만들고 만든 게시판 내에 글을 작성할</a:t>
            </a:r>
            <a:r>
              <a:rPr lang="en-US" altLang="ko-KR"/>
              <a:t> </a:t>
            </a:r>
            <a:r>
              <a:rPr lang="ko-KR" altLang="en-US"/>
              <a:t>수 있는 사이트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사용자의 토큰 값을 사용하여</a:t>
            </a:r>
            <a:endParaRPr lang="ko-KR" altLang="en-US"/>
          </a:p>
          <a:p>
            <a:pPr>
              <a:defRPr/>
            </a:pPr>
            <a:r>
              <a:rPr lang="ko-KR" altLang="en-US"/>
              <a:t>작성한 게시글을 수정</a:t>
            </a:r>
            <a:r>
              <a:rPr lang="en-US" altLang="ko-KR"/>
              <a:t>,</a:t>
            </a:r>
            <a:r>
              <a:rPr lang="ko-KR" altLang="en-US"/>
              <a:t> 삭제가 가능</a:t>
            </a:r>
            <a:endParaRPr lang="ko-KR" altLang="en-US"/>
          </a:p>
          <a:p>
            <a:pPr>
              <a:defRPr/>
            </a:pPr>
            <a:r>
              <a:rPr lang="ko-KR" altLang="en-US"/>
              <a:t>작성한 게시글에 댓글을 작성 및 수정</a:t>
            </a:r>
            <a:r>
              <a:rPr lang="en-US" altLang="ko-KR"/>
              <a:t>,</a:t>
            </a:r>
            <a:r>
              <a:rPr lang="ko-KR" altLang="en-US"/>
              <a:t> 삭제가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4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설계 시 주안점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토큰 값을 사용하여 로그인 상태를 구분하고 사용자의 정보를 토대로 자신이 작성한 글인지 아닌지 구분하기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카테고리를 확실히 구분하여 게시판에 게시글 출력하기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9032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사용한 프레임워크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4180816"/>
            <a:ext cx="4114801" cy="140989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0055" y="2413089"/>
            <a:ext cx="3566742" cy="131527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1316" y="2351248"/>
            <a:ext cx="3523590" cy="1438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17292" y="4180816"/>
            <a:ext cx="3172267" cy="10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630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테이블 구조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4333" y="1589598"/>
            <a:ext cx="8835334" cy="4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5187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Clr>
                <a:schemeClr val="tx1"/>
              </a:buClr>
              <a:buNone/>
              <a:defRPr/>
            </a:pPr>
            <a:r>
              <a:rPr lang="ko-KR" altLang="en-US"/>
              <a:t>기능시연 및 코드 리뷰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ctr">
              <a:buClr>
                <a:schemeClr val="tx1"/>
              </a:buClr>
              <a:buNone/>
              <a:defRPr/>
            </a:pPr>
            <a:r>
              <a:rPr lang="en-US" altLang="ko-KR"/>
              <a:t>코드 직접 실행하</a:t>
            </a:r>
            <a:r>
              <a:rPr lang="ko-KR" altLang="en-US"/>
              <a:t>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07286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>구현하면서 겪었던 문제 중 가장 어려웠던 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카테고리</a:t>
            </a:r>
            <a:r>
              <a:rPr lang="en-US" altLang="ko-KR"/>
              <a:t>)</a:t>
            </a:r>
            <a:r>
              <a:rPr lang="ko-KR" altLang="en-US"/>
              <a:t>와 게시글</a:t>
            </a:r>
            <a:r>
              <a:rPr lang="en-US" altLang="ko-KR"/>
              <a:t>(</a:t>
            </a:r>
            <a:r>
              <a:rPr lang="ko-KR" altLang="en-US"/>
              <a:t>보드</a:t>
            </a:r>
            <a:r>
              <a:rPr lang="en-US" altLang="ko-KR"/>
              <a:t>)</a:t>
            </a:r>
            <a:r>
              <a:rPr lang="ko-KR" altLang="en-US"/>
              <a:t>의 테이블을 각각 나누고 이를 구분하여 출력하는 데이터 부분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프론트에서 전송이 요청을 보냈으나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400</a:t>
            </a:r>
            <a:r>
              <a:rPr lang="ko-KR" altLang="en-US"/>
              <a:t> 서버가 이해못한 요청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403(</a:t>
            </a:r>
            <a:r>
              <a:rPr lang="ko-KR" altLang="en-US"/>
              <a:t>권한 불가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404(</a:t>
            </a:r>
            <a:r>
              <a:rPr lang="ko-KR" altLang="en-US"/>
              <a:t>페이지없음</a:t>
            </a:r>
            <a:r>
              <a:rPr lang="en-US" altLang="ko-KR"/>
              <a:t>)</a:t>
            </a:r>
            <a:r>
              <a:rPr lang="ko-KR" altLang="en-US"/>
              <a:t> 에러가 뜨며 백엔드에 요청값이 보내지지 않거나 백엔드의 권한 설정에 문제가 생긴 경우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764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2397" y="1650637"/>
            <a:ext cx="7392431" cy="1247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397" y="250266"/>
            <a:ext cx="2781688" cy="1400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2397" y="3005146"/>
            <a:ext cx="7030431" cy="20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132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</ep:Words>
  <ep:PresentationFormat>화면 슬라이드 쇼(4:3)</ep:PresentationFormat>
  <ep:Paragraphs>32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SpringBoot와 React 웹 개발</vt:lpstr>
      <vt:lpstr>목차</vt:lpstr>
      <vt:lpstr>프로젝트 주제</vt:lpstr>
      <vt:lpstr>설계 시 주안점</vt:lpstr>
      <vt:lpstr>사용한 프레임워크</vt:lpstr>
      <vt:lpstr>테이블 구조</vt:lpstr>
      <vt:lpstr>기능시연 및 코드 리뷰</vt:lpstr>
      <vt:lpstr>구현하면서 겪었던 문제 중 가장 어려웠던 문제점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2025-04-06T20:37:48.608</dcterms:created>
  <dc:creator>daewo</dc:creator>
  <cp:lastModifiedBy>daewo</cp:lastModifiedBy>
  <dcterms:modified xsi:type="dcterms:W3CDTF">2025-04-07T00:14:51.744</dcterms:modified>
  <cp:revision>19</cp:revision>
  <dc:title>SpringBoot와 React 웹 개발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