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8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6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1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0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44BE-FC16-4195-B356-8C0BEBBAD564}" type="datetimeFigureOut">
              <a:rPr lang="ko-KR" altLang="en-US" smtClean="0"/>
              <a:t>2012-09-23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E588-46F3-4236-A2E0-5415D02EC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-1980728" y="-1467544"/>
            <a:ext cx="11902119" cy="8362210"/>
            <a:chOff x="-1980728" y="-1467544"/>
            <a:chExt cx="11902119" cy="8362210"/>
          </a:xfrm>
        </p:grpSpPr>
        <p:pic>
          <p:nvPicPr>
            <p:cNvPr id="1028" name="Picture 4" descr="C:\Users\Complete\Desktop\Top-5-Best-Free-Cloud-Storage-Services-That-You-Need-And-Are-Usefu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0728" y="724028"/>
              <a:ext cx="11902119" cy="469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2771800" y="2316052"/>
              <a:ext cx="3312368" cy="23370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51520" y="2438779"/>
              <a:ext cx="1944216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622091" y="2440232"/>
              <a:ext cx="1944216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26981" y="1351868"/>
              <a:ext cx="101917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nPM</a:t>
              </a:r>
              <a:endPara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528" y="241116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nPM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웹 서비스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99312" y="2412762"/>
              <a:ext cx="152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err="1" smtClean="0"/>
                <a:t>nPM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모바일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6981" y="2288583"/>
              <a:ext cx="1318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nPM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엔진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93865" y="2902698"/>
              <a:ext cx="1659526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HTML5/CSS3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93865" y="3341159"/>
              <a:ext cx="1659526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JavaScript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5197" y="3812530"/>
              <a:ext cx="1659526" cy="570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Source Management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105230" y="2791261"/>
              <a:ext cx="264550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XML </a:t>
              </a:r>
              <a:r>
                <a:rPr lang="ko-KR" altLang="en-US" dirty="0" smtClean="0"/>
                <a:t>파서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105230" y="3212562"/>
              <a:ext cx="2645508" cy="3983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 JavaScript </a:t>
              </a:r>
              <a:r>
                <a:rPr lang="ko-KR" altLang="en-US" sz="1400" dirty="0" smtClean="0"/>
                <a:t>코드 </a:t>
              </a:r>
              <a:r>
                <a:rPr lang="ko-KR" altLang="en-US" sz="1400" dirty="0" err="1" smtClean="0"/>
                <a:t>맵핑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/ </a:t>
              </a:r>
              <a:r>
                <a:rPr lang="ko-KR" altLang="en-US" sz="1400" dirty="0" err="1" smtClean="0"/>
                <a:t>서블릿</a:t>
              </a:r>
              <a:endParaRPr lang="ko-KR" altLang="en-US" sz="14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105230" y="3688351"/>
              <a:ext cx="2645508" cy="3656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모바일</a:t>
              </a:r>
              <a:r>
                <a:rPr lang="ko-KR" altLang="en-US" sz="1400" dirty="0" smtClean="0"/>
                <a:t> 변환 엔진</a:t>
              </a:r>
              <a:endParaRPr lang="ko-KR" altLang="en-US" sz="14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05230" y="4134594"/>
              <a:ext cx="2645508" cy="3656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저장소 접근 인터페이스</a:t>
              </a:r>
              <a:endParaRPr lang="ko-KR" altLang="en-US" sz="14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787905" y="2976701"/>
              <a:ext cx="1659526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iPhone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787905" y="3428752"/>
              <a:ext cx="1659526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android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785614" y="3898733"/>
              <a:ext cx="1659526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tablet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stCxn id="20" idx="2"/>
              <a:endCxn id="1029" idx="0"/>
            </p:cNvCxnSpPr>
            <p:nvPr/>
          </p:nvCxnSpPr>
          <p:spPr>
            <a:xfrm>
              <a:off x="4427984" y="4500233"/>
              <a:ext cx="0" cy="933742"/>
            </a:xfrm>
            <a:prstGeom prst="straightConnector1">
              <a:avLst/>
            </a:prstGeom>
            <a:ln>
              <a:headEnd type="arrow"/>
              <a:tailEnd type="arrow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5" idx="3"/>
              <a:endCxn id="4" idx="1"/>
            </p:cNvCxnSpPr>
            <p:nvPr/>
          </p:nvCxnSpPr>
          <p:spPr>
            <a:xfrm>
              <a:off x="2195736" y="3482895"/>
              <a:ext cx="576064" cy="1699"/>
            </a:xfrm>
            <a:prstGeom prst="straightConnector1">
              <a:avLst/>
            </a:prstGeom>
            <a:ln>
              <a:headEnd type="arrow"/>
              <a:tailEnd type="arrow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1"/>
              <a:endCxn id="4" idx="3"/>
            </p:cNvCxnSpPr>
            <p:nvPr/>
          </p:nvCxnSpPr>
          <p:spPr>
            <a:xfrm flipH="1">
              <a:off x="6084168" y="3484348"/>
              <a:ext cx="537923" cy="246"/>
            </a:xfrm>
            <a:prstGeom prst="straightConnector1">
              <a:avLst/>
            </a:prstGeom>
            <a:ln>
              <a:headEnd type="arrow"/>
              <a:tailEnd type="arrow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027" name="Picture 3" descr="C:\Users\Complete\Desktop\139124-is-facebook-losing-its-popularit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451" y="-1467544"/>
              <a:ext cx="3675906" cy="26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Complete\Desktop\d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68847" y="5433975"/>
              <a:ext cx="1318274" cy="146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꺾인 연결선 41"/>
            <p:cNvCxnSpPr>
              <a:stCxn id="1027" idx="3"/>
              <a:endCxn id="12" idx="0"/>
            </p:cNvCxnSpPr>
            <p:nvPr/>
          </p:nvCxnSpPr>
          <p:spPr>
            <a:xfrm>
              <a:off x="6128357" y="-125100"/>
              <a:ext cx="1431975" cy="2537862"/>
            </a:xfrm>
            <a:prstGeom prst="bentConnector2">
              <a:avLst/>
            </a:prstGeom>
            <a:ln>
              <a:headEnd type="arrow"/>
              <a:tailEnd type="arrow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>
              <a:stCxn id="1027" idx="1"/>
              <a:endCxn id="11" idx="0"/>
            </p:cNvCxnSpPr>
            <p:nvPr/>
          </p:nvCxnSpPr>
          <p:spPr>
            <a:xfrm rot="10800000" flipV="1">
              <a:off x="1259633" y="-125101"/>
              <a:ext cx="1192819" cy="2536261"/>
            </a:xfrm>
            <a:prstGeom prst="bentConnector2">
              <a:avLst/>
            </a:prstGeom>
            <a:ln>
              <a:headEnd type="arrow"/>
              <a:tailEnd type="arrow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1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IMC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Complete</dc:creator>
  <cp:lastModifiedBy>Complete</cp:lastModifiedBy>
  <cp:revision>7</cp:revision>
  <dcterms:created xsi:type="dcterms:W3CDTF">2012-06-01T08:37:19Z</dcterms:created>
  <dcterms:modified xsi:type="dcterms:W3CDTF">2012-09-23T00:44:45Z</dcterms:modified>
</cp:coreProperties>
</file>