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9" r:id="rId4"/>
    <p:sldId id="275" r:id="rId5"/>
    <p:sldId id="260" r:id="rId6"/>
    <p:sldId id="273" r:id="rId7"/>
    <p:sldId id="272" r:id="rId8"/>
    <p:sldId id="270" r:id="rId9"/>
    <p:sldId id="271" r:id="rId10"/>
    <p:sldId id="261" r:id="rId11"/>
    <p:sldId id="266" r:id="rId12"/>
    <p:sldId id="263" r:id="rId13"/>
    <p:sldId id="268" r:id="rId14"/>
    <p:sldId id="274" r:id="rId15"/>
  </p:sldIdLst>
  <p:sldSz cx="9144000" cy="6858000" type="screen4x3"/>
  <p:notesSz cx="9874250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11" autoAdjust="0"/>
  </p:normalViewPr>
  <p:slideViewPr>
    <p:cSldViewPr>
      <p:cViewPr varScale="1">
        <p:scale>
          <a:sx n="118" d="100"/>
          <a:sy n="118" d="100"/>
        </p:scale>
        <p:origin x="-84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BA41A-14A5-42F4-BCCD-A89545336430}" type="datetimeFigureOut">
              <a:rPr lang="ko-KR" altLang="en-US" smtClean="0"/>
              <a:pPr/>
              <a:t>2012-10-18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A5E9A-11EA-428B-80CE-4FC5C1A986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717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BCC62-502E-406F-B77E-618D1E523333}" type="datetimeFigureOut">
              <a:rPr lang="ko-KR" altLang="en-US" smtClean="0"/>
              <a:pPr/>
              <a:t>2012-10-18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C0DC7-6269-4859-B7F5-671AA37A9F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C0DC7-6269-4859-B7F5-671AA37A9F6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499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5A95-6A82-482A-BD53-A4DCD3EA60EA}" type="datetime1">
              <a:rPr lang="ko-KR" altLang="en-US" smtClean="0"/>
              <a:pPr/>
              <a:t>2012-10-18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공개</a:t>
            </a:r>
            <a:r>
              <a:rPr lang="en-US" altLang="ko-KR" smtClean="0"/>
              <a:t>SW </a:t>
            </a:r>
            <a:r>
              <a:rPr lang="ko-KR" altLang="en-US" smtClean="0"/>
              <a:t>개발자대회</a:t>
            </a:r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978C-65DE-4399-8876-43881D030B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EF57-7139-44B0-92A7-7A2AB64D63D0}" type="datetime1">
              <a:rPr lang="ko-KR" altLang="en-US" smtClean="0"/>
              <a:pPr/>
              <a:t>2012-10-18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공개</a:t>
            </a:r>
            <a:r>
              <a:rPr lang="en-US" altLang="ko-KR" smtClean="0"/>
              <a:t>SW </a:t>
            </a:r>
            <a:r>
              <a:rPr lang="ko-KR" altLang="en-US" smtClean="0"/>
              <a:t>개발자대회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978C-65DE-4399-8876-43881D030B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449F-4965-42C0-A7FD-95DC200E7239}" type="datetime1">
              <a:rPr lang="ko-KR" altLang="en-US" smtClean="0"/>
              <a:pPr/>
              <a:t>2012-10-18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공개</a:t>
            </a:r>
            <a:r>
              <a:rPr lang="en-US" altLang="ko-KR" smtClean="0"/>
              <a:t>SW </a:t>
            </a:r>
            <a:r>
              <a:rPr lang="ko-KR" altLang="en-US" smtClean="0"/>
              <a:t>개발자대회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978C-65DE-4399-8876-43881D030B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627A-17BA-426F-B915-6CEAACD43BB6}" type="datetime1">
              <a:rPr lang="ko-KR" altLang="en-US" smtClean="0"/>
              <a:pPr/>
              <a:t>2012-10-18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공개</a:t>
            </a:r>
            <a:r>
              <a:rPr lang="en-US" altLang="ko-KR" smtClean="0"/>
              <a:t>SW </a:t>
            </a:r>
            <a:r>
              <a:rPr lang="ko-KR" altLang="en-US" smtClean="0"/>
              <a:t>개발자대회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978C-65DE-4399-8876-43881D030B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42B9-07B4-431A-B8EA-29C13CC6C9CF}" type="datetime1">
              <a:rPr lang="ko-KR" altLang="en-US" smtClean="0"/>
              <a:pPr/>
              <a:t>2012-10-18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공개</a:t>
            </a:r>
            <a:r>
              <a:rPr lang="en-US" altLang="ko-KR" smtClean="0"/>
              <a:t>SW </a:t>
            </a:r>
            <a:r>
              <a:rPr lang="ko-KR" altLang="en-US" smtClean="0"/>
              <a:t>개발자대회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978C-65DE-4399-8876-43881D030B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FAECA-0D90-4781-8985-727CE5C76457}" type="datetime1">
              <a:rPr lang="ko-KR" altLang="en-US" smtClean="0"/>
              <a:pPr/>
              <a:t>2012-10-18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공개</a:t>
            </a:r>
            <a:r>
              <a:rPr lang="en-US" altLang="ko-KR" smtClean="0"/>
              <a:t>SW </a:t>
            </a:r>
            <a:r>
              <a:rPr lang="ko-KR" altLang="en-US" smtClean="0"/>
              <a:t>개발자대회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978C-65DE-4399-8876-43881D030B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70F6-2A61-4882-8CBF-0DC21E66E495}" type="datetime1">
              <a:rPr lang="ko-KR" altLang="en-US" smtClean="0"/>
              <a:pPr/>
              <a:t>2012-10-18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공개</a:t>
            </a:r>
            <a:r>
              <a:rPr lang="en-US" altLang="ko-KR" smtClean="0"/>
              <a:t>SW </a:t>
            </a:r>
            <a:r>
              <a:rPr lang="ko-KR" altLang="en-US" smtClean="0"/>
              <a:t>개발자대회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978C-65DE-4399-8876-43881D030B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F1E5-FD4B-4738-B74A-35799E2BA0C0}" type="datetime1">
              <a:rPr lang="ko-KR" altLang="en-US" smtClean="0"/>
              <a:pPr/>
              <a:t>2012-10-18</a:t>
            </a:fld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62978C-65DE-4399-8876-43881D030B6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공개</a:t>
            </a:r>
            <a:r>
              <a:rPr lang="en-US" altLang="ko-KR" smtClean="0"/>
              <a:t>SW </a:t>
            </a:r>
            <a:r>
              <a:rPr lang="ko-KR" altLang="en-US" smtClean="0"/>
              <a:t>개발자대회</a:t>
            </a:r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2D16-AF67-4049-A879-B97115A6BCFA}" type="datetime1">
              <a:rPr lang="ko-KR" altLang="en-US" smtClean="0"/>
              <a:pPr/>
              <a:t>2012-10-18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공개</a:t>
            </a:r>
            <a:r>
              <a:rPr lang="en-US" altLang="ko-KR" smtClean="0"/>
              <a:t>SW </a:t>
            </a:r>
            <a:r>
              <a:rPr lang="ko-KR" altLang="en-US" smtClean="0"/>
              <a:t>개발자대회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978C-65DE-4399-8876-43881D030B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9CF1-DADF-4F98-AD08-3EB3C1FF487F}" type="datetime1">
              <a:rPr lang="ko-KR" altLang="en-US" smtClean="0"/>
              <a:pPr/>
              <a:t>2012-10-18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공개</a:t>
            </a:r>
            <a:r>
              <a:rPr lang="en-US" altLang="ko-KR" smtClean="0"/>
              <a:t>SW </a:t>
            </a:r>
            <a:r>
              <a:rPr lang="ko-KR" altLang="en-US" smtClean="0"/>
              <a:t>개발자대회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C62978C-65DE-4399-8876-43881D030B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77589DE-F161-4324-B7A9-BA9619E8B6B4}" type="datetime1">
              <a:rPr lang="ko-KR" altLang="en-US" smtClean="0"/>
              <a:pPr/>
              <a:t>2012-10-18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공개</a:t>
            </a:r>
            <a:r>
              <a:rPr lang="en-US" altLang="ko-KR" smtClean="0"/>
              <a:t>SW </a:t>
            </a:r>
            <a:r>
              <a:rPr lang="ko-KR" altLang="en-US" smtClean="0"/>
              <a:t>개발자대회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978C-65DE-4399-8876-43881D030B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1673359-000E-45F5-B2BB-74D6EEFDB2D0}" type="datetime1">
              <a:rPr lang="ko-KR" altLang="en-US" smtClean="0"/>
              <a:pPr/>
              <a:t>2012-10-18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ko-KR" altLang="en-US" smtClean="0"/>
              <a:t>공개</a:t>
            </a:r>
            <a:r>
              <a:rPr lang="en-US" altLang="ko-KR" smtClean="0"/>
              <a:t>SW </a:t>
            </a:r>
            <a:r>
              <a:rPr lang="ko-KR" altLang="en-US" smtClean="0"/>
              <a:t>개발자대회</a:t>
            </a:r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C62978C-65DE-4399-8876-43881D030B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hf sldNum="0" hdr="0" dt="0"/>
  <p:txStyles>
    <p:titleStyle>
      <a:lvl1pPr algn="l" rtl="0" eaLnBrk="1" latinLnBrk="1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1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1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1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 </a:t>
            </a:r>
            <a:r>
              <a:rPr lang="ko-KR" altLang="en-US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스크린을 위한 </a:t>
            </a:r>
            <a:r>
              <a:rPr lang="en-US" altLang="ko-KR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altLang="ko-KR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ko-KR" altLang="en-US" b="0" cap="none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클라우드</a:t>
            </a:r>
            <a:r>
              <a:rPr lang="ko-KR" altLang="en-US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기반의 </a:t>
            </a:r>
            <a:r>
              <a:rPr lang="en-US" altLang="ko-KR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altLang="ko-KR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ko-KR" altLang="en-US" b="0" cap="none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소셜</a:t>
            </a:r>
            <a:r>
              <a:rPr lang="ko-KR" altLang="en-US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프로젝트 매니지먼트</a:t>
            </a:r>
            <a:endParaRPr lang="ko-KR" altLang="en-US" b="0" cap="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nPM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조대웅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김선영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채장희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강윤경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최금희</a:t>
            </a:r>
            <a:endParaRPr lang="en-US" altLang="ko-KR" dirty="0" smtClean="0"/>
          </a:p>
          <a:p>
            <a:r>
              <a:rPr lang="en-US" altLang="ko-KR" dirty="0" smtClean="0"/>
              <a:t>2012.11.03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708920"/>
            <a:ext cx="80648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nPM</a:t>
            </a:r>
            <a:r>
              <a:rPr lang="en-US" altLang="ko-KR" sz="6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ko-KR" altLang="en-US" sz="6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데모</a:t>
            </a:r>
            <a:endParaRPr lang="ko-KR" altLang="en-US" sz="6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공개</a:t>
            </a:r>
            <a:r>
              <a:rPr lang="en-US" altLang="ko-KR" smtClean="0"/>
              <a:t>SW </a:t>
            </a:r>
            <a:r>
              <a:rPr lang="ko-KR" altLang="en-US" smtClean="0"/>
              <a:t>개발자대회</a:t>
            </a:r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데모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공개</a:t>
            </a:r>
            <a:r>
              <a:rPr lang="en-US" altLang="ko-KR" smtClean="0"/>
              <a:t>SW </a:t>
            </a:r>
            <a:r>
              <a:rPr lang="ko-KR" altLang="en-US" smtClean="0"/>
              <a:t>개발자대회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708920"/>
            <a:ext cx="80648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nPM</a:t>
            </a:r>
            <a:r>
              <a:rPr lang="en-US" altLang="ko-KR" sz="6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</a:p>
          <a:p>
            <a:r>
              <a:rPr lang="ko-KR" altLang="en-US" sz="6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향후 발전 사항</a:t>
            </a:r>
            <a:endParaRPr lang="ko-KR" altLang="en-US" sz="6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공개</a:t>
            </a:r>
            <a:r>
              <a:rPr lang="en-US" altLang="ko-KR" smtClean="0"/>
              <a:t>SW </a:t>
            </a:r>
            <a:r>
              <a:rPr lang="ko-KR" altLang="en-US" smtClean="0"/>
              <a:t>개발자대회</a:t>
            </a:r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ko-KR" altLang="en-US" dirty="0" smtClean="0"/>
              <a:t>향후 발전사항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979712" y="1556792"/>
            <a:ext cx="4680520" cy="194421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기능성</a:t>
            </a:r>
            <a:endParaRPr lang="en-US" altLang="ko-K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웹 </a:t>
            </a:r>
            <a:r>
              <a:rPr lang="ko-KR" altLang="en-US" sz="1600" dirty="0" smtClean="0"/>
              <a:t>표준 준수</a:t>
            </a:r>
            <a:endParaRPr lang="en-US" altLang="ko-KR" sz="1600" dirty="0" smtClean="0"/>
          </a:p>
          <a:p>
            <a:pPr>
              <a:buFontTx/>
              <a:buChar char="-"/>
            </a:pPr>
            <a:r>
              <a:rPr lang="ko-KR" altLang="en-US" sz="1600" dirty="0" smtClean="0"/>
              <a:t> 직관적이고 사용자 친화적 인터페이스 유지</a:t>
            </a:r>
            <a:endParaRPr lang="en-US" altLang="ko-KR" sz="1600" dirty="0" smtClean="0"/>
          </a:p>
          <a:p>
            <a:pPr>
              <a:buFontTx/>
              <a:buChar char="-"/>
            </a:pPr>
            <a:r>
              <a:rPr lang="ko-KR" altLang="en-US" sz="1600" dirty="0" smtClean="0"/>
              <a:t> 웹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모바일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태플릿</a:t>
            </a:r>
            <a:r>
              <a:rPr lang="ko-KR" altLang="en-US" sz="1600" dirty="0" smtClean="0"/>
              <a:t> 간의 </a:t>
            </a:r>
            <a:r>
              <a:rPr lang="ko-KR" altLang="en-US" sz="1600" dirty="0" err="1" smtClean="0"/>
              <a:t>반응형</a:t>
            </a:r>
            <a:r>
              <a:rPr lang="ko-KR" altLang="en-US" sz="1600" dirty="0" smtClean="0"/>
              <a:t> 웹</a:t>
            </a:r>
            <a:endParaRPr lang="en-US" altLang="ko-KR" sz="1600" dirty="0" smtClean="0"/>
          </a:p>
          <a:p>
            <a:pPr>
              <a:buFontTx/>
              <a:buChar char="-"/>
            </a:pPr>
            <a:r>
              <a:rPr lang="ko-KR" altLang="en-US" sz="1600" dirty="0" smtClean="0"/>
              <a:t> 다양한 </a:t>
            </a:r>
            <a:r>
              <a:rPr lang="ko-KR" altLang="en-US" sz="1600" dirty="0" err="1" smtClean="0"/>
              <a:t>모바일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제품군과의</a:t>
            </a:r>
            <a:r>
              <a:rPr lang="ko-KR" altLang="en-US" sz="1600" dirty="0" smtClean="0"/>
              <a:t> 호환</a:t>
            </a:r>
            <a:r>
              <a:rPr lang="en-US" altLang="ko-KR" sz="1600" dirty="0" smtClean="0"/>
              <a:t>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pPr>
              <a:buFontTx/>
              <a:buChar char="-"/>
            </a:pP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95536" y="3933056"/>
            <a:ext cx="3600400" cy="18002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접근성</a:t>
            </a:r>
            <a:r>
              <a:rPr lang="ko-KR" alt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altLang="ko-KR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/ </a:t>
            </a:r>
            <a:r>
              <a:rPr lang="ko-KR" alt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호환성</a:t>
            </a:r>
            <a:endParaRPr lang="en-US" altLang="ko-K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en-US" altLang="ko-KR" sz="1600" dirty="0"/>
              <a:t>-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기존의 다른 </a:t>
            </a:r>
            <a:r>
              <a:rPr lang="ko-KR" altLang="en-US" sz="1600" dirty="0" err="1" smtClean="0">
                <a:latin typeface="+mn-ea"/>
              </a:rPr>
              <a:t>제품군과의</a:t>
            </a:r>
            <a:r>
              <a:rPr lang="ko-KR" altLang="en-US" sz="1600" dirty="0" smtClean="0">
                <a:latin typeface="+mn-ea"/>
              </a:rPr>
              <a:t> 호환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/>
              <a:t>-</a:t>
            </a:r>
            <a:r>
              <a:rPr lang="en-US" altLang="ko-KR" sz="1600" dirty="0" smtClean="0">
                <a:latin typeface="+mn-ea"/>
              </a:rPr>
              <a:t> API </a:t>
            </a:r>
            <a:r>
              <a:rPr lang="ko-KR" altLang="en-US" sz="1600" dirty="0" smtClean="0">
                <a:latin typeface="+mn-ea"/>
              </a:rPr>
              <a:t>레벨로 소스코드 정제</a:t>
            </a:r>
            <a:endParaRPr lang="en-US" altLang="ko-K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572000" y="3933056"/>
            <a:ext cx="3528392" cy="18002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지속성</a:t>
            </a:r>
            <a:endParaRPr lang="en-US" altLang="ko-K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en-US" altLang="ko-KR" sz="1600" dirty="0"/>
              <a:t>-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프로젝트 커뮤니티 활성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en-US" altLang="ko-KR" sz="1600" dirty="0" err="1" smtClean="0">
                <a:latin typeface="+mn-ea"/>
              </a:rPr>
              <a:t>github</a:t>
            </a:r>
            <a:r>
              <a:rPr lang="en-US" altLang="ko-KR" sz="1600" dirty="0" smtClean="0">
                <a:latin typeface="+mn-ea"/>
              </a:rPr>
              <a:t>)</a:t>
            </a:r>
            <a:endParaRPr lang="en-US" altLang="ko-KR" sz="1600" dirty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ea"/>
            </a:endParaRPr>
          </a:p>
          <a:p>
            <a:r>
              <a:rPr lang="en-US" altLang="ko-KR" sz="1600" dirty="0"/>
              <a:t>-</a:t>
            </a:r>
            <a:r>
              <a:rPr lang="en-US" altLang="ko-KR" sz="1600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ea"/>
              </a:rPr>
              <a:t> </a:t>
            </a:r>
            <a:r>
              <a:rPr lang="ko-KR" altLang="en-US" sz="1600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ea"/>
              </a:rPr>
              <a:t>지속적인 소스 </a:t>
            </a:r>
            <a:r>
              <a:rPr lang="ko-KR" altLang="en-US" sz="1600" dirty="0" err="1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ea"/>
              </a:rPr>
              <a:t>커밋</a:t>
            </a:r>
            <a:endParaRPr lang="en-US" altLang="ko-KR" sz="1600" dirty="0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ea"/>
            </a:endParaRPr>
          </a:p>
          <a:p>
            <a:r>
              <a:rPr lang="en-US" altLang="ko-KR" sz="1600" dirty="0"/>
              <a:t>-</a:t>
            </a:r>
            <a:r>
              <a:rPr lang="en-US" altLang="ko-KR" sz="1600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ea"/>
              </a:rPr>
              <a:t> wiki, </a:t>
            </a:r>
            <a:r>
              <a:rPr lang="ko-KR" altLang="en-US" sz="1600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ea"/>
              </a:rPr>
              <a:t>문서화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203848" y="3320988"/>
            <a:ext cx="2160240" cy="122413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i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nPM</a:t>
            </a:r>
            <a:endParaRPr lang="ko-KR" altLang="en-US" sz="4000" i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공개</a:t>
            </a:r>
            <a:r>
              <a:rPr lang="en-US" altLang="ko-KR" smtClean="0"/>
              <a:t>SW </a:t>
            </a:r>
            <a:r>
              <a:rPr lang="ko-KR" altLang="en-US" smtClean="0"/>
              <a:t>개발자대회</a:t>
            </a:r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공개</a:t>
            </a:r>
            <a:r>
              <a:rPr lang="en-US" altLang="ko-KR" smtClean="0"/>
              <a:t>SW </a:t>
            </a:r>
            <a:r>
              <a:rPr lang="ko-KR" altLang="en-US" smtClean="0"/>
              <a:t>개발자대회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2708920"/>
            <a:ext cx="80648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Q &amp; A…?</a:t>
            </a:r>
          </a:p>
          <a:p>
            <a:endParaRPr lang="en-US" altLang="ko-KR" sz="66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 algn="r"/>
            <a:r>
              <a:rPr lang="ko-KR" altLang="en-US" sz="6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감사합니다</a:t>
            </a:r>
            <a:r>
              <a:rPr lang="en-US" altLang="ko-KR" sz="6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.</a:t>
            </a:r>
            <a:endParaRPr lang="ko-KR" altLang="en-US" sz="6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기술성</a:t>
            </a:r>
            <a:endParaRPr lang="en-US" altLang="ko-KR" dirty="0" smtClean="0"/>
          </a:p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ko-KR" altLang="en-US" dirty="0" smtClean="0"/>
              <a:t>독창성</a:t>
            </a:r>
            <a:endParaRPr lang="en-US" altLang="ko-KR" dirty="0" smtClean="0"/>
          </a:p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데모</a:t>
            </a:r>
            <a:endParaRPr lang="en-US" altLang="ko-KR" dirty="0" smtClean="0"/>
          </a:p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ko-KR" altLang="en-US" dirty="0" smtClean="0"/>
              <a:t>향후 발전사항</a:t>
            </a:r>
            <a:endParaRPr lang="en-US" altLang="ko-KR" dirty="0" smtClean="0"/>
          </a:p>
          <a:p>
            <a:r>
              <a:rPr lang="en-US" altLang="ko-KR" dirty="0" smtClean="0"/>
              <a:t>Q &amp; A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공개</a:t>
            </a:r>
            <a:r>
              <a:rPr lang="en-US" altLang="ko-KR" smtClean="0"/>
              <a:t>SW </a:t>
            </a:r>
            <a:r>
              <a:rPr lang="ko-KR" altLang="en-US" smtClean="0"/>
              <a:t>개발자대회</a:t>
            </a:r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2708920"/>
            <a:ext cx="80648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nPM</a:t>
            </a:r>
            <a:r>
              <a:rPr lang="en-US" altLang="ko-KR" sz="6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ko-KR" altLang="en-US" sz="6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소개</a:t>
            </a:r>
            <a:endParaRPr lang="ko-KR" altLang="en-US" sz="6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공개</a:t>
            </a:r>
            <a:r>
              <a:rPr lang="en-US" altLang="ko-KR" smtClean="0"/>
              <a:t>SW </a:t>
            </a:r>
            <a:r>
              <a:rPr lang="ko-KR" altLang="en-US" smtClean="0"/>
              <a:t>개발자대회</a:t>
            </a:r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err="1" smtClean="0"/>
              <a:t>클라우드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컴퓨팅의 발전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 </a:t>
            </a:r>
            <a:r>
              <a:rPr lang="ko-KR" altLang="en-US" dirty="0" smtClean="0"/>
              <a:t>스크린 </a:t>
            </a:r>
            <a:r>
              <a:rPr lang="en-US" altLang="ko-KR" dirty="0" smtClean="0"/>
              <a:t>(N-Screen)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데스크탑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모바일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태블릿</a:t>
            </a:r>
            <a:r>
              <a:rPr lang="en-US" altLang="ko-KR" dirty="0" smtClean="0"/>
              <a:t>,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프로젝트 </a:t>
            </a:r>
            <a:r>
              <a:rPr lang="ko-KR" altLang="en-US" dirty="0" err="1" smtClean="0"/>
              <a:t>매니지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먼트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직관적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쉽고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실시간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소셜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클라우드</a:t>
            </a:r>
            <a:endParaRPr lang="en-US" altLang="ko-KR" dirty="0"/>
          </a:p>
          <a:p>
            <a:pPr lvl="1"/>
            <a:r>
              <a:rPr lang="ko-KR" altLang="en-US" dirty="0" smtClean="0"/>
              <a:t>다양한 기기에서 동일한 화면 접근 가능</a:t>
            </a:r>
            <a:endParaRPr lang="en-US" altLang="ko-KR" dirty="0" smtClean="0"/>
          </a:p>
          <a:p>
            <a:pPr marL="448056" lvl="1" indent="0">
              <a:buNone/>
            </a:pPr>
            <a:r>
              <a:rPr lang="en-US" altLang="ko-KR" dirty="0" smtClean="0"/>
              <a:t>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nPM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6576" indent="0">
              <a:buNone/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400" u="sng" dirty="0" smtClean="0"/>
              <a:t>“N </a:t>
            </a:r>
            <a:r>
              <a:rPr lang="ko-KR" altLang="en-US" sz="2400" u="sng" dirty="0" smtClean="0"/>
              <a:t>스크린을 위한 </a:t>
            </a:r>
            <a:r>
              <a:rPr lang="ko-KR" altLang="en-US" sz="2400" u="sng" dirty="0" err="1" smtClean="0"/>
              <a:t>클라우드</a:t>
            </a:r>
            <a:r>
              <a:rPr lang="ko-KR" altLang="en-US" sz="2400" u="sng" dirty="0" smtClean="0"/>
              <a:t> 기반의 </a:t>
            </a:r>
            <a:r>
              <a:rPr lang="ko-KR" altLang="en-US" sz="2400" u="sng" dirty="0" err="1" smtClean="0"/>
              <a:t>소셜</a:t>
            </a:r>
            <a:r>
              <a:rPr lang="ko-KR" altLang="en-US" sz="2400" u="sng" dirty="0" smtClean="0"/>
              <a:t> 프로젝트 매니지먼트</a:t>
            </a:r>
            <a:r>
              <a:rPr lang="en-US" altLang="ko-KR" sz="2400" u="sng" dirty="0" smtClean="0"/>
              <a:t>”</a:t>
            </a:r>
            <a:endParaRPr lang="ko-KR" altLang="en-US" sz="2400" u="sng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공개</a:t>
            </a:r>
            <a:r>
              <a:rPr lang="en-US" altLang="ko-KR" smtClean="0"/>
              <a:t>SW </a:t>
            </a:r>
            <a:r>
              <a:rPr lang="ko-KR" altLang="en-US" smtClean="0"/>
              <a:t>개발자대회</a:t>
            </a:r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708920"/>
            <a:ext cx="80648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nPM</a:t>
            </a:r>
            <a:r>
              <a:rPr lang="en-US" altLang="ko-KR" sz="6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ko-KR" altLang="en-US" sz="66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기술성</a:t>
            </a:r>
            <a:endParaRPr lang="ko-KR" altLang="en-US" sz="6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공개</a:t>
            </a:r>
            <a:r>
              <a:rPr lang="en-US" altLang="ko-KR" smtClean="0"/>
              <a:t>SW </a:t>
            </a:r>
            <a:r>
              <a:rPr lang="ko-KR" altLang="en-US" smtClean="0"/>
              <a:t>개발자대회</a:t>
            </a:r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기술성</a:t>
            </a:r>
            <a:endParaRPr lang="ko-KR" altLang="en-US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공개</a:t>
            </a:r>
            <a:r>
              <a:rPr lang="en-US" altLang="ko-KR" smtClean="0"/>
              <a:t>SW </a:t>
            </a:r>
            <a:r>
              <a:rPr lang="ko-KR" altLang="en-US" smtClean="0"/>
              <a:t>개발자대회</a:t>
            </a:r>
            <a:endParaRPr lang="ko-KR" altLang="en-US"/>
          </a:p>
        </p:txBody>
      </p:sp>
      <p:pic>
        <p:nvPicPr>
          <p:cNvPr id="3" name="Picture 2" descr="C:\Users\Complete\Desktop\6회 공개SW개발자대회\최종보고\그림자료\구성도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24743"/>
            <a:ext cx="6874050" cy="4828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기술성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공개</a:t>
            </a:r>
            <a:r>
              <a:rPr lang="en-US" altLang="ko-KR" smtClean="0"/>
              <a:t>SW </a:t>
            </a:r>
            <a:r>
              <a:rPr lang="ko-KR" altLang="en-US" smtClean="0"/>
              <a:t>개발자대회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467544" y="1556792"/>
            <a:ext cx="4104456" cy="15841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자유롭고</a:t>
            </a:r>
            <a:r>
              <a:rPr lang="en-US" altLang="ko-KR" sz="2000" b="1" dirty="0"/>
              <a:t> </a:t>
            </a:r>
            <a:r>
              <a:rPr lang="ko-KR" altLang="en-US" sz="2000" b="1" dirty="0" smtClean="0"/>
              <a:t>직관적인 그래픽 표현</a:t>
            </a:r>
            <a:endParaRPr lang="en-US" altLang="ko-KR" sz="2000" b="1" dirty="0" smtClean="0"/>
          </a:p>
          <a:p>
            <a:pPr algn="ctr"/>
            <a:endParaRPr lang="en-US" altLang="ko-KR" sz="2000" b="1" dirty="0" smtClean="0"/>
          </a:p>
          <a:p>
            <a:pPr>
              <a:buFont typeface="Wingdings" pitchFamily="2" charset="2"/>
              <a:buChar char="ü"/>
            </a:pPr>
            <a:r>
              <a:rPr lang="en-US" altLang="ko-KR" sz="1400" dirty="0" smtClean="0"/>
              <a:t>HTML5 </a:t>
            </a:r>
            <a:r>
              <a:rPr lang="ko-KR" altLang="en-US" sz="1400" dirty="0" smtClean="0"/>
              <a:t>캔버스 기능을 이용</a:t>
            </a:r>
            <a:endParaRPr lang="en-US" altLang="ko-KR" sz="1400" dirty="0" smtClean="0"/>
          </a:p>
          <a:p>
            <a:pPr>
              <a:buFont typeface="Wingdings" pitchFamily="2" charset="2"/>
              <a:buChar char="ü"/>
            </a:pPr>
            <a:r>
              <a:rPr lang="ko-KR" altLang="en-US" sz="1400" dirty="0" smtClean="0"/>
              <a:t>마우스를 이용하여 프로젝트 참여자들이 </a:t>
            </a:r>
            <a:r>
              <a:rPr lang="ko-KR" altLang="en-US" sz="1400" dirty="0" err="1" smtClean="0"/>
              <a:t>해야할</a:t>
            </a:r>
            <a:r>
              <a:rPr lang="ko-KR" altLang="en-US" sz="1400" dirty="0" smtClean="0"/>
              <a:t> 일을 자유롭게 연결 </a:t>
            </a:r>
            <a:endParaRPr lang="ko-KR" altLang="en-US" sz="1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67544" y="3789040"/>
            <a:ext cx="4104456" cy="223224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기존 프로젝트 툴과의 호환</a:t>
            </a:r>
            <a:endParaRPr lang="en-US" altLang="ko-KR" sz="2000" b="1" dirty="0" smtClean="0"/>
          </a:p>
          <a:p>
            <a:pPr algn="ctr"/>
            <a:endParaRPr lang="en-US" altLang="ko-KR" sz="2000" b="1" dirty="0" smtClean="0"/>
          </a:p>
          <a:p>
            <a:pPr>
              <a:buFont typeface="Wingdings" pitchFamily="2" charset="2"/>
              <a:buChar char="ü"/>
            </a:pPr>
            <a:r>
              <a:rPr lang="en-US" altLang="ko-KR" dirty="0" smtClean="0"/>
              <a:t>MS Project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스키마와 동일한 데이터 셋</a:t>
            </a:r>
            <a:endParaRPr lang="en-US" altLang="ko-KR" dirty="0" smtClean="0"/>
          </a:p>
          <a:p>
            <a:pPr>
              <a:buFont typeface="Wingdings" pitchFamily="2" charset="2"/>
              <a:buChar char="ü"/>
            </a:pPr>
            <a:endParaRPr lang="en-US" altLang="ko-KR" dirty="0" smtClean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859476" y="2060848"/>
            <a:ext cx="4104456" cy="16561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웹 표준을 준수한 관리</a:t>
            </a:r>
            <a:endParaRPr lang="en-US" altLang="ko-KR" sz="2000" b="1" dirty="0" smtClean="0"/>
          </a:p>
          <a:p>
            <a:pPr algn="ctr"/>
            <a:endParaRPr lang="en-US" altLang="ko-KR" sz="2000" b="1" dirty="0" smtClean="0"/>
          </a:p>
          <a:p>
            <a:pPr>
              <a:buFont typeface="Wingdings" pitchFamily="2" charset="2"/>
              <a:buChar char="ü"/>
            </a:pPr>
            <a:r>
              <a:rPr lang="en-US" altLang="ko-KR" sz="1400" dirty="0" smtClean="0"/>
              <a:t>HTML5, CSS, JS </a:t>
            </a:r>
            <a:r>
              <a:rPr lang="ko-KR" altLang="en-US" sz="1400" dirty="0" smtClean="0"/>
              <a:t>이용</a:t>
            </a:r>
            <a:endParaRPr lang="en-US" altLang="ko-KR" sz="1400" dirty="0" smtClean="0"/>
          </a:p>
          <a:p>
            <a:pPr>
              <a:buFont typeface="Wingdings" pitchFamily="2" charset="2"/>
              <a:buChar char="ü"/>
            </a:pPr>
            <a:endParaRPr lang="en-US" altLang="ko-KR" sz="1400" dirty="0" smtClean="0"/>
          </a:p>
          <a:p>
            <a:pPr>
              <a:buFont typeface="Wingdings" pitchFamily="2" charset="2"/>
              <a:buChar char="ü"/>
            </a:pPr>
            <a:endParaRPr lang="en-US" altLang="ko-KR" sz="1400" dirty="0" smtClean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860032" y="3933056"/>
            <a:ext cx="4104456" cy="16561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 smtClean="0"/>
              <a:t>클라우드</a:t>
            </a:r>
            <a:r>
              <a:rPr lang="ko-KR" altLang="en-US" sz="2000" b="1" dirty="0"/>
              <a:t> </a:t>
            </a:r>
            <a:r>
              <a:rPr lang="ko-KR" altLang="en-US" sz="2000" b="1" dirty="0" smtClean="0"/>
              <a:t>형태로 데이터 저장</a:t>
            </a:r>
            <a:endParaRPr lang="en-US" altLang="ko-KR" sz="2000" b="1" dirty="0" smtClean="0"/>
          </a:p>
          <a:p>
            <a:pPr algn="ctr"/>
            <a:endParaRPr lang="en-US" altLang="ko-KR" sz="2000" b="1" dirty="0" smtClean="0"/>
          </a:p>
          <a:p>
            <a:pPr>
              <a:buFont typeface="Wingdings" pitchFamily="2" charset="2"/>
              <a:buChar char="ü"/>
            </a:pPr>
            <a:r>
              <a:rPr lang="ko-KR" altLang="en-US" sz="1400" dirty="0" smtClean="0"/>
              <a:t>프로젝트 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사용자 별로 데이터를 관리</a:t>
            </a:r>
            <a:endParaRPr lang="en-US" altLang="ko-KR" sz="1400" dirty="0" smtClean="0"/>
          </a:p>
          <a:p>
            <a:pPr>
              <a:buFont typeface="Wingdings" pitchFamily="2" charset="2"/>
              <a:buChar char="ü"/>
            </a:pPr>
            <a:r>
              <a:rPr lang="ko-KR" altLang="en-US" sz="1400" dirty="0" smtClean="0"/>
              <a:t>프로젝트에 참여된 사용자의 리스트를 출력</a:t>
            </a:r>
            <a:endParaRPr lang="en-US" altLang="ko-KR" sz="1400" dirty="0" smtClean="0"/>
          </a:p>
          <a:p>
            <a:pPr>
              <a:buFont typeface="Wingdings" pitchFamily="2" charset="2"/>
              <a:buChar char="ü"/>
            </a:pPr>
            <a:r>
              <a:rPr lang="ko-KR" altLang="en-US" sz="1400" dirty="0" smtClean="0"/>
              <a:t>진행중인 프로젝트에 종속된 화면 출력</a:t>
            </a:r>
            <a:endParaRPr lang="en-US" altLang="ko-KR" sz="1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708920"/>
            <a:ext cx="80648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nPM</a:t>
            </a:r>
            <a:r>
              <a:rPr lang="en-US" altLang="ko-KR" sz="6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ko-KR" altLang="en-US" sz="6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독창성</a:t>
            </a:r>
            <a:endParaRPr lang="ko-KR" altLang="en-US" sz="6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공개</a:t>
            </a:r>
            <a:r>
              <a:rPr lang="en-US" altLang="ko-KR" smtClean="0"/>
              <a:t>SW </a:t>
            </a:r>
            <a:r>
              <a:rPr lang="ko-KR" altLang="en-US" smtClean="0"/>
              <a:t>개발자대회</a:t>
            </a:r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40946" y="2420888"/>
            <a:ext cx="4176464" cy="10801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직관적이고 사용자 친화적 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인터페이스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340946" y="3717032"/>
            <a:ext cx="4176464" cy="10801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다른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매니지먼트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툴 과의 </a:t>
            </a:r>
            <a:r>
              <a:rPr lang="ko-KR" alt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차별점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40946" y="5013176"/>
            <a:ext cx="4176464" cy="10801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오픈소스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활용성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77050" y="1412776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nPM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hape 7"/>
          <p:cNvCxnSpPr>
            <a:stCxn id="6" idx="1"/>
          </p:cNvCxnSpPr>
          <p:nvPr/>
        </p:nvCxnSpPr>
        <p:spPr>
          <a:xfrm rot="10800000" flipV="1">
            <a:off x="124922" y="1766719"/>
            <a:ext cx="1152128" cy="4758624"/>
          </a:xfrm>
          <a:prstGeom prst="bentConnector2">
            <a:avLst/>
          </a:prstGeom>
          <a:ln w="57150">
            <a:prstDash val="soli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hape 9"/>
          <p:cNvCxnSpPr>
            <a:stCxn id="6" idx="3"/>
          </p:cNvCxnSpPr>
          <p:nvPr/>
        </p:nvCxnSpPr>
        <p:spPr>
          <a:xfrm>
            <a:off x="3797330" y="1766719"/>
            <a:ext cx="1008112" cy="4758625"/>
          </a:xfrm>
          <a:prstGeom prst="bentConnector2">
            <a:avLst/>
          </a:prstGeom>
          <a:ln w="57150">
            <a:prstDash val="soli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5097377" y="3159189"/>
            <a:ext cx="3923928" cy="219580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itchFamily="2" charset="2"/>
              <a:buChar char="ü"/>
            </a:pPr>
            <a:r>
              <a:rPr lang="en-US" altLang="ko-KR" dirty="0" smtClean="0"/>
              <a:t>MS Project</a:t>
            </a:r>
            <a:r>
              <a:rPr lang="en-US" altLang="ko-KR" dirty="0" smtClean="0"/>
              <a:t> </a:t>
            </a:r>
            <a:r>
              <a:rPr lang="ko-KR" altLang="en-US" dirty="0" smtClean="0"/>
              <a:t>유료 툴 </a:t>
            </a:r>
            <a:r>
              <a:rPr lang="en-US" altLang="ko-KR" sz="1200" dirty="0" smtClean="0"/>
              <a:t>(70% </a:t>
            </a:r>
            <a:r>
              <a:rPr lang="ko-KR" altLang="en-US" sz="1200" dirty="0" smtClean="0"/>
              <a:t>시장</a:t>
            </a:r>
            <a:r>
              <a:rPr lang="en-US" altLang="ko-KR" sz="1200" dirty="0" smtClean="0"/>
              <a:t>)</a:t>
            </a:r>
            <a:endParaRPr lang="en-US" altLang="ko-KR" sz="1200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dirty="0" smtClean="0"/>
              <a:t>Open Project </a:t>
            </a:r>
            <a:r>
              <a:rPr lang="ko-KR" altLang="en-US" dirty="0" smtClean="0"/>
              <a:t>무료 툴</a:t>
            </a: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smtClean="0"/>
              <a:t>다양한 디바이스에서 통합적 접근 </a:t>
            </a:r>
            <a:r>
              <a:rPr lang="en-US" altLang="ko-KR" dirty="0" smtClean="0"/>
              <a:t>(N-Screen)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dirty="0" err="1" smtClean="0"/>
              <a:t>OpenID</a:t>
            </a:r>
            <a:r>
              <a:rPr lang="ko-KR" altLang="en-US" dirty="0" smtClean="0"/>
              <a:t>를 통한 프로젝트 관리</a:t>
            </a:r>
            <a:endParaRPr lang="en-US" altLang="ko-KR" dirty="0" smtClean="0"/>
          </a:p>
        </p:txBody>
      </p:sp>
      <p:sp>
        <p:nvSpPr>
          <p:cNvPr id="22" name="오른쪽 화살표 21"/>
          <p:cNvSpPr/>
          <p:nvPr/>
        </p:nvSpPr>
        <p:spPr>
          <a:xfrm>
            <a:off x="4291059" y="4146031"/>
            <a:ext cx="864096" cy="216024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제목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ko-KR" altLang="en-US" dirty="0" smtClean="0"/>
              <a:t>독창성</a:t>
            </a:r>
            <a:endParaRPr lang="ko-KR" altLang="en-US" dirty="0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공개</a:t>
            </a:r>
            <a:r>
              <a:rPr lang="en-US" altLang="ko-KR" smtClean="0"/>
              <a:t>SW </a:t>
            </a:r>
            <a:r>
              <a:rPr lang="ko-KR" altLang="en-US" smtClean="0"/>
              <a:t>개발자대회</a:t>
            </a:r>
            <a:endParaRPr lang="ko-KR" altLang="en-US"/>
          </a:p>
        </p:txBody>
      </p:sp>
      <p:sp>
        <p:nvSpPr>
          <p:cNvPr id="5" name="타원형 설명선 4"/>
          <p:cNvSpPr/>
          <p:nvPr/>
        </p:nvSpPr>
        <p:spPr>
          <a:xfrm>
            <a:off x="5512007" y="2714263"/>
            <a:ext cx="3509298" cy="1099778"/>
          </a:xfrm>
          <a:prstGeom prst="wedgeEllipseCallout">
            <a:avLst>
              <a:gd name="adj1" fmla="val -648"/>
              <a:gd name="adj2" fmla="val 625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itchFamily="2" charset="2"/>
              <a:buChar char="§"/>
            </a:pPr>
            <a:r>
              <a:rPr lang="ko-KR" alt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다른 제품과 호환</a:t>
            </a:r>
            <a:r>
              <a:rPr lang="en-US" altLang="ko-KR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(MS Project)</a:t>
            </a:r>
          </a:p>
          <a:p>
            <a:pPr marL="285750" indent="-285750" algn="ctr">
              <a:buFont typeface="Wingdings" pitchFamily="2" charset="2"/>
              <a:buChar char="§"/>
            </a:pPr>
            <a:endParaRPr lang="ko-KR" alt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093474" y="2276872"/>
            <a:ext cx="3923928" cy="144016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itchFamily="2" charset="2"/>
              <a:buChar char="ü"/>
            </a:pPr>
            <a:r>
              <a:rPr lang="en-US" altLang="ko-KR" dirty="0" smtClean="0"/>
              <a:t>HTML5 Canvas </a:t>
            </a:r>
            <a:r>
              <a:rPr lang="ko-KR" altLang="en-US" dirty="0" smtClean="0"/>
              <a:t>기반의 </a:t>
            </a:r>
            <a:r>
              <a:rPr lang="ko-KR" altLang="en-US" dirty="0" smtClean="0"/>
              <a:t>직관적 </a:t>
            </a:r>
            <a:r>
              <a:rPr lang="ko-KR" altLang="en-US" dirty="0" smtClean="0"/>
              <a:t>관리</a:t>
            </a:r>
            <a:r>
              <a:rPr lang="ko-KR" altLang="en-US" dirty="0" smtClean="0"/>
              <a:t>  </a:t>
            </a: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dirty="0" smtClean="0"/>
              <a:t>(</a:t>
            </a:r>
            <a:r>
              <a:rPr lang="ko-KR" altLang="en-US" dirty="0" smtClean="0"/>
              <a:t>관리의 </a:t>
            </a:r>
            <a:r>
              <a:rPr lang="ko-KR" altLang="en-US" b="1" u="sng" dirty="0" smtClean="0">
                <a:solidFill>
                  <a:schemeClr val="accent3">
                    <a:lumMod val="50000"/>
                  </a:schemeClr>
                </a:solidFill>
              </a:rPr>
              <a:t>편리성</a:t>
            </a:r>
            <a:r>
              <a:rPr lang="ko-KR" altLang="en-US" dirty="0" smtClean="0"/>
              <a:t>이 강조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sp>
        <p:nvSpPr>
          <p:cNvPr id="15" name="오른쪽 화살표 14"/>
          <p:cNvSpPr/>
          <p:nvPr/>
        </p:nvSpPr>
        <p:spPr>
          <a:xfrm>
            <a:off x="4301386" y="2780928"/>
            <a:ext cx="864096" cy="216024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형 설명선 12"/>
          <p:cNvSpPr/>
          <p:nvPr/>
        </p:nvSpPr>
        <p:spPr>
          <a:xfrm>
            <a:off x="5700449" y="1554768"/>
            <a:ext cx="2781855" cy="1236330"/>
          </a:xfrm>
          <a:prstGeom prst="wedgeEllipseCallout">
            <a:avLst>
              <a:gd name="adj1" fmla="val -648"/>
              <a:gd name="adj2" fmla="val 625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itchFamily="2" charset="2"/>
              <a:buChar char="§"/>
            </a:pPr>
            <a:r>
              <a:rPr lang="ko-KR" altLang="en-US" sz="1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자유도가 높은 </a:t>
            </a:r>
            <a:r>
              <a:rPr lang="en-US" altLang="ko-KR" sz="1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4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14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14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관리</a:t>
            </a:r>
            <a:endParaRPr lang="en-US" altLang="ko-KR" sz="1400" b="1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ctr">
              <a:buFont typeface="Wingdings" pitchFamily="2" charset="2"/>
              <a:buChar char="§"/>
            </a:pPr>
            <a:r>
              <a:rPr lang="ko-KR" altLang="en-US" sz="14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직관적이고 실시간</a:t>
            </a:r>
            <a:endParaRPr lang="en-US" altLang="ko-KR" sz="1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17" grpId="0" animBg="1"/>
      <p:bldP spid="22" grpId="0" animBg="1"/>
      <p:bldP spid="5" grpId="0" animBg="1"/>
      <p:bldP spid="14" grpId="0" animBg="1"/>
      <p:bldP spid="14" grpId="1" animBg="1"/>
      <p:bldP spid="15" grpId="0" animBg="1"/>
      <p:bldP spid="15" grpId="1" animBg="1"/>
      <p:bldP spid="13" grpId="0" animBg="1"/>
      <p:bldP spid="13" grpId="1" animBg="1"/>
    </p:bldLst>
  </p:timing>
</p:sld>
</file>

<file path=ppt/theme/theme1.xml><?xml version="1.0" encoding="utf-8"?>
<a:theme xmlns:a="http://schemas.openxmlformats.org/drawingml/2006/main" name="테크닉">
  <a:themeElements>
    <a:clrScheme name="오렌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모양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2778</TotalTime>
  <Words>322</Words>
  <Application>Microsoft Office PowerPoint</Application>
  <PresentationFormat>화면 슬라이드 쇼(4:3)</PresentationFormat>
  <Paragraphs>95</Paragraphs>
  <Slides>14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테크닉</vt:lpstr>
      <vt:lpstr>N 스크린을 위한  클라우드 기반의  소셜 프로젝트 매니지먼트</vt:lpstr>
      <vt:lpstr>목 차</vt:lpstr>
      <vt:lpstr>PowerPoint 프레젠테이션</vt:lpstr>
      <vt:lpstr>nPM 소개</vt:lpstr>
      <vt:lpstr>PowerPoint 프레젠테이션</vt:lpstr>
      <vt:lpstr>nPM 기술성</vt:lpstr>
      <vt:lpstr>nPM 기술성</vt:lpstr>
      <vt:lpstr>PowerPoint 프레젠테이션</vt:lpstr>
      <vt:lpstr>nPM 독창성</vt:lpstr>
      <vt:lpstr>PowerPoint 프레젠테이션</vt:lpstr>
      <vt:lpstr>nPM 데모</vt:lpstr>
      <vt:lpstr>PowerPoint 프레젠테이션</vt:lpstr>
      <vt:lpstr>nPM 향후 발전사항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RIA 개발을 위한 gui 기반의 HTML5 저작 툴</dc:title>
  <dc:creator>Complete</dc:creator>
  <cp:lastModifiedBy>Complete</cp:lastModifiedBy>
  <cp:revision>61</cp:revision>
  <cp:lastPrinted>2011-11-03T12:57:18Z</cp:lastPrinted>
  <dcterms:created xsi:type="dcterms:W3CDTF">2011-10-31T16:53:18Z</dcterms:created>
  <dcterms:modified xsi:type="dcterms:W3CDTF">2012-10-18T07:13:26Z</dcterms:modified>
</cp:coreProperties>
</file>