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75" r:id="rId5"/>
    <p:sldId id="260" r:id="rId6"/>
    <p:sldId id="273" r:id="rId7"/>
    <p:sldId id="272" r:id="rId8"/>
    <p:sldId id="270" r:id="rId9"/>
    <p:sldId id="271" r:id="rId10"/>
    <p:sldId id="261" r:id="rId11"/>
    <p:sldId id="266" r:id="rId12"/>
    <p:sldId id="263" r:id="rId13"/>
    <p:sldId id="268" r:id="rId14"/>
    <p:sldId id="274" r:id="rId15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11" autoAdjust="0"/>
  </p:normalViewPr>
  <p:slideViewPr>
    <p:cSldViewPr>
      <p:cViewPr varScale="1">
        <p:scale>
          <a:sx n="102" d="100"/>
          <a:sy n="102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BA41A-14A5-42F4-BCCD-A89545336430}" type="datetimeFigureOut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A5E9A-11EA-428B-80CE-4FC5C1A98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17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CC62-502E-406F-B77E-618D1E523333}" type="datetimeFigureOut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C0DC7-6269-4859-B7F5-671AA37A9F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C0DC7-6269-4859-B7F5-671AA37A9F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9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5A95-6A82-482A-BD53-A4DCD3EA60EA}" type="datetime1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EF57-7139-44B0-92A7-7A2AB64D63D0}" type="datetime1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449F-4965-42C0-A7FD-95DC200E7239}" type="datetime1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627A-17BA-426F-B915-6CEAACD43BB6}" type="datetime1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42B9-07B4-431A-B8EA-29C13CC6C9CF}" type="datetime1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AECA-0D90-4781-8985-727CE5C76457}" type="datetime1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0F6-2A61-4882-8CBF-0DC21E66E495}" type="datetime1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F1E5-FD4B-4738-B74A-35799E2BA0C0}" type="datetime1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2D16-AF67-4049-A879-B97115A6BCFA}" type="datetime1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9CF1-DADF-4F98-AD08-3EB3C1FF487F}" type="datetime1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77589DE-F161-4324-B7A9-BA9619E8B6B4}" type="datetime1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1673359-000E-45F5-B2BB-74D6EEFDB2D0}" type="datetime1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dt="0"/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&#45936;&#47784;.wmv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 </a:t>
            </a:r>
            <a:r>
              <a:rPr lang="ko-KR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스크린을 위한 </a:t>
            </a:r>
            <a:r>
              <a:rPr lang="en-US" altLang="ko-KR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ko-KR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ko-KR" altLang="en-US" b="0" cap="none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클라우드</a:t>
            </a:r>
            <a:r>
              <a:rPr lang="ko-KR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기반의 </a:t>
            </a:r>
            <a:r>
              <a:rPr lang="en-US" altLang="ko-KR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ko-KR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ko-KR" altLang="en-US" b="0" cap="none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소셜</a:t>
            </a:r>
            <a:r>
              <a:rPr lang="ko-KR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프로젝트 매니지먼트</a:t>
            </a:r>
            <a:endParaRPr lang="ko-KR" altLang="en-US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nPM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조대웅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김선영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채장희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강윤경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최금희</a:t>
            </a:r>
            <a:endParaRPr lang="en-US" altLang="ko-KR" dirty="0" smtClean="0"/>
          </a:p>
          <a:p>
            <a:r>
              <a:rPr lang="en-US" altLang="ko-KR" dirty="0" smtClean="0"/>
              <a:t>2012.11.03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708920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nPM</a:t>
            </a:r>
            <a:r>
              <a:rPr lang="en-US" altLang="ko-KR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ko-KR" alt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데모</a:t>
            </a:r>
            <a:endParaRPr lang="ko-KR" alt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데모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pic>
        <p:nvPicPr>
          <p:cNvPr id="7" name="데모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87624" y="1268760"/>
            <a:ext cx="6912768" cy="518457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708920"/>
            <a:ext cx="80648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nPM</a:t>
            </a:r>
            <a:r>
              <a:rPr lang="en-US" altLang="ko-KR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endParaRPr lang="en-US" altLang="ko-KR" sz="66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향후 발전 사항</a:t>
            </a:r>
            <a:endParaRPr lang="ko-KR" alt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향후 발전사항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95536" y="1556792"/>
            <a:ext cx="7704856" cy="4176464"/>
            <a:chOff x="395536" y="1556792"/>
            <a:chExt cx="7704856" cy="417646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555776" y="1556792"/>
              <a:ext cx="3312368" cy="194421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r>
                <a:rPr lang="ko-KR" altLang="en-US" sz="24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기능성</a:t>
              </a:r>
              <a:endPara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  <a:p>
              <a:pPr>
                <a:buFontTx/>
                <a:buChar char="-"/>
              </a:pPr>
              <a:r>
                <a:rPr lang="ko-KR" altLang="en-US" sz="1600" dirty="0" smtClean="0"/>
                <a:t>웹 표준 준수</a:t>
              </a:r>
              <a:endParaRPr lang="en-US" altLang="ko-KR" sz="1600" dirty="0" smtClean="0"/>
            </a:p>
            <a:p>
              <a:pPr>
                <a:buFontTx/>
                <a:buChar char="-"/>
              </a:pPr>
              <a:r>
                <a:rPr lang="ko-KR" altLang="en-US" sz="1600" dirty="0" smtClean="0"/>
                <a:t>스타일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템플릿 적용</a:t>
              </a:r>
              <a:endParaRPr lang="en-US" altLang="ko-KR" sz="1600" dirty="0" smtClean="0"/>
            </a:p>
            <a:p>
              <a:r>
                <a:rPr lang="en-US" altLang="ko-KR" sz="1600" dirty="0" smtClean="0"/>
                <a:t>-</a:t>
              </a:r>
              <a:r>
                <a:rPr lang="ko-KR" altLang="en-US" sz="1600" dirty="0" err="1" smtClean="0"/>
                <a:t>인텔리전스</a:t>
              </a:r>
              <a:r>
                <a:rPr lang="ko-KR" altLang="en-US" sz="1600" dirty="0" smtClean="0"/>
                <a:t> 저작 툴</a:t>
              </a:r>
              <a:endParaRPr lang="en-US" altLang="ko-KR" sz="1600" dirty="0" smtClean="0"/>
            </a:p>
            <a:p>
              <a:r>
                <a:rPr lang="en-US" altLang="ko-KR" sz="1600" dirty="0" smtClean="0"/>
                <a:t>-</a:t>
              </a:r>
              <a:r>
                <a:rPr lang="ko-KR" altLang="en-US" sz="1600" dirty="0" err="1" smtClean="0"/>
                <a:t>소셜네트워킹</a:t>
              </a:r>
              <a:endParaRPr lang="en-US" altLang="ko-KR" sz="1600" dirty="0" smtClean="0"/>
            </a:p>
            <a:p>
              <a:r>
                <a:rPr lang="en-US" altLang="ko-KR" sz="1600" dirty="0" smtClean="0"/>
                <a:t>-</a:t>
              </a:r>
              <a:r>
                <a:rPr lang="ko-KR" altLang="en-US" sz="1600" dirty="0" smtClean="0"/>
                <a:t>웹</a:t>
              </a:r>
              <a:r>
                <a:rPr lang="en-US" altLang="ko-KR" sz="1600" dirty="0" smtClean="0"/>
                <a:t> </a:t>
              </a:r>
              <a:r>
                <a:rPr lang="ko-KR" altLang="en-US" sz="1600" dirty="0" err="1" smtClean="0"/>
                <a:t>툴킷</a:t>
              </a:r>
              <a:r>
                <a:rPr lang="en-US" altLang="ko-KR" sz="1600" dirty="0" smtClean="0"/>
                <a:t>(</a:t>
              </a:r>
              <a:r>
                <a:rPr lang="ko-KR" altLang="en-US" sz="1600" dirty="0" err="1" smtClean="0"/>
                <a:t>모바일</a:t>
              </a:r>
              <a:r>
                <a:rPr lang="ko-KR" altLang="en-US" sz="1600" dirty="0" smtClean="0"/>
                <a:t> </a:t>
              </a:r>
              <a:r>
                <a:rPr lang="ko-KR" altLang="en-US" sz="1600" dirty="0" err="1" smtClean="0"/>
                <a:t>뷰잉</a:t>
              </a:r>
              <a:r>
                <a:rPr lang="en-US" altLang="ko-KR" sz="1600" dirty="0" smtClean="0"/>
                <a:t>) </a:t>
              </a:r>
            </a:p>
            <a:p>
              <a:endParaRPr lang="en-US" altLang="ko-KR" sz="1600" dirty="0" smtClean="0"/>
            </a:p>
            <a:p>
              <a:pPr>
                <a:buFontTx/>
                <a:buChar char="-"/>
              </a:pP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5536" y="3933056"/>
              <a:ext cx="3312368" cy="18002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접근성</a:t>
              </a:r>
              <a:r>
                <a:rPr lang="ko-KR" altLang="en-US" sz="24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</a:t>
              </a:r>
              <a:r>
                <a:rPr lang="en-US" altLang="ko-KR" sz="24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/ </a:t>
              </a:r>
              <a:r>
                <a:rPr lang="ko-KR" altLang="en-US" sz="2400" b="1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확장성</a:t>
              </a:r>
              <a:endPara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  <a:p>
              <a:pPr>
                <a:buFontTx/>
                <a:buChar char="-"/>
              </a:pPr>
              <a:r>
                <a:rPr lang="en-US" altLang="ko-KR" sz="1600" dirty="0" smtClean="0">
                  <a:latin typeface="+mn-ea"/>
                </a:rPr>
                <a:t>RCP </a:t>
              </a:r>
              <a:r>
                <a:rPr lang="ko-KR" altLang="en-US" sz="1600" dirty="0" smtClean="0">
                  <a:latin typeface="+mn-ea"/>
                </a:rPr>
                <a:t>형태</a:t>
              </a:r>
              <a:endParaRPr lang="en-US" altLang="ko-KR" sz="1600" dirty="0" smtClean="0">
                <a:latin typeface="+mn-ea"/>
              </a:endParaRPr>
            </a:p>
            <a:p>
              <a:pPr>
                <a:buFontTx/>
                <a:buChar char="-"/>
              </a:pPr>
              <a:r>
                <a:rPr lang="ko-KR" altLang="en-US" sz="1600" dirty="0" err="1" smtClean="0">
                  <a:latin typeface="+mn-ea"/>
                </a:rPr>
                <a:t>이클립스</a:t>
              </a:r>
              <a:r>
                <a:rPr lang="ko-KR" altLang="en-US" sz="1600" dirty="0" smtClean="0">
                  <a:latin typeface="+mn-ea"/>
                </a:rPr>
                <a:t> 플러그인</a:t>
              </a:r>
              <a:endParaRPr lang="en-US" altLang="ko-KR" sz="1600" dirty="0" smtClean="0">
                <a:latin typeface="+mn-ea"/>
              </a:endParaRPr>
            </a:p>
            <a:p>
              <a:pPr algn="ctr"/>
              <a:endParaRPr lang="ko-KR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788024" y="3933056"/>
              <a:ext cx="3312368" cy="18002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지속성</a:t>
              </a:r>
              <a:endPara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  <a:p>
              <a:pPr>
                <a:buFontTx/>
                <a:buChar char="-"/>
              </a:pPr>
              <a:r>
                <a:rPr lang="ko-KR" altLang="en-US" sz="1600" dirty="0" err="1" smtClean="0">
                  <a:latin typeface="+mn-ea"/>
                </a:rPr>
                <a:t>오픈소스</a:t>
              </a:r>
              <a:r>
                <a:rPr lang="ko-KR" altLang="en-US" sz="1600" dirty="0" smtClean="0">
                  <a:latin typeface="+mn-ea"/>
                </a:rPr>
                <a:t> 커뮤니티 사이트</a:t>
              </a:r>
              <a:endParaRPr lang="en-US" altLang="ko-KR" sz="1600" dirty="0" smtClean="0">
                <a:latin typeface="+mn-ea"/>
              </a:endParaRPr>
            </a:p>
            <a:p>
              <a:r>
                <a:rPr lang="en-US" altLang="ko-KR" sz="1600" dirty="0" smtClean="0">
                  <a:latin typeface="+mn-ea"/>
                </a:rPr>
                <a:t>  (SourceForge.net)</a:t>
              </a:r>
            </a:p>
            <a:p>
              <a:pPr>
                <a:buFontTx/>
                <a:buChar char="-"/>
              </a:pPr>
              <a:endParaRPr lang="ko-KR" altLang="en-US" sz="160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203848" y="3356992"/>
              <a:ext cx="2160240" cy="122413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i="1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nPM</a:t>
              </a:r>
              <a:endParaRPr lang="ko-KR" altLang="en-US" sz="24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2708920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Q &amp; A…?</a:t>
            </a:r>
          </a:p>
          <a:p>
            <a:endParaRPr lang="en-US" altLang="ko-KR" sz="66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r"/>
            <a:r>
              <a:rPr lang="ko-KR" alt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감사합니다</a:t>
            </a:r>
            <a:r>
              <a:rPr lang="en-US" altLang="ko-KR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.</a:t>
            </a:r>
            <a:endParaRPr lang="ko-KR" alt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기술성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독창성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데모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향후 발전사항</a:t>
            </a:r>
            <a:endParaRPr lang="en-US" altLang="ko-KR" dirty="0" smtClean="0"/>
          </a:p>
          <a:p>
            <a:r>
              <a:rPr lang="en-US" altLang="ko-KR" dirty="0" smtClean="0"/>
              <a:t>Q &amp; A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708920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nPM</a:t>
            </a:r>
            <a:r>
              <a:rPr lang="en-US" altLang="ko-KR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ko-KR" alt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소개</a:t>
            </a:r>
            <a:endParaRPr lang="ko-KR" alt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N </a:t>
            </a:r>
            <a:r>
              <a:rPr lang="ko-KR" altLang="en-US" dirty="0" smtClean="0"/>
              <a:t>스크린</a:t>
            </a:r>
            <a:r>
              <a:rPr lang="en-US" altLang="ko-KR" dirty="0" smtClean="0"/>
              <a:t>(N-Screen)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 </a:t>
            </a:r>
            <a:r>
              <a:rPr lang="ko-KR" altLang="en-US" dirty="0" smtClean="0"/>
              <a:t>개의 스크린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데스크탑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태블릿</a:t>
            </a:r>
            <a:r>
              <a:rPr lang="en-US" altLang="ko-KR" dirty="0" smtClean="0"/>
              <a:t>,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HTML5 </a:t>
            </a:r>
          </a:p>
          <a:p>
            <a:pPr lvl="1"/>
            <a:r>
              <a:rPr lang="en-US" altLang="ko-KR" dirty="0" smtClean="0"/>
              <a:t>W3C 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576" indent="0">
              <a:buNone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u="sng" dirty="0" smtClean="0"/>
              <a:t>“N </a:t>
            </a:r>
            <a:r>
              <a:rPr lang="ko-KR" altLang="en-US" sz="2400" u="sng" dirty="0" smtClean="0"/>
              <a:t>스크린을 위한 </a:t>
            </a:r>
            <a:r>
              <a:rPr lang="ko-KR" altLang="en-US" sz="2400" u="sng" dirty="0" err="1" smtClean="0"/>
              <a:t>클라우드</a:t>
            </a:r>
            <a:r>
              <a:rPr lang="ko-KR" altLang="en-US" sz="2400" u="sng" dirty="0" smtClean="0"/>
              <a:t> 기반의 </a:t>
            </a:r>
            <a:r>
              <a:rPr lang="ko-KR" altLang="en-US" sz="2400" u="sng" dirty="0" err="1" smtClean="0"/>
              <a:t>소셜</a:t>
            </a:r>
            <a:r>
              <a:rPr lang="ko-KR" altLang="en-US" sz="2400" u="sng" dirty="0" smtClean="0"/>
              <a:t> 프로젝트 매니지먼트</a:t>
            </a:r>
            <a:r>
              <a:rPr lang="en-US" altLang="ko-KR" sz="2400" u="sng" dirty="0" smtClean="0"/>
              <a:t>”</a:t>
            </a:r>
            <a:endParaRPr lang="ko-KR" altLang="en-US" sz="2400" u="sng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708920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nPM</a:t>
            </a:r>
            <a:r>
              <a:rPr lang="en-US" altLang="ko-KR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ko-KR" altLang="en-US" sz="66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기술성</a:t>
            </a:r>
            <a:endParaRPr lang="ko-KR" alt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기술성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pic>
        <p:nvPicPr>
          <p:cNvPr id="1026" name="Picture 2" descr="N:\공개sw개발자대회\그림자료\시스템구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122640" cy="465689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기술성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1556792"/>
            <a:ext cx="4104456" cy="1584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자유로운 편집 및 디자인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/>
              <a:t>HTML5 </a:t>
            </a:r>
            <a:r>
              <a:rPr lang="ko-KR" altLang="en-US" sz="1400" dirty="0" smtClean="0"/>
              <a:t>컴포넌트의 </a:t>
            </a:r>
            <a:r>
              <a:rPr lang="en-US" altLang="ko-KR" sz="1400" dirty="0" smtClean="0"/>
              <a:t>Drag &amp; Drop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마우스를 이용한 크기 조절 및 자유로운 위치 변경 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3789040"/>
            <a:ext cx="4104456" cy="2232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직관적이고 표준화된 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HTML </a:t>
            </a:r>
            <a:r>
              <a:rPr lang="ko-KR" altLang="en-US" sz="2000" b="1" dirty="0" smtClean="0"/>
              <a:t>태그 변환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디자인된 화면의 크기와 위치가 똑같은 형태로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파일로 자동 변환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정확한 </a:t>
            </a:r>
            <a:r>
              <a:rPr lang="en-US" altLang="ko-KR" sz="1400" dirty="0" smtClean="0"/>
              <a:t>1:1 </a:t>
            </a:r>
            <a:r>
              <a:rPr lang="ko-KR" altLang="en-US" sz="1400" dirty="0" err="1" smtClean="0"/>
              <a:t>맵핑</a:t>
            </a:r>
            <a:r>
              <a:rPr lang="en-US" altLang="ko-KR" sz="1400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각 컴포넌트 별 </a:t>
            </a:r>
            <a:r>
              <a:rPr lang="en-US" altLang="ko-KR" sz="1400" dirty="0" smtClean="0"/>
              <a:t>CSS(</a:t>
            </a:r>
            <a:r>
              <a:rPr lang="ko-KR" altLang="en-US" sz="1400" dirty="0" smtClean="0"/>
              <a:t>스타일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적용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변환된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소스에 추가적인 </a:t>
            </a:r>
            <a:r>
              <a:rPr lang="ko-KR" altLang="en-US" sz="1400" dirty="0" err="1" smtClean="0"/>
              <a:t>에디팅이</a:t>
            </a:r>
            <a:r>
              <a:rPr lang="ko-KR" altLang="en-US" sz="1400" dirty="0" smtClean="0"/>
              <a:t> 가능</a:t>
            </a:r>
            <a:r>
              <a:rPr lang="en-US" altLang="ko-KR" sz="1400" dirty="0" smtClean="0"/>
              <a:t> (HTML 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, JavaScript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860032" y="2060848"/>
            <a:ext cx="4104456" cy="16561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HTML5 </a:t>
            </a:r>
            <a:r>
              <a:rPr lang="ko-KR" altLang="en-US" sz="2000" b="1" dirty="0" smtClean="0"/>
              <a:t>지원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/>
              <a:t>Video, Audio, Form, </a:t>
            </a:r>
            <a:r>
              <a:rPr lang="en-US" altLang="ko-KR" sz="1400" dirty="0" err="1" smtClean="0"/>
              <a:t>Image,Text</a:t>
            </a:r>
            <a:r>
              <a:rPr lang="en-US" altLang="ko-KR" sz="1400" dirty="0" smtClean="0"/>
              <a:t>, Navigation..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컴포넌트들 지원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1400" dirty="0" err="1" smtClean="0"/>
              <a:t>JQuery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60032" y="3933056"/>
            <a:ext cx="4104456" cy="16561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데이터 소스 접근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1400" dirty="0" err="1" smtClean="0"/>
              <a:t>DataBase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/>
              <a:t>OLAP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400" dirty="0" err="1" smtClean="0"/>
              <a:t>DataMining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708920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nPM</a:t>
            </a:r>
            <a:r>
              <a:rPr lang="en-US" altLang="ko-KR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ko-KR" alt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독창성</a:t>
            </a:r>
            <a:endParaRPr lang="ko-KR" alt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40946" y="2420888"/>
            <a:ext cx="4176464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 표준을 준수한 웹 환경 구축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0946" y="3717032"/>
            <a:ext cx="4176464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저작 툴 과의 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차별점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40946" y="5013176"/>
            <a:ext cx="4176464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오픈소스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활용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7050" y="1412776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hape 7"/>
          <p:cNvCxnSpPr>
            <a:stCxn id="6" idx="1"/>
          </p:cNvCxnSpPr>
          <p:nvPr/>
        </p:nvCxnSpPr>
        <p:spPr>
          <a:xfrm rot="10800000" flipV="1">
            <a:off x="124922" y="1766719"/>
            <a:ext cx="1152128" cy="4758624"/>
          </a:xfrm>
          <a:prstGeom prst="bentConnector2">
            <a:avLst/>
          </a:prstGeom>
          <a:ln w="57150">
            <a:prstDash val="soli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6" idx="3"/>
          </p:cNvCxnSpPr>
          <p:nvPr/>
        </p:nvCxnSpPr>
        <p:spPr>
          <a:xfrm>
            <a:off x="3797330" y="1766719"/>
            <a:ext cx="1008112" cy="4758625"/>
          </a:xfrm>
          <a:prstGeom prst="bentConnector2">
            <a:avLst/>
          </a:prstGeom>
          <a:ln w="57150">
            <a:prstDash val="soli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093474" y="3068960"/>
            <a:ext cx="3923928" cy="20162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HTML5 </a:t>
            </a:r>
            <a:r>
              <a:rPr lang="ko-KR" altLang="en-US" dirty="0" smtClean="0"/>
              <a:t>유료 저작 툴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진영의 무료 저작 툴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GUI </a:t>
            </a:r>
            <a:r>
              <a:rPr lang="ko-KR" altLang="en-US" dirty="0" smtClean="0"/>
              <a:t>기반의 직관적 디자인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개발의 </a:t>
            </a:r>
            <a:r>
              <a:rPr lang="ko-KR" altLang="en-US" b="1" u="sng" dirty="0" smtClean="0">
                <a:solidFill>
                  <a:schemeClr val="accent3">
                    <a:lumMod val="50000"/>
                  </a:schemeClr>
                </a:solidFill>
              </a:rPr>
              <a:t>편리성</a:t>
            </a:r>
            <a:r>
              <a:rPr lang="ko-KR" altLang="en-US" dirty="0" smtClean="0"/>
              <a:t>이 강조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다양한 데이터 소스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</a:t>
            </a:r>
            <a:r>
              <a:rPr lang="ko-KR" altLang="en-US" dirty="0" smtClean="0"/>
              <a:t>접근 및 출력</a:t>
            </a:r>
            <a:endParaRPr lang="en-US" altLang="ko-KR" dirty="0" smtClean="0"/>
          </a:p>
        </p:txBody>
      </p:sp>
      <p:sp>
        <p:nvSpPr>
          <p:cNvPr id="22" name="오른쪽 화살표 21"/>
          <p:cNvSpPr/>
          <p:nvPr/>
        </p:nvSpPr>
        <p:spPr>
          <a:xfrm>
            <a:off x="4301386" y="4149080"/>
            <a:ext cx="864096" cy="216024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독창성</a:t>
            </a:r>
            <a:endParaRPr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5191883" y="1628800"/>
            <a:ext cx="3509298" cy="1440160"/>
          </a:xfrm>
          <a:prstGeom prst="wedgeEllipseCallout">
            <a:avLst>
              <a:gd name="adj1" fmla="val -648"/>
              <a:gd name="adj2" fmla="val 625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§"/>
            </a:pPr>
            <a:r>
              <a:rPr lang="ko-KR" alt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태그타이핑</a:t>
            </a:r>
            <a:endParaRPr lang="en-US" altLang="ko-KR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Wingdings" pitchFamily="2" charset="2"/>
              <a:buChar char="§"/>
            </a:pPr>
            <a:r>
              <a:rPr lang="ko-KR" alt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문법요소검사</a:t>
            </a:r>
            <a:endParaRPr lang="en-US" altLang="ko-KR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Wingdings" pitchFamily="2" charset="2"/>
              <a:buChar char="§"/>
            </a:pPr>
            <a:r>
              <a:rPr lang="ko-KR" alt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 변환</a:t>
            </a:r>
            <a:r>
              <a:rPr lang="en-US" altLang="ko-K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(adobe)</a:t>
            </a:r>
            <a:endParaRPr lang="ko-KR" alt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5634702" y="1916832"/>
            <a:ext cx="3509298" cy="1440160"/>
          </a:xfrm>
          <a:prstGeom prst="wedgeEllipseCallout">
            <a:avLst>
              <a:gd name="adj1" fmla="val -648"/>
              <a:gd name="adj2" fmla="val 625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§"/>
            </a:pPr>
            <a:r>
              <a:rPr lang="ko-KR" alt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정해진 밴드형식</a:t>
            </a:r>
            <a:endParaRPr lang="en-US" altLang="ko-KR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Wingdings" pitchFamily="2" charset="2"/>
              <a:buChar char="§"/>
            </a:pPr>
            <a:endParaRPr lang="en-US" altLang="ko-K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Wingdings" pitchFamily="2" charset="2"/>
              <a:buChar char="§"/>
            </a:pPr>
            <a:r>
              <a:rPr lang="ko-KR" alt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자유도가 높은 </a:t>
            </a:r>
            <a:endParaRPr lang="en-US" altLang="ko-KR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 가능 </a:t>
            </a:r>
            <a:endParaRPr lang="ko-KR" alt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5" grpId="1" animBg="1"/>
      <p:bldP spid="5" grpId="2" animBg="1"/>
      <p:bldP spid="13" grpId="0" animBg="1"/>
    </p:bldLst>
  </p:timing>
</p:sld>
</file>

<file path=ppt/theme/theme1.xml><?xml version="1.0" encoding="utf-8"?>
<a:theme xmlns:a="http://schemas.openxmlformats.org/drawingml/2006/main" name="테크닉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2576</TotalTime>
  <Words>301</Words>
  <Application>Microsoft Office PowerPoint</Application>
  <PresentationFormat>화면 슬라이드 쇼(4:3)</PresentationFormat>
  <Paragraphs>101</Paragraphs>
  <Slides>14</Slides>
  <Notes>1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테크닉</vt:lpstr>
      <vt:lpstr>N 스크린을 위한  클라우드 기반의  소셜 프로젝트 매니지먼트</vt:lpstr>
      <vt:lpstr>목 차</vt:lpstr>
      <vt:lpstr>PowerPoint 프레젠테이션</vt:lpstr>
      <vt:lpstr>nPM 소개</vt:lpstr>
      <vt:lpstr>PowerPoint 프레젠테이션</vt:lpstr>
      <vt:lpstr>nPM 기술성</vt:lpstr>
      <vt:lpstr>nPM 기술성</vt:lpstr>
      <vt:lpstr>PowerPoint 프레젠테이션</vt:lpstr>
      <vt:lpstr>nPM 독창성</vt:lpstr>
      <vt:lpstr>PowerPoint 프레젠테이션</vt:lpstr>
      <vt:lpstr>nPM 데모</vt:lpstr>
      <vt:lpstr>PowerPoint 프레젠테이션</vt:lpstr>
      <vt:lpstr>nPM 향후 발전사항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RIA 개발을 위한 gui 기반의 HTML5 저작 툴</dc:title>
  <dc:creator>Complete</dc:creator>
  <cp:lastModifiedBy>Complete</cp:lastModifiedBy>
  <cp:revision>53</cp:revision>
  <cp:lastPrinted>2011-11-03T12:57:18Z</cp:lastPrinted>
  <dcterms:created xsi:type="dcterms:W3CDTF">2011-10-31T16:53:18Z</dcterms:created>
  <dcterms:modified xsi:type="dcterms:W3CDTF">2012-10-17T08:10:48Z</dcterms:modified>
</cp:coreProperties>
</file>