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D2F45-1539-1516-908B-68F035ED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87905-183A-AC9C-29B0-F17C7FB5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DCAAB-9D83-E45A-58CD-272056C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4A080-2AC0-3F1E-8542-8531E21E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4467B-0DCD-3CD0-D84D-D486E114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1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56B44-A985-1755-0B36-44C90B9F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6269B-E929-B9AC-A606-EF9474941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20D56-3BF8-C671-E384-4847A9E0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76694-AB17-EF6C-2F5A-C95DC584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E3228-5A3B-FD58-7D92-75FF0C3C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DD17E-AD86-F265-36C5-D32C19A58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28618-C6BC-A8F0-5E89-54E51BE8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49A4E-7F41-15E8-E38A-55876316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645AB-D60E-9F00-2647-C6298964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60BA3-7856-74EE-0B22-635B4FA8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2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7F36F-8AC1-292A-006D-1403C61E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DF7B6-5A7D-42CC-1092-57888405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1E403-F753-DDDF-BCD0-D38D0E01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3A771-886C-0423-4E46-C7A22797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F16FF-83AA-CB19-258D-9E8E06A8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729E-08A2-6C6F-6F45-29D7A4A4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4A3E6-BFC1-F4ED-E384-474DE629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9EDE3-25E7-F1FA-B2FD-85D20F13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7C358-A25F-2563-23C7-4A126287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34935-2AC1-BC58-BBA9-99EF9E8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7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12A4-E037-098E-771C-ABA342E2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54602-C188-A1CA-9824-A7CA6DF5A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AB8F6-27F9-9F16-C1E3-4B8EBCC45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D410E-8831-F47B-8362-EC90BA96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C06AC-3073-F900-9651-920DCF37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21318-D719-744F-BAEC-178D03D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6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6D0-80CD-A0A5-5575-CDCFC866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39E65-675A-5970-0594-031B5D304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1F1CF-87F9-550A-F776-EC92E47C6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D0612-CE81-A821-75F7-ED58A45D2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69A07-399D-4BEB-533A-8F892B72A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15350C-1B11-3D10-5544-F06B70AC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EB0B46-BFE6-3866-D0B0-17912CB1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61CCD3-7D30-D9CC-0F44-96DEEABB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7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90A68-902E-DD0C-4C3A-E85FCA55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9177E-D013-6796-EE99-14785C51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AB5A9-74D9-8F80-59B8-EE01A0A5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867EF-D69A-0C38-CA2D-EABB435C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6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14D26-6660-1B53-3CFD-D87FC3A1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9AA5F6-3CEA-27E9-792B-65A45029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23E25-EC14-1210-C641-3F050923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AE4AB-315A-EDE1-0B41-A9E5CA41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0A078-E5C4-9BB9-B70E-805F9FC9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FC210-BC3F-B1A0-D250-14A4A05AE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F0D2D-C930-FFBB-1885-A7311056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F9C9F-6A30-297B-E329-B63BE6CA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DCD90-F0E9-62C1-12C0-472A222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23363-6A49-921D-66AF-450F9E95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23261-D268-ACF0-F078-423A942DE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37130-E376-5024-ED17-82BB73A2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FA6BD-DC56-ECFC-E502-6C89E68C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40E6F-000F-5A62-7CFD-2A7A6A24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EC1AA-0202-72DC-E76B-61506FA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1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18B9B-664E-38F1-3B53-F19F9D31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E7646-9CDD-3ED8-B378-F614857F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647AB-921B-73D5-2B24-CED0DB16B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024C-A64F-47CB-B221-F70FC8E639E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742C3-4FEC-AB0E-3E47-E03D4D151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71E7E-C629-009F-5661-201EAEAF5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6D1D-572F-4638-95D6-EABFCEA43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C687BD-15E0-7D89-5AB6-7DF5F5EA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C8750-1896-1E63-8AC9-949F8C23B9BE}"/>
              </a:ext>
            </a:extLst>
          </p:cNvPr>
          <p:cNvSpPr txBox="1"/>
          <p:nvPr/>
        </p:nvSpPr>
        <p:spPr>
          <a:xfrm>
            <a:off x="6278252" y="6396335"/>
            <a:ext cx="59137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구글 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DCA29A-F44C-8ED8-682B-EE1D6767962C}"/>
              </a:ext>
            </a:extLst>
          </p:cNvPr>
          <p:cNvSpPr/>
          <p:nvPr/>
        </p:nvSpPr>
        <p:spPr>
          <a:xfrm>
            <a:off x="10676965" y="152400"/>
            <a:ext cx="1515035" cy="963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1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B76025-9EC2-8ACF-5E60-81926DF4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AF257E-328F-5848-DD2B-40D674CCA742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설치권한 계속 클릭</a:t>
            </a:r>
          </a:p>
        </p:txBody>
      </p:sp>
    </p:spTree>
    <p:extLst>
      <p:ext uri="{BB962C8B-B14F-4D97-AF65-F5344CB8AC3E}">
        <p14:creationId xmlns:p14="http://schemas.microsoft.com/office/powerpoint/2010/main" val="261442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827EC8-46B7-8729-8BD5-A97C3638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66" y="0"/>
            <a:ext cx="552026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03FD49-3D2A-A516-F955-D4BF2308C215}"/>
              </a:ext>
            </a:extLst>
          </p:cNvPr>
          <p:cNvSpPr/>
          <p:nvPr/>
        </p:nvSpPr>
        <p:spPr>
          <a:xfrm>
            <a:off x="4289195" y="3016577"/>
            <a:ext cx="3157979" cy="603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EB2A-5739-8CFF-0899-F9B54952FB52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계정 선택</a:t>
            </a:r>
          </a:p>
        </p:txBody>
      </p:sp>
    </p:spTree>
    <p:extLst>
      <p:ext uri="{BB962C8B-B14F-4D97-AF65-F5344CB8AC3E}">
        <p14:creationId xmlns:p14="http://schemas.microsoft.com/office/powerpoint/2010/main" val="206765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F27954-8671-2A5F-2818-CC8BD362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EDF04D-4B64-7F67-E521-AF152F0BCE15}"/>
              </a:ext>
            </a:extLst>
          </p:cNvPr>
          <p:cNvSpPr/>
          <p:nvPr/>
        </p:nvSpPr>
        <p:spPr>
          <a:xfrm>
            <a:off x="4289195" y="3016577"/>
            <a:ext cx="3601040" cy="603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7C094-8C93-6673-FA11-A9D8052F0356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연결 확인</a:t>
            </a:r>
          </a:p>
        </p:txBody>
      </p:sp>
    </p:spTree>
    <p:extLst>
      <p:ext uri="{BB962C8B-B14F-4D97-AF65-F5344CB8AC3E}">
        <p14:creationId xmlns:p14="http://schemas.microsoft.com/office/powerpoint/2010/main" val="116596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3C263-5BE9-E20E-0A6E-096CADB3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40F697-5858-ED8E-5AA4-9030C61E4E94}"/>
              </a:ext>
            </a:extLst>
          </p:cNvPr>
          <p:cNvSpPr/>
          <p:nvPr/>
        </p:nvSpPr>
        <p:spPr>
          <a:xfrm>
            <a:off x="8399282" y="641021"/>
            <a:ext cx="3157979" cy="1432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60C6F3-6144-B32C-7F1F-1FF23522589F}"/>
              </a:ext>
            </a:extLst>
          </p:cNvPr>
          <p:cNvCxnSpPr>
            <a:cxnSpLocks/>
          </p:cNvCxnSpPr>
          <p:nvPr/>
        </p:nvCxnSpPr>
        <p:spPr>
          <a:xfrm flipH="1">
            <a:off x="9709608" y="886120"/>
            <a:ext cx="1357460" cy="188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F643-FE0D-DBD7-9D66-C6D3DAB897EC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Colab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Google Drive </a:t>
            </a:r>
            <a:r>
              <a:rPr lang="ko-KR" altLang="en-US" sz="2400" b="1" dirty="0"/>
              <a:t>연동확인</a:t>
            </a:r>
          </a:p>
        </p:txBody>
      </p:sp>
    </p:spTree>
    <p:extLst>
      <p:ext uri="{BB962C8B-B14F-4D97-AF65-F5344CB8AC3E}">
        <p14:creationId xmlns:p14="http://schemas.microsoft.com/office/powerpoint/2010/main" val="332492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0B028-0E3A-D205-CD03-BFB79721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909432-BAB8-1EBC-C078-2CB4935C30A4}"/>
              </a:ext>
            </a:extLst>
          </p:cNvPr>
          <p:cNvSpPr/>
          <p:nvPr/>
        </p:nvSpPr>
        <p:spPr>
          <a:xfrm>
            <a:off x="1" y="1432872"/>
            <a:ext cx="1621410" cy="452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61BE9-BCC7-93F8-3BFE-C6ABADB6F57D}"/>
              </a:ext>
            </a:extLst>
          </p:cNvPr>
          <p:cNvSpPr/>
          <p:nvPr/>
        </p:nvSpPr>
        <p:spPr>
          <a:xfrm>
            <a:off x="2188591" y="2763622"/>
            <a:ext cx="4532720" cy="452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FDBA90-BCE5-36ED-F30E-92C818D2960F}"/>
              </a:ext>
            </a:extLst>
          </p:cNvPr>
          <p:cNvCxnSpPr>
            <a:cxnSpLocks/>
          </p:cNvCxnSpPr>
          <p:nvPr/>
        </p:nvCxnSpPr>
        <p:spPr>
          <a:xfrm>
            <a:off x="1621411" y="1885361"/>
            <a:ext cx="567180" cy="87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8DFF6A-CBAE-D03D-3DAD-73684F4402B1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Colab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Google Drive </a:t>
            </a:r>
            <a:r>
              <a:rPr lang="ko-KR" altLang="en-US" sz="2400" b="1" dirty="0"/>
              <a:t>연동확인</a:t>
            </a:r>
          </a:p>
        </p:txBody>
      </p:sp>
    </p:spTree>
    <p:extLst>
      <p:ext uri="{BB962C8B-B14F-4D97-AF65-F5344CB8AC3E}">
        <p14:creationId xmlns:p14="http://schemas.microsoft.com/office/powerpoint/2010/main" val="67020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E24B2B-926C-7778-55F8-B8376E46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6CBB8A-FC22-11E0-D414-B9F218CF5D4D}"/>
              </a:ext>
            </a:extLst>
          </p:cNvPr>
          <p:cNvSpPr/>
          <p:nvPr/>
        </p:nvSpPr>
        <p:spPr>
          <a:xfrm>
            <a:off x="1563280" y="1019663"/>
            <a:ext cx="1528712" cy="113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B192D3-8F34-2237-9194-8D485D36F07F}"/>
              </a:ext>
            </a:extLst>
          </p:cNvPr>
          <p:cNvSpPr/>
          <p:nvPr/>
        </p:nvSpPr>
        <p:spPr>
          <a:xfrm>
            <a:off x="4364612" y="4207494"/>
            <a:ext cx="2149310" cy="37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8A3E-1347-57FB-7970-61AAF2599F9B}"/>
              </a:ext>
            </a:extLst>
          </p:cNvPr>
          <p:cNvSpPr/>
          <p:nvPr/>
        </p:nvSpPr>
        <p:spPr>
          <a:xfrm>
            <a:off x="6553204" y="5114039"/>
            <a:ext cx="2149310" cy="37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E0AF90-0DF2-7E92-1A11-5186A194E8DE}"/>
              </a:ext>
            </a:extLst>
          </p:cNvPr>
          <p:cNvCxnSpPr>
            <a:cxnSpLocks/>
          </p:cNvCxnSpPr>
          <p:nvPr/>
        </p:nvCxnSpPr>
        <p:spPr>
          <a:xfrm>
            <a:off x="3091992" y="2147740"/>
            <a:ext cx="1272620" cy="2059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58FD01-94B2-4DFE-592B-F8E83B452168}"/>
              </a:ext>
            </a:extLst>
          </p:cNvPr>
          <p:cNvCxnSpPr>
            <a:cxnSpLocks/>
          </p:cNvCxnSpPr>
          <p:nvPr/>
        </p:nvCxnSpPr>
        <p:spPr>
          <a:xfrm>
            <a:off x="6349735" y="4581427"/>
            <a:ext cx="164187" cy="532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1A9AC5-C0CA-F877-AA29-1E084E180431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Colab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Google Drive </a:t>
            </a:r>
            <a:r>
              <a:rPr lang="ko-KR" altLang="en-US" sz="2400" b="1" dirty="0"/>
              <a:t>연동확인</a:t>
            </a:r>
          </a:p>
        </p:txBody>
      </p:sp>
    </p:spTree>
    <p:extLst>
      <p:ext uri="{BB962C8B-B14F-4D97-AF65-F5344CB8AC3E}">
        <p14:creationId xmlns:p14="http://schemas.microsoft.com/office/powerpoint/2010/main" val="179243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AC6929-85F7-4F61-8874-8BF45048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4A80E8-57D8-4770-61E9-C3C6CAF74CD9}"/>
              </a:ext>
            </a:extLst>
          </p:cNvPr>
          <p:cNvSpPr/>
          <p:nvPr/>
        </p:nvSpPr>
        <p:spPr>
          <a:xfrm>
            <a:off x="-1" y="152400"/>
            <a:ext cx="3525625" cy="1619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756F6-C349-B511-8404-1398715836F6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Colab</a:t>
            </a:r>
            <a:r>
              <a:rPr lang="ko-KR" altLang="en-US" sz="2400" b="1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137716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6FC80C-B0C4-E00E-EAEE-079DB54D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94864F-B0F8-6144-9072-99CA703F797C}"/>
              </a:ext>
            </a:extLst>
          </p:cNvPr>
          <p:cNvSpPr/>
          <p:nvPr/>
        </p:nvSpPr>
        <p:spPr>
          <a:xfrm>
            <a:off x="-1" y="152400"/>
            <a:ext cx="3525625" cy="2185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0AC56D-C220-59D6-9E4B-FF3F66D06A5B}"/>
              </a:ext>
            </a:extLst>
          </p:cNvPr>
          <p:cNvCxnSpPr>
            <a:cxnSpLocks/>
          </p:cNvCxnSpPr>
          <p:nvPr/>
        </p:nvCxnSpPr>
        <p:spPr>
          <a:xfrm>
            <a:off x="461913" y="970961"/>
            <a:ext cx="160256" cy="1168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73F36-5A7F-4DBF-A53C-2D4D180558F9}"/>
              </a:ext>
            </a:extLst>
          </p:cNvPr>
          <p:cNvCxnSpPr>
            <a:cxnSpLocks/>
          </p:cNvCxnSpPr>
          <p:nvPr/>
        </p:nvCxnSpPr>
        <p:spPr>
          <a:xfrm flipV="1">
            <a:off x="1432874" y="735291"/>
            <a:ext cx="0" cy="1480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C6E35D-7B12-7FA4-F3DC-BC1D1179BACB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파일 이름 바꾸기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test.ipynb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462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70F230-AE2B-7D2B-7635-676FBB3C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38A60F-4459-538D-9824-E476D8BC8A4B}"/>
              </a:ext>
            </a:extLst>
          </p:cNvPr>
          <p:cNvSpPr/>
          <p:nvPr/>
        </p:nvSpPr>
        <p:spPr>
          <a:xfrm>
            <a:off x="-1" y="152401"/>
            <a:ext cx="3525625" cy="714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9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F634BB-27E1-2422-984B-F316FCB6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4196A2-029F-36D3-D491-C9E5DE2DF5E1}"/>
              </a:ext>
            </a:extLst>
          </p:cNvPr>
          <p:cNvSpPr/>
          <p:nvPr/>
        </p:nvSpPr>
        <p:spPr>
          <a:xfrm>
            <a:off x="1762812" y="348791"/>
            <a:ext cx="443060" cy="744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C46C14-70A4-CCFD-82C7-5A88C36B2578}"/>
              </a:ext>
            </a:extLst>
          </p:cNvPr>
          <p:cNvCxnSpPr>
            <a:cxnSpLocks/>
          </p:cNvCxnSpPr>
          <p:nvPr/>
        </p:nvCxnSpPr>
        <p:spPr>
          <a:xfrm>
            <a:off x="2205872" y="1093508"/>
            <a:ext cx="1885361" cy="1630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C4E3BB-841F-B84A-CE4E-53271E1C50E4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도구</a:t>
            </a:r>
            <a:r>
              <a:rPr lang="en-US" altLang="ko-KR" sz="2400" b="1" dirty="0"/>
              <a:t>-&gt;</a:t>
            </a:r>
            <a:r>
              <a:rPr lang="ko-KR" altLang="en-US" sz="2400" b="1" dirty="0"/>
              <a:t>설정 클릭</a:t>
            </a:r>
          </a:p>
        </p:txBody>
      </p:sp>
    </p:spTree>
    <p:extLst>
      <p:ext uri="{BB962C8B-B14F-4D97-AF65-F5344CB8AC3E}">
        <p14:creationId xmlns:p14="http://schemas.microsoft.com/office/powerpoint/2010/main" val="1484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8CD392-19E7-DD21-2205-4E586810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41D80-C6E6-FAD1-17F5-9E66E54A6529}"/>
              </a:ext>
            </a:extLst>
          </p:cNvPr>
          <p:cNvSpPr txBox="1"/>
          <p:nvPr/>
        </p:nvSpPr>
        <p:spPr>
          <a:xfrm>
            <a:off x="6278252" y="6396335"/>
            <a:ext cx="59137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구글 드라이브 접속</a:t>
            </a:r>
            <a:r>
              <a:rPr lang="en-US" altLang="ko-KR" sz="2400" b="1" dirty="0"/>
              <a:t>(drive.google.com)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973E4D-389B-E8D3-02F9-10561573B3B3}"/>
              </a:ext>
            </a:extLst>
          </p:cNvPr>
          <p:cNvSpPr/>
          <p:nvPr/>
        </p:nvSpPr>
        <p:spPr>
          <a:xfrm>
            <a:off x="0" y="0"/>
            <a:ext cx="2994212" cy="963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387D58-81DD-365E-4DF1-6BAF13E3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0523-A5AC-600B-B4D2-8D66F36126DB}"/>
              </a:ext>
            </a:extLst>
          </p:cNvPr>
          <p:cNvSpPr/>
          <p:nvPr/>
        </p:nvSpPr>
        <p:spPr>
          <a:xfrm>
            <a:off x="4015817" y="2696066"/>
            <a:ext cx="2743201" cy="461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7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9242ED-120B-0467-F77A-5544B456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94EDE5-9DC4-2580-08A2-CE0C3A305EB9}"/>
              </a:ext>
            </a:extLst>
          </p:cNvPr>
          <p:cNvSpPr/>
          <p:nvPr/>
        </p:nvSpPr>
        <p:spPr>
          <a:xfrm>
            <a:off x="1348033" y="631596"/>
            <a:ext cx="735291" cy="443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D93870-EED7-FE36-D7D5-708A70EC06C6}"/>
              </a:ext>
            </a:extLst>
          </p:cNvPr>
          <p:cNvCxnSpPr>
            <a:cxnSpLocks/>
          </p:cNvCxnSpPr>
          <p:nvPr/>
        </p:nvCxnSpPr>
        <p:spPr>
          <a:xfrm>
            <a:off x="2083324" y="1074655"/>
            <a:ext cx="509047" cy="1696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3E6EB-4071-D6EB-3E0A-8AAFD93B2CF8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메뉴의 런타임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런타임 유형</a:t>
            </a:r>
          </a:p>
        </p:txBody>
      </p:sp>
    </p:spTree>
    <p:extLst>
      <p:ext uri="{BB962C8B-B14F-4D97-AF65-F5344CB8AC3E}">
        <p14:creationId xmlns:p14="http://schemas.microsoft.com/office/powerpoint/2010/main" val="173226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88B742-684D-A99B-BFF9-6955A0E5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1CF67-6521-5D68-283E-F55D3E2876AB}"/>
              </a:ext>
            </a:extLst>
          </p:cNvPr>
          <p:cNvSpPr txBox="1"/>
          <p:nvPr/>
        </p:nvSpPr>
        <p:spPr>
          <a:xfrm>
            <a:off x="6278252" y="6396335"/>
            <a:ext cx="59137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내 드라이브 </a:t>
            </a:r>
            <a:r>
              <a:rPr lang="ko-KR" altLang="en-US" sz="2400" b="1" dirty="0" err="1"/>
              <a:t>우클릭</a:t>
            </a:r>
            <a:r>
              <a:rPr lang="en-US" altLang="ko-KR" sz="2400" b="1" dirty="0"/>
              <a:t>-&gt; </a:t>
            </a:r>
            <a:r>
              <a:rPr lang="ko-KR" altLang="en-US" sz="2400" b="1" dirty="0" err="1"/>
              <a:t>새폴더</a:t>
            </a:r>
            <a:r>
              <a:rPr lang="en-US" altLang="ko-KR" sz="2400" b="1" dirty="0"/>
              <a:t>-&gt; test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838619-534F-0913-D346-F12F5EF43572}"/>
              </a:ext>
            </a:extLst>
          </p:cNvPr>
          <p:cNvSpPr/>
          <p:nvPr/>
        </p:nvSpPr>
        <p:spPr>
          <a:xfrm>
            <a:off x="4864231" y="3035431"/>
            <a:ext cx="2498102" cy="1300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7A936D-379D-2B8E-D551-821ECA28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A81C0-A634-C8A7-A347-F7EC9DFD7AFB}"/>
              </a:ext>
            </a:extLst>
          </p:cNvPr>
          <p:cNvSpPr txBox="1"/>
          <p:nvPr/>
        </p:nvSpPr>
        <p:spPr>
          <a:xfrm>
            <a:off x="6278252" y="6396335"/>
            <a:ext cx="59137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test </a:t>
            </a:r>
            <a:r>
              <a:rPr lang="ko-KR" altLang="en-US" sz="2400" b="1" dirty="0"/>
              <a:t>생성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85B2E-5D7A-57E6-59A3-61B63137F7D6}"/>
              </a:ext>
            </a:extLst>
          </p:cNvPr>
          <p:cNvSpPr/>
          <p:nvPr/>
        </p:nvSpPr>
        <p:spPr>
          <a:xfrm>
            <a:off x="3214541" y="3035431"/>
            <a:ext cx="1065228" cy="963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3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149027-AD1B-8336-B6D9-F37C49F3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A9D0D2-AC21-B5BA-F302-2B91B0FBD698}"/>
              </a:ext>
            </a:extLst>
          </p:cNvPr>
          <p:cNvSpPr txBox="1"/>
          <p:nvPr/>
        </p:nvSpPr>
        <p:spPr>
          <a:xfrm>
            <a:off x="4732256" y="6396335"/>
            <a:ext cx="74597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test</a:t>
            </a:r>
            <a:r>
              <a:rPr lang="ko-KR" altLang="en-US" sz="2400" b="1" dirty="0"/>
              <a:t> 폴더 더블클릭</a:t>
            </a:r>
            <a:r>
              <a:rPr lang="en-US" altLang="ko-KR" sz="2400" b="1" dirty="0"/>
              <a:t>-&gt;</a:t>
            </a:r>
            <a:r>
              <a:rPr lang="ko-KR" altLang="en-US" sz="2400" b="1" dirty="0" err="1"/>
              <a:t>작업창우클릭</a:t>
            </a:r>
            <a:r>
              <a:rPr lang="en-US" altLang="ko-KR" sz="2400" b="1" dirty="0"/>
              <a:t>-&gt;data</a:t>
            </a:r>
            <a:r>
              <a:rPr lang="ko-KR" altLang="en-US" sz="2400" b="1" dirty="0"/>
              <a:t>폴더생성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1D9D6D-4C94-B40B-F964-00107CEE646C}"/>
              </a:ext>
            </a:extLst>
          </p:cNvPr>
          <p:cNvSpPr/>
          <p:nvPr/>
        </p:nvSpPr>
        <p:spPr>
          <a:xfrm>
            <a:off x="4864231" y="3035431"/>
            <a:ext cx="2498102" cy="1300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9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5FE8533-923B-6503-AA70-F815276A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DDDAA-E79C-FB1F-3027-A86C5A3EB37B}"/>
              </a:ext>
            </a:extLst>
          </p:cNvPr>
          <p:cNvSpPr txBox="1"/>
          <p:nvPr/>
        </p:nvSpPr>
        <p:spPr>
          <a:xfrm>
            <a:off x="4732256" y="6396335"/>
            <a:ext cx="74597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</a:t>
            </a:r>
            <a:r>
              <a:rPr lang="ko-KR" altLang="en-US" sz="2400" b="1" dirty="0"/>
              <a:t>폴더에 준비된 데이터 이동</a:t>
            </a:r>
            <a:r>
              <a:rPr lang="en-US" altLang="ko-KR" sz="2400" b="1" dirty="0"/>
              <a:t>(data_dx.xlsx)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A21123-C0C7-0484-1E6E-61E4EA4914A4}"/>
              </a:ext>
            </a:extLst>
          </p:cNvPr>
          <p:cNvSpPr/>
          <p:nvPr/>
        </p:nvSpPr>
        <p:spPr>
          <a:xfrm>
            <a:off x="1621410" y="1036948"/>
            <a:ext cx="2055044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9704DF-9E7C-E01A-CCDC-D1E29A8C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C0EDD4-95A4-E02B-A1BB-AE55B53EAC5A}"/>
              </a:ext>
            </a:extLst>
          </p:cNvPr>
          <p:cNvSpPr/>
          <p:nvPr/>
        </p:nvSpPr>
        <p:spPr>
          <a:xfrm>
            <a:off x="1621410" y="1036949"/>
            <a:ext cx="2055044" cy="1168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F1B205C-E11B-2ECE-162C-E64E0E687B0F}"/>
              </a:ext>
            </a:extLst>
          </p:cNvPr>
          <p:cNvCxnSpPr/>
          <p:nvPr/>
        </p:nvCxnSpPr>
        <p:spPr>
          <a:xfrm>
            <a:off x="3846136" y="1640264"/>
            <a:ext cx="1225485" cy="952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9775ED-9E9F-3B29-CB46-9E6DB50A904E}"/>
              </a:ext>
            </a:extLst>
          </p:cNvPr>
          <p:cNvCxnSpPr>
            <a:cxnSpLocks/>
          </p:cNvCxnSpPr>
          <p:nvPr/>
        </p:nvCxnSpPr>
        <p:spPr>
          <a:xfrm>
            <a:off x="6159030" y="4383464"/>
            <a:ext cx="1281676" cy="1201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F7FCFD-9DF0-425A-11EE-6F50F8F8BA28}"/>
              </a:ext>
            </a:extLst>
          </p:cNvPr>
          <p:cNvSpPr txBox="1"/>
          <p:nvPr/>
        </p:nvSpPr>
        <p:spPr>
          <a:xfrm>
            <a:off x="4464424" y="6396335"/>
            <a:ext cx="77275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test</a:t>
            </a:r>
            <a:r>
              <a:rPr lang="ko-KR" altLang="en-US" sz="2400" b="1" dirty="0"/>
              <a:t>폴더이동</a:t>
            </a:r>
            <a:r>
              <a:rPr lang="en-US" altLang="ko-KR" sz="2400" b="1" dirty="0"/>
              <a:t>-&gt;</a:t>
            </a:r>
            <a:r>
              <a:rPr lang="ko-KR" altLang="en-US" sz="2400" b="1" dirty="0" err="1"/>
              <a:t>우클릭</a:t>
            </a:r>
            <a:r>
              <a:rPr lang="en-US" altLang="ko-KR" sz="2400" b="1" dirty="0"/>
              <a:t>-&gt;</a:t>
            </a:r>
            <a:r>
              <a:rPr lang="ko-KR" altLang="en-US" sz="2400" b="1" dirty="0" err="1"/>
              <a:t>더보기</a:t>
            </a:r>
            <a:r>
              <a:rPr lang="en-US" altLang="ko-KR" sz="2400" b="1" dirty="0"/>
              <a:t>-&gt; +</a:t>
            </a:r>
            <a:r>
              <a:rPr lang="ko-KR" altLang="en-US" sz="2400" b="1" dirty="0"/>
              <a:t>연결할 앱 </a:t>
            </a:r>
            <a:r>
              <a:rPr lang="ko-KR" altLang="en-US" sz="2400" b="1" dirty="0" err="1"/>
              <a:t>더보기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93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1AB939-FDAB-8EA8-59DC-0D518CF8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33F62-FD18-433C-1AF4-E0B38F8CE8F5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검색창에 </a:t>
            </a:r>
            <a:r>
              <a:rPr lang="en-US" altLang="ko-KR" sz="2400" b="1" dirty="0" err="1"/>
              <a:t>Colaboratory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677E60-5EF4-FAA5-CB5E-05E1EC6AFF0F}"/>
              </a:ext>
            </a:extLst>
          </p:cNvPr>
          <p:cNvSpPr/>
          <p:nvPr/>
        </p:nvSpPr>
        <p:spPr>
          <a:xfrm>
            <a:off x="5646655" y="1234912"/>
            <a:ext cx="23849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8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4CF296-D73F-4CED-36D5-9DBEAF5A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1C542-2968-2212-8B59-4D418AA92E7C}"/>
              </a:ext>
            </a:extLst>
          </p:cNvPr>
          <p:cNvSpPr txBox="1"/>
          <p:nvPr/>
        </p:nvSpPr>
        <p:spPr>
          <a:xfrm>
            <a:off x="7334054" y="6396335"/>
            <a:ext cx="48579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Colaboratory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클릭 후 설치</a:t>
            </a:r>
          </a:p>
        </p:txBody>
      </p:sp>
    </p:spTree>
    <p:extLst>
      <p:ext uri="{BB962C8B-B14F-4D97-AF65-F5344CB8AC3E}">
        <p14:creationId xmlns:p14="http://schemas.microsoft.com/office/powerpoint/2010/main" val="368676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100</Words>
  <Application>Microsoft Office PowerPoint</Application>
  <PresentationFormat>와이드스크린</PresentationFormat>
  <Paragraphs>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12241</dc:creator>
  <cp:lastModifiedBy>12241</cp:lastModifiedBy>
  <cp:revision>4</cp:revision>
  <dcterms:created xsi:type="dcterms:W3CDTF">2022-11-04T02:11:22Z</dcterms:created>
  <dcterms:modified xsi:type="dcterms:W3CDTF">2022-11-04T02:48:48Z</dcterms:modified>
</cp:coreProperties>
</file>