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4" r:id="rId6"/>
    <p:sldId id="265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560F3-4506-4CDD-8A97-227D2BC44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8ACC04-66CA-447F-8A8E-8B98B28AB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C94726-DEFE-434D-91D2-601B2EE8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E173-349B-46BE-ACD9-2A8914A45325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0EAC-DBC9-47C4-A771-61A17358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ECC50-C173-43AA-82DE-2D621F73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A4F6-0DE7-4E42-85E5-2C8ABB250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54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9C37-0B94-4FC5-9481-2E85E4FF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7EDE98-3386-45B2-A72E-78D94F52D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DD1DA-7B3E-4496-A543-659DC553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E173-349B-46BE-ACD9-2A8914A45325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7DFF1-D237-4EEE-B855-7354E02F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E4B451-1764-4288-9EEA-D999CD4B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A4F6-0DE7-4E42-85E5-2C8ABB250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91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D9339B-21F6-49C5-8496-7067479A8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86DCFB-4A05-473F-B0B3-F4ED8FC42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AD043-43B6-418C-A38F-B809ECDE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E173-349B-46BE-ACD9-2A8914A45325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ABB42-4AAB-4961-BDC2-1FA241CD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DAE16-83F1-4C19-AA7F-C696524B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A4F6-0DE7-4E42-85E5-2C8ABB250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42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4201E-B8F7-44E4-BD11-BBBBB98A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1396D-57EA-408F-869D-965B2038F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9FBFE-B156-425D-9A30-63B00509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E173-349B-46BE-ACD9-2A8914A45325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8EDE78-27F0-49B3-A520-369F5ABA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CE2F5-1897-4BFB-B4DE-67FC9770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A4F6-0DE7-4E42-85E5-2C8ABB250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EED50-69FF-4E72-9A94-3F0151D6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BA1194-2676-4C62-8739-573E190BF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569E3-942E-4F12-BC95-EBDADB4D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E173-349B-46BE-ACD9-2A8914A45325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CBFB2-D0F4-49FF-8BAB-94DD783A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1DBB4-C58F-4ED3-A4E3-93855FC4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A4F6-0DE7-4E42-85E5-2C8ABB250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04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BB693-4125-492F-BB2B-32675953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E1575-62DA-42A3-9438-F170A0F44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E0E7C3-0455-4632-A01E-23167C9FD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FC7F7-1B4E-4F1C-8C20-1EE1474B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E173-349B-46BE-ACD9-2A8914A45325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47876E-A416-4494-A6FE-9EA6BB29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766074-2893-492B-B9CF-48CE129D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A4F6-0DE7-4E42-85E5-2C8ABB250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5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79639-80B4-42D4-A04E-45B022A5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6AEBC-8FDD-49BB-BE20-DD924E0F5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750377-A112-465F-BE2B-1BE8B6AF7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7F40C-E2D3-4C76-8C68-93BBF0F46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E217E4-5A51-4C7A-8950-65DAA2273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7BAE13-8D7F-49EB-BD79-EF304CF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E173-349B-46BE-ACD9-2A8914A45325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29912E-75FB-49EB-94C6-C0D70EEE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9C372A-9B1C-45F6-A809-59AF4B9D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A4F6-0DE7-4E42-85E5-2C8ABB250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60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BA6F2-4785-4288-8144-98A68418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6B4894-39CE-41B3-BF33-3355AEDC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E173-349B-46BE-ACD9-2A8914A45325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FFF643-1024-4038-BA1A-70C91DB5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1C712C-A24B-46A9-AD55-87CD36A0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A4F6-0DE7-4E42-85E5-2C8ABB250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9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8742CA-25D6-49AA-805C-2E55EF63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E173-349B-46BE-ACD9-2A8914A45325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FF9A32-DA5D-4F22-8864-20F1E5A9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933DE3-7A5D-489D-B915-CF558BEE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A4F6-0DE7-4E42-85E5-2C8ABB250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B2956-1338-43A6-A77C-999C8823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0693DA-A5EE-4F4F-A306-50F6404F2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25DD9-D657-4605-9FB7-1C4E6EE59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80D979-BFE4-4BB5-9CD1-538871AB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E173-349B-46BE-ACD9-2A8914A45325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7C438-F040-4703-B316-DC2FBA72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DF439F-F903-4E2D-BCB7-77313F1C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A4F6-0DE7-4E42-85E5-2C8ABB250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10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A8EA8-4387-4ED4-9F58-C10DBAC6A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4B2AAC-7AA6-48ED-93C1-68048CE60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80653A-74B2-45A1-BF31-77AD1BC18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373CD8-166A-44B8-B210-05CC8555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E173-349B-46BE-ACD9-2A8914A45325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B4612A-CC9C-4354-9690-BC068B1A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25692E-91E7-4C4D-A479-ACA6FAC0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A4F6-0DE7-4E42-85E5-2C8ABB250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49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414C24-801D-40B0-9E9B-D9A43B33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FDFC9-A2EA-488B-94C9-43CE56B8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A7B11-31DF-4425-BB0E-381049A8A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1E173-349B-46BE-ACD9-2A8914A45325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A7345-4564-4F12-A097-0FE698C6B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C67A5-0415-42C3-87D8-D6C748042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8A4F6-0DE7-4E42-85E5-2C8ABB250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2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584435-1875-4134-9F50-EF69F50772DC}"/>
              </a:ext>
            </a:extLst>
          </p:cNvPr>
          <p:cNvSpPr/>
          <p:nvPr/>
        </p:nvSpPr>
        <p:spPr>
          <a:xfrm>
            <a:off x="571130" y="6644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𝐴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[3,2,6,5,1]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864E2-B8C2-4AE6-9462-23E1A59C2780}"/>
              </a:ext>
            </a:extLst>
          </p:cNvPr>
          <p:cNvSpPr/>
          <p:nvPr/>
        </p:nvSpPr>
        <p:spPr>
          <a:xfrm>
            <a:off x="3435659" y="271656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A00072-7677-41F2-9BB7-0350C5BA7160}"/>
              </a:ext>
            </a:extLst>
          </p:cNvPr>
          <p:cNvSpPr/>
          <p:nvPr/>
        </p:nvSpPr>
        <p:spPr>
          <a:xfrm>
            <a:off x="3906176" y="271656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9FC960-3C01-4595-A10F-30B62213FF97}"/>
              </a:ext>
            </a:extLst>
          </p:cNvPr>
          <p:cNvSpPr/>
          <p:nvPr/>
        </p:nvSpPr>
        <p:spPr>
          <a:xfrm>
            <a:off x="4390010" y="271656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9F020B-2C8E-43B8-ADDA-16825C5F59F5}"/>
              </a:ext>
            </a:extLst>
          </p:cNvPr>
          <p:cNvSpPr/>
          <p:nvPr/>
        </p:nvSpPr>
        <p:spPr>
          <a:xfrm>
            <a:off x="4873844" y="271656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475769-BD0A-4BD9-917C-BDF8DEE79381}"/>
              </a:ext>
            </a:extLst>
          </p:cNvPr>
          <p:cNvSpPr/>
          <p:nvPr/>
        </p:nvSpPr>
        <p:spPr>
          <a:xfrm>
            <a:off x="5357678" y="271656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D0A2A5-3D5C-4C8D-ABD6-B75C18E6B93B}"/>
              </a:ext>
            </a:extLst>
          </p:cNvPr>
          <p:cNvSpPr/>
          <p:nvPr/>
        </p:nvSpPr>
        <p:spPr>
          <a:xfrm>
            <a:off x="3435659" y="371308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9DE29-60EB-4587-BB89-724A04B5E37D}"/>
              </a:ext>
            </a:extLst>
          </p:cNvPr>
          <p:cNvSpPr/>
          <p:nvPr/>
        </p:nvSpPr>
        <p:spPr>
          <a:xfrm>
            <a:off x="2951825" y="2716568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32A4B3-02BA-4E0A-A69A-C8DEDAE87FF0}"/>
              </a:ext>
            </a:extLst>
          </p:cNvPr>
          <p:cNvSpPr/>
          <p:nvPr/>
        </p:nvSpPr>
        <p:spPr>
          <a:xfrm>
            <a:off x="3435659" y="243248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AF34B3-2724-4DA0-B754-53564DC0F022}"/>
              </a:ext>
            </a:extLst>
          </p:cNvPr>
          <p:cNvSpPr/>
          <p:nvPr/>
        </p:nvSpPr>
        <p:spPr>
          <a:xfrm>
            <a:off x="3906176" y="243248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B150DC-ADC0-4504-99DC-4EE0C36F3E69}"/>
              </a:ext>
            </a:extLst>
          </p:cNvPr>
          <p:cNvSpPr/>
          <p:nvPr/>
        </p:nvSpPr>
        <p:spPr>
          <a:xfrm>
            <a:off x="4390010" y="243248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8ED7C3-36E1-457A-BB3F-5A3764528E95}"/>
              </a:ext>
            </a:extLst>
          </p:cNvPr>
          <p:cNvSpPr/>
          <p:nvPr/>
        </p:nvSpPr>
        <p:spPr>
          <a:xfrm>
            <a:off x="4873844" y="243248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0252A7-4D95-4864-AD13-18A7161A7FB9}"/>
              </a:ext>
            </a:extLst>
          </p:cNvPr>
          <p:cNvSpPr/>
          <p:nvPr/>
        </p:nvSpPr>
        <p:spPr>
          <a:xfrm>
            <a:off x="5357678" y="243248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8A8495-C96D-4908-989E-078627B180FB}"/>
              </a:ext>
            </a:extLst>
          </p:cNvPr>
          <p:cNvSpPr/>
          <p:nvPr/>
        </p:nvSpPr>
        <p:spPr>
          <a:xfrm>
            <a:off x="2379306" y="3713088"/>
            <a:ext cx="972013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largest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0EA869B-3DA5-4660-9E4A-F1F6A2C39729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3635406" y="3169329"/>
            <a:ext cx="0" cy="54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82377D7-542D-4CC6-A370-CF0C0CECDD73}"/>
              </a:ext>
            </a:extLst>
          </p:cNvPr>
          <p:cNvCxnSpPr>
            <a:stCxn id="12" idx="0"/>
            <a:endCxn id="13" idx="0"/>
          </p:cNvCxnSpPr>
          <p:nvPr/>
        </p:nvCxnSpPr>
        <p:spPr>
          <a:xfrm rot="5400000" flipH="1" flipV="1">
            <a:off x="3870664" y="2197225"/>
            <a:ext cx="12700" cy="47051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27C88287-4B76-4FD1-8E92-52A4383F8EA6}"/>
              </a:ext>
            </a:extLst>
          </p:cNvPr>
          <p:cNvSpPr/>
          <p:nvPr/>
        </p:nvSpPr>
        <p:spPr>
          <a:xfrm>
            <a:off x="3808523" y="1988598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AFF8285-4D81-4144-B9D9-F9214300BA6D}"/>
              </a:ext>
            </a:extLst>
          </p:cNvPr>
          <p:cNvSpPr/>
          <p:nvPr/>
        </p:nvSpPr>
        <p:spPr>
          <a:xfrm>
            <a:off x="3453409" y="3349102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518C09D-507C-42BB-9F8E-B479F34C22D3}"/>
              </a:ext>
            </a:extLst>
          </p:cNvPr>
          <p:cNvCxnSpPr>
            <a:stCxn id="12" idx="0"/>
            <a:endCxn id="14" idx="0"/>
          </p:cNvCxnSpPr>
          <p:nvPr/>
        </p:nvCxnSpPr>
        <p:spPr>
          <a:xfrm rot="5400000" flipH="1" flipV="1">
            <a:off x="4112581" y="1955308"/>
            <a:ext cx="12700" cy="954351"/>
          </a:xfrm>
          <a:prstGeom prst="bentConnector3">
            <a:avLst>
              <a:gd name="adj1" fmla="val 4386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4317EF27-79AC-4BD0-AAC0-47C57F27F63A}"/>
              </a:ext>
            </a:extLst>
          </p:cNvPr>
          <p:cNvSpPr/>
          <p:nvPr/>
        </p:nvSpPr>
        <p:spPr>
          <a:xfrm>
            <a:off x="4034592" y="1627668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B681620-35B8-49AE-81DB-6E3B0278E3BB}"/>
              </a:ext>
            </a:extLst>
          </p:cNvPr>
          <p:cNvCxnSpPr>
            <a:stCxn id="7" idx="2"/>
            <a:endCxn id="10" idx="3"/>
          </p:cNvCxnSpPr>
          <p:nvPr/>
        </p:nvCxnSpPr>
        <p:spPr>
          <a:xfrm rot="5400000">
            <a:off x="3827385" y="3177097"/>
            <a:ext cx="770140" cy="7546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AFAC3660-9EBA-4C17-B2C7-5BAF8838FA9D}"/>
              </a:ext>
            </a:extLst>
          </p:cNvPr>
          <p:cNvCxnSpPr>
            <a:cxnSpLocks/>
            <a:stCxn id="14" idx="0"/>
            <a:endCxn id="15" idx="0"/>
          </p:cNvCxnSpPr>
          <p:nvPr/>
        </p:nvCxnSpPr>
        <p:spPr>
          <a:xfrm rot="5400000" flipH="1" flipV="1">
            <a:off x="4831674" y="2190566"/>
            <a:ext cx="12700" cy="483834"/>
          </a:xfrm>
          <a:prstGeom prst="bentConnector3">
            <a:avLst>
              <a:gd name="adj1" fmla="val 7383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B77FA730-468A-4AF1-ABFC-9551E5198942}"/>
              </a:ext>
            </a:extLst>
          </p:cNvPr>
          <p:cNvSpPr/>
          <p:nvPr/>
        </p:nvSpPr>
        <p:spPr>
          <a:xfrm>
            <a:off x="4387481" y="3369949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35C4A1E-F2DA-466C-B123-9E241B564908}"/>
              </a:ext>
            </a:extLst>
          </p:cNvPr>
          <p:cNvSpPr/>
          <p:nvPr/>
        </p:nvSpPr>
        <p:spPr>
          <a:xfrm>
            <a:off x="4904914" y="1208518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D07060E-B01E-4283-A709-0A2A32AB71C3}"/>
              </a:ext>
            </a:extLst>
          </p:cNvPr>
          <p:cNvCxnSpPr>
            <a:cxnSpLocks/>
            <a:stCxn id="14" idx="0"/>
            <a:endCxn id="16" idx="0"/>
          </p:cNvCxnSpPr>
          <p:nvPr/>
        </p:nvCxnSpPr>
        <p:spPr>
          <a:xfrm rot="5400000" flipH="1" flipV="1">
            <a:off x="5073591" y="1948649"/>
            <a:ext cx="12700" cy="967668"/>
          </a:xfrm>
          <a:prstGeom prst="bentConnector3">
            <a:avLst>
              <a:gd name="adj1" fmla="val 10689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2516FC49-B329-43AF-94E2-10D06AE5A957}"/>
              </a:ext>
            </a:extLst>
          </p:cNvPr>
          <p:cNvSpPr/>
          <p:nvPr/>
        </p:nvSpPr>
        <p:spPr>
          <a:xfrm>
            <a:off x="5357678" y="802732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6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7339947B-0559-4931-89A4-39FA08D724D7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16200000" flipH="1">
            <a:off x="5073591" y="2685495"/>
            <a:ext cx="12700" cy="96766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7B13AC45-FAF6-4796-AD71-863B02D2EAC6}"/>
              </a:ext>
            </a:extLst>
          </p:cNvPr>
          <p:cNvSpPr/>
          <p:nvPr/>
        </p:nvSpPr>
        <p:spPr>
          <a:xfrm>
            <a:off x="5001523" y="3442447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7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7A04F0C-0F2D-40FF-BA3C-7A4A6F54E96F}"/>
              </a:ext>
            </a:extLst>
          </p:cNvPr>
          <p:cNvSpPr/>
          <p:nvPr/>
        </p:nvSpPr>
        <p:spPr>
          <a:xfrm>
            <a:off x="7094739" y="271656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4588B0E-9B08-492B-A73D-0F5A1F678234}"/>
              </a:ext>
            </a:extLst>
          </p:cNvPr>
          <p:cNvSpPr/>
          <p:nvPr/>
        </p:nvSpPr>
        <p:spPr>
          <a:xfrm>
            <a:off x="7565256" y="271656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A5515B7-09A5-4341-A07B-47F29FE1A7D6}"/>
              </a:ext>
            </a:extLst>
          </p:cNvPr>
          <p:cNvSpPr/>
          <p:nvPr/>
        </p:nvSpPr>
        <p:spPr>
          <a:xfrm>
            <a:off x="8049090" y="271656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320F354-7777-4103-AACE-4E7654496A60}"/>
              </a:ext>
            </a:extLst>
          </p:cNvPr>
          <p:cNvSpPr/>
          <p:nvPr/>
        </p:nvSpPr>
        <p:spPr>
          <a:xfrm>
            <a:off x="8532924" y="271656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0171B5C-7643-4C23-88A9-8D68FB2B4DCA}"/>
              </a:ext>
            </a:extLst>
          </p:cNvPr>
          <p:cNvSpPr/>
          <p:nvPr/>
        </p:nvSpPr>
        <p:spPr>
          <a:xfrm>
            <a:off x="9016758" y="271656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41CF982-3311-4581-893B-CDB567339ADF}"/>
              </a:ext>
            </a:extLst>
          </p:cNvPr>
          <p:cNvSpPr/>
          <p:nvPr/>
        </p:nvSpPr>
        <p:spPr>
          <a:xfrm>
            <a:off x="6610384" y="2691285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7C40301-EE4B-4180-98CF-E940CEC857B6}"/>
              </a:ext>
            </a:extLst>
          </p:cNvPr>
          <p:cNvSpPr/>
          <p:nvPr/>
        </p:nvSpPr>
        <p:spPr>
          <a:xfrm>
            <a:off x="7094739" y="243248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9DA2BC-360F-49F9-8FB1-9D2D2C9D5AB6}"/>
              </a:ext>
            </a:extLst>
          </p:cNvPr>
          <p:cNvSpPr/>
          <p:nvPr/>
        </p:nvSpPr>
        <p:spPr>
          <a:xfrm>
            <a:off x="7565256" y="243248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FCC5B7A-4121-4809-96D9-507AE05CB25E}"/>
              </a:ext>
            </a:extLst>
          </p:cNvPr>
          <p:cNvSpPr/>
          <p:nvPr/>
        </p:nvSpPr>
        <p:spPr>
          <a:xfrm>
            <a:off x="8049090" y="243248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D072F2E-9593-4A2A-BECB-12B8DDC895DA}"/>
              </a:ext>
            </a:extLst>
          </p:cNvPr>
          <p:cNvSpPr/>
          <p:nvPr/>
        </p:nvSpPr>
        <p:spPr>
          <a:xfrm>
            <a:off x="8532924" y="243248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33CB27-9150-4EBA-A74B-9AB06C4C50E1}"/>
              </a:ext>
            </a:extLst>
          </p:cNvPr>
          <p:cNvSpPr/>
          <p:nvPr/>
        </p:nvSpPr>
        <p:spPr>
          <a:xfrm>
            <a:off x="9016758" y="243248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D80A5F37-E7F5-49B1-8D9A-7EDD17EF9CBF}"/>
              </a:ext>
            </a:extLst>
          </p:cNvPr>
          <p:cNvSpPr/>
          <p:nvPr/>
        </p:nvSpPr>
        <p:spPr>
          <a:xfrm>
            <a:off x="5912528" y="2831977"/>
            <a:ext cx="754602" cy="2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D23B280-0079-4D5D-B91D-6A59C65F5CD9}"/>
              </a:ext>
            </a:extLst>
          </p:cNvPr>
          <p:cNvSpPr/>
          <p:nvPr/>
        </p:nvSpPr>
        <p:spPr>
          <a:xfrm>
            <a:off x="5357678" y="371308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5458316-C522-47B1-A9E2-56215CF8BCC9}"/>
              </a:ext>
            </a:extLst>
          </p:cNvPr>
          <p:cNvSpPr/>
          <p:nvPr/>
        </p:nvSpPr>
        <p:spPr>
          <a:xfrm>
            <a:off x="5739507" y="3713088"/>
            <a:ext cx="972013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last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D6F555-BB82-45D1-999E-632358560D7F}"/>
              </a:ext>
            </a:extLst>
          </p:cNvPr>
          <p:cNvSpPr txBox="1"/>
          <p:nvPr/>
        </p:nvSpPr>
        <p:spPr>
          <a:xfrm>
            <a:off x="5736033" y="2577274"/>
            <a:ext cx="1059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theLargest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5243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2389D4F-71DA-434A-93B7-D2CAF2019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59334"/>
            <a:ext cx="10905066" cy="533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4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E0864E2-B8C2-4AE6-9462-23E1A59C2780}"/>
              </a:ext>
            </a:extLst>
          </p:cNvPr>
          <p:cNvSpPr/>
          <p:nvPr/>
        </p:nvSpPr>
        <p:spPr>
          <a:xfrm>
            <a:off x="1608603" y="194420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A00072-7677-41F2-9BB7-0350C5BA7160}"/>
              </a:ext>
            </a:extLst>
          </p:cNvPr>
          <p:cNvSpPr/>
          <p:nvPr/>
        </p:nvSpPr>
        <p:spPr>
          <a:xfrm>
            <a:off x="2079120" y="194420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9FC960-3C01-4595-A10F-30B62213FF97}"/>
              </a:ext>
            </a:extLst>
          </p:cNvPr>
          <p:cNvSpPr/>
          <p:nvPr/>
        </p:nvSpPr>
        <p:spPr>
          <a:xfrm>
            <a:off x="2562954" y="194420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9F020B-2C8E-43B8-ADDA-16825C5F59F5}"/>
              </a:ext>
            </a:extLst>
          </p:cNvPr>
          <p:cNvSpPr/>
          <p:nvPr/>
        </p:nvSpPr>
        <p:spPr>
          <a:xfrm>
            <a:off x="3046788" y="194420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475769-BD0A-4BD9-917C-BDF8DEE79381}"/>
              </a:ext>
            </a:extLst>
          </p:cNvPr>
          <p:cNvSpPr/>
          <p:nvPr/>
        </p:nvSpPr>
        <p:spPr>
          <a:xfrm>
            <a:off x="3530622" y="194420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D0A2A5-3D5C-4C8D-ABD6-B75C18E6B93B}"/>
              </a:ext>
            </a:extLst>
          </p:cNvPr>
          <p:cNvSpPr/>
          <p:nvPr/>
        </p:nvSpPr>
        <p:spPr>
          <a:xfrm>
            <a:off x="1608603" y="294072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9DE29-60EB-4587-BB89-724A04B5E37D}"/>
              </a:ext>
            </a:extLst>
          </p:cNvPr>
          <p:cNvSpPr/>
          <p:nvPr/>
        </p:nvSpPr>
        <p:spPr>
          <a:xfrm>
            <a:off x="1124769" y="1944206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32A4B3-02BA-4E0A-A69A-C8DEDAE87FF0}"/>
              </a:ext>
            </a:extLst>
          </p:cNvPr>
          <p:cNvSpPr/>
          <p:nvPr/>
        </p:nvSpPr>
        <p:spPr>
          <a:xfrm>
            <a:off x="1608603" y="1660121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AF34B3-2724-4DA0-B754-53564DC0F022}"/>
              </a:ext>
            </a:extLst>
          </p:cNvPr>
          <p:cNvSpPr/>
          <p:nvPr/>
        </p:nvSpPr>
        <p:spPr>
          <a:xfrm>
            <a:off x="2079120" y="1660121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B150DC-ADC0-4504-99DC-4EE0C36F3E69}"/>
              </a:ext>
            </a:extLst>
          </p:cNvPr>
          <p:cNvSpPr/>
          <p:nvPr/>
        </p:nvSpPr>
        <p:spPr>
          <a:xfrm>
            <a:off x="2562954" y="1660121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8ED7C3-36E1-457A-BB3F-5A3764528E95}"/>
              </a:ext>
            </a:extLst>
          </p:cNvPr>
          <p:cNvSpPr/>
          <p:nvPr/>
        </p:nvSpPr>
        <p:spPr>
          <a:xfrm>
            <a:off x="3046788" y="1660121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0252A7-4D95-4864-AD13-18A7161A7FB9}"/>
              </a:ext>
            </a:extLst>
          </p:cNvPr>
          <p:cNvSpPr/>
          <p:nvPr/>
        </p:nvSpPr>
        <p:spPr>
          <a:xfrm>
            <a:off x="3530622" y="1660121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8A8495-C96D-4908-989E-078627B180FB}"/>
              </a:ext>
            </a:extLst>
          </p:cNvPr>
          <p:cNvSpPr/>
          <p:nvPr/>
        </p:nvSpPr>
        <p:spPr>
          <a:xfrm>
            <a:off x="552250" y="2940726"/>
            <a:ext cx="972013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largest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0EA869B-3DA5-4660-9E4A-F1F6A2C39729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1808350" y="2396967"/>
            <a:ext cx="0" cy="54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82377D7-542D-4CC6-A370-CF0C0CECDD73}"/>
              </a:ext>
            </a:extLst>
          </p:cNvPr>
          <p:cNvCxnSpPr>
            <a:stCxn id="12" idx="0"/>
            <a:endCxn id="13" idx="0"/>
          </p:cNvCxnSpPr>
          <p:nvPr/>
        </p:nvCxnSpPr>
        <p:spPr>
          <a:xfrm rot="5400000" flipH="1" flipV="1">
            <a:off x="2043608" y="1424863"/>
            <a:ext cx="12700" cy="47051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27C88287-4B76-4FD1-8E92-52A4383F8EA6}"/>
              </a:ext>
            </a:extLst>
          </p:cNvPr>
          <p:cNvSpPr/>
          <p:nvPr/>
        </p:nvSpPr>
        <p:spPr>
          <a:xfrm>
            <a:off x="1981467" y="1216236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AFF8285-4D81-4144-B9D9-F9214300BA6D}"/>
              </a:ext>
            </a:extLst>
          </p:cNvPr>
          <p:cNvSpPr/>
          <p:nvPr/>
        </p:nvSpPr>
        <p:spPr>
          <a:xfrm>
            <a:off x="1626353" y="2576740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518C09D-507C-42BB-9F8E-B479F34C22D3}"/>
              </a:ext>
            </a:extLst>
          </p:cNvPr>
          <p:cNvCxnSpPr>
            <a:stCxn id="12" idx="0"/>
            <a:endCxn id="14" idx="0"/>
          </p:cNvCxnSpPr>
          <p:nvPr/>
        </p:nvCxnSpPr>
        <p:spPr>
          <a:xfrm rot="5400000" flipH="1" flipV="1">
            <a:off x="2285525" y="1182946"/>
            <a:ext cx="12700" cy="954351"/>
          </a:xfrm>
          <a:prstGeom prst="bentConnector3">
            <a:avLst>
              <a:gd name="adj1" fmla="val 4386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4317EF27-79AC-4BD0-AAC0-47C57F27F63A}"/>
              </a:ext>
            </a:extLst>
          </p:cNvPr>
          <p:cNvSpPr/>
          <p:nvPr/>
        </p:nvSpPr>
        <p:spPr>
          <a:xfrm>
            <a:off x="2207536" y="855306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B681620-35B8-49AE-81DB-6E3B0278E3BB}"/>
              </a:ext>
            </a:extLst>
          </p:cNvPr>
          <p:cNvCxnSpPr>
            <a:stCxn id="7" idx="2"/>
            <a:endCxn id="10" idx="3"/>
          </p:cNvCxnSpPr>
          <p:nvPr/>
        </p:nvCxnSpPr>
        <p:spPr>
          <a:xfrm rot="5400000">
            <a:off x="2000329" y="2404735"/>
            <a:ext cx="770140" cy="7546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AFAC3660-9EBA-4C17-B2C7-5BAF8838FA9D}"/>
              </a:ext>
            </a:extLst>
          </p:cNvPr>
          <p:cNvCxnSpPr>
            <a:cxnSpLocks/>
            <a:stCxn id="14" idx="0"/>
            <a:endCxn id="15" idx="0"/>
          </p:cNvCxnSpPr>
          <p:nvPr/>
        </p:nvCxnSpPr>
        <p:spPr>
          <a:xfrm rot="5400000" flipH="1" flipV="1">
            <a:off x="3004618" y="1418204"/>
            <a:ext cx="12700" cy="483834"/>
          </a:xfrm>
          <a:prstGeom prst="bentConnector3">
            <a:avLst>
              <a:gd name="adj1" fmla="val 7604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B77FA730-468A-4AF1-ABFC-9551E5198942}"/>
              </a:ext>
            </a:extLst>
          </p:cNvPr>
          <p:cNvSpPr/>
          <p:nvPr/>
        </p:nvSpPr>
        <p:spPr>
          <a:xfrm>
            <a:off x="2560425" y="2597587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35C4A1E-F2DA-466C-B123-9E241B564908}"/>
              </a:ext>
            </a:extLst>
          </p:cNvPr>
          <p:cNvSpPr/>
          <p:nvPr/>
        </p:nvSpPr>
        <p:spPr>
          <a:xfrm>
            <a:off x="3110446" y="455893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D07060E-B01E-4283-A709-0A2A32AB71C3}"/>
              </a:ext>
            </a:extLst>
          </p:cNvPr>
          <p:cNvCxnSpPr>
            <a:cxnSpLocks/>
            <a:stCxn id="14" idx="0"/>
            <a:endCxn id="16" idx="0"/>
          </p:cNvCxnSpPr>
          <p:nvPr/>
        </p:nvCxnSpPr>
        <p:spPr>
          <a:xfrm rot="5400000" flipH="1" flipV="1">
            <a:off x="3246535" y="1176287"/>
            <a:ext cx="12700" cy="967668"/>
          </a:xfrm>
          <a:prstGeom prst="bentConnector3">
            <a:avLst>
              <a:gd name="adj1" fmla="val 10910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2516FC49-B329-43AF-94E2-10D06AE5A957}"/>
              </a:ext>
            </a:extLst>
          </p:cNvPr>
          <p:cNvSpPr/>
          <p:nvPr/>
        </p:nvSpPr>
        <p:spPr>
          <a:xfrm>
            <a:off x="3824638" y="271682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6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7339947B-0559-4931-89A4-39FA08D724D7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16200000" flipH="1">
            <a:off x="3246535" y="1913133"/>
            <a:ext cx="12700" cy="96766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7B13AC45-FAF6-4796-AD71-863B02D2EAC6}"/>
              </a:ext>
            </a:extLst>
          </p:cNvPr>
          <p:cNvSpPr/>
          <p:nvPr/>
        </p:nvSpPr>
        <p:spPr>
          <a:xfrm>
            <a:off x="3174467" y="2670085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7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7A04F0C-0F2D-40FF-BA3C-7A4A6F54E96F}"/>
              </a:ext>
            </a:extLst>
          </p:cNvPr>
          <p:cNvSpPr/>
          <p:nvPr/>
        </p:nvSpPr>
        <p:spPr>
          <a:xfrm>
            <a:off x="5267683" y="194420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4588B0E-9B08-492B-A73D-0F5A1F678234}"/>
              </a:ext>
            </a:extLst>
          </p:cNvPr>
          <p:cNvSpPr/>
          <p:nvPr/>
        </p:nvSpPr>
        <p:spPr>
          <a:xfrm>
            <a:off x="5738200" y="194420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A5515B7-09A5-4341-A07B-47F29FE1A7D6}"/>
              </a:ext>
            </a:extLst>
          </p:cNvPr>
          <p:cNvSpPr/>
          <p:nvPr/>
        </p:nvSpPr>
        <p:spPr>
          <a:xfrm>
            <a:off x="6222034" y="194420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320F354-7777-4103-AACE-4E7654496A60}"/>
              </a:ext>
            </a:extLst>
          </p:cNvPr>
          <p:cNvSpPr/>
          <p:nvPr/>
        </p:nvSpPr>
        <p:spPr>
          <a:xfrm>
            <a:off x="6705868" y="194420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41CF982-3311-4581-893B-CDB567339ADF}"/>
              </a:ext>
            </a:extLst>
          </p:cNvPr>
          <p:cNvSpPr/>
          <p:nvPr/>
        </p:nvSpPr>
        <p:spPr>
          <a:xfrm>
            <a:off x="4783328" y="1918923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7C40301-EE4B-4180-98CF-E940CEC857B6}"/>
              </a:ext>
            </a:extLst>
          </p:cNvPr>
          <p:cNvSpPr/>
          <p:nvPr/>
        </p:nvSpPr>
        <p:spPr>
          <a:xfrm>
            <a:off x="5267683" y="1660121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9DA2BC-360F-49F9-8FB1-9D2D2C9D5AB6}"/>
              </a:ext>
            </a:extLst>
          </p:cNvPr>
          <p:cNvSpPr/>
          <p:nvPr/>
        </p:nvSpPr>
        <p:spPr>
          <a:xfrm>
            <a:off x="5738200" y="1660121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FCC5B7A-4121-4809-96D9-507AE05CB25E}"/>
              </a:ext>
            </a:extLst>
          </p:cNvPr>
          <p:cNvSpPr/>
          <p:nvPr/>
        </p:nvSpPr>
        <p:spPr>
          <a:xfrm>
            <a:off x="6222034" y="1660121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D072F2E-9593-4A2A-BECB-12B8DDC895DA}"/>
              </a:ext>
            </a:extLst>
          </p:cNvPr>
          <p:cNvSpPr/>
          <p:nvPr/>
        </p:nvSpPr>
        <p:spPr>
          <a:xfrm>
            <a:off x="6705868" y="1660121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33CB27-9150-4EBA-A74B-9AB06C4C50E1}"/>
              </a:ext>
            </a:extLst>
          </p:cNvPr>
          <p:cNvSpPr/>
          <p:nvPr/>
        </p:nvSpPr>
        <p:spPr>
          <a:xfrm>
            <a:off x="7189702" y="1660121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4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D80A5F37-E7F5-49B1-8D9A-7EDD17EF9CBF}"/>
              </a:ext>
            </a:extLst>
          </p:cNvPr>
          <p:cNvSpPr/>
          <p:nvPr/>
        </p:nvSpPr>
        <p:spPr>
          <a:xfrm>
            <a:off x="4085472" y="2059615"/>
            <a:ext cx="754602" cy="2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D23B280-0079-4D5D-B91D-6A59C65F5CD9}"/>
              </a:ext>
            </a:extLst>
          </p:cNvPr>
          <p:cNvSpPr/>
          <p:nvPr/>
        </p:nvSpPr>
        <p:spPr>
          <a:xfrm>
            <a:off x="3530622" y="294072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5458316-C522-47B1-A9E2-56215CF8BCC9}"/>
              </a:ext>
            </a:extLst>
          </p:cNvPr>
          <p:cNvSpPr/>
          <p:nvPr/>
        </p:nvSpPr>
        <p:spPr>
          <a:xfrm>
            <a:off x="3455131" y="3350778"/>
            <a:ext cx="972013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last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D6F555-BB82-45D1-999E-632358560D7F}"/>
              </a:ext>
            </a:extLst>
          </p:cNvPr>
          <p:cNvSpPr txBox="1"/>
          <p:nvPr/>
        </p:nvSpPr>
        <p:spPr>
          <a:xfrm>
            <a:off x="3908977" y="1804912"/>
            <a:ext cx="1059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theLargest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9F35B25D-5E60-4293-8D54-004884B46599}"/>
              </a:ext>
            </a:extLst>
          </p:cNvPr>
          <p:cNvCxnSpPr/>
          <p:nvPr/>
        </p:nvCxnSpPr>
        <p:spPr>
          <a:xfrm rot="5400000" flipH="1" flipV="1">
            <a:off x="5718964" y="1424864"/>
            <a:ext cx="12700" cy="47051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EBFF843E-B4B1-4E03-B9E8-A3CA8C7863A3}"/>
              </a:ext>
            </a:extLst>
          </p:cNvPr>
          <p:cNvSpPr/>
          <p:nvPr/>
        </p:nvSpPr>
        <p:spPr>
          <a:xfrm>
            <a:off x="5656823" y="1216237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56A68D4-F0B3-4810-BC6E-1D61489950B2}"/>
              </a:ext>
            </a:extLst>
          </p:cNvPr>
          <p:cNvCxnSpPr/>
          <p:nvPr/>
        </p:nvCxnSpPr>
        <p:spPr>
          <a:xfrm rot="5400000" flipH="1" flipV="1">
            <a:off x="5960881" y="1182947"/>
            <a:ext cx="12700" cy="954351"/>
          </a:xfrm>
          <a:prstGeom prst="bentConnector3">
            <a:avLst>
              <a:gd name="adj1" fmla="val 4386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07B94254-5C7E-43C0-A66C-29048D40B103}"/>
              </a:ext>
            </a:extLst>
          </p:cNvPr>
          <p:cNvSpPr/>
          <p:nvPr/>
        </p:nvSpPr>
        <p:spPr>
          <a:xfrm>
            <a:off x="5882892" y="855307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0C2C9635-95B2-4125-915C-2987CA0AD7EB}"/>
              </a:ext>
            </a:extLst>
          </p:cNvPr>
          <p:cNvCxnSpPr/>
          <p:nvPr/>
        </p:nvCxnSpPr>
        <p:spPr>
          <a:xfrm rot="5400000" flipH="1" flipV="1">
            <a:off x="6202798" y="941030"/>
            <a:ext cx="12700" cy="1438185"/>
          </a:xfrm>
          <a:prstGeom prst="bentConnector3">
            <a:avLst>
              <a:gd name="adj1" fmla="val 7532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DC6F5639-C289-493D-BD90-6DE6516A5BAD}"/>
              </a:ext>
            </a:extLst>
          </p:cNvPr>
          <p:cNvSpPr/>
          <p:nvPr/>
        </p:nvSpPr>
        <p:spPr>
          <a:xfrm>
            <a:off x="6124809" y="455894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ACFE570-7514-4C09-8647-233D7A2271AA}"/>
              </a:ext>
            </a:extLst>
          </p:cNvPr>
          <p:cNvSpPr/>
          <p:nvPr/>
        </p:nvSpPr>
        <p:spPr>
          <a:xfrm>
            <a:off x="5267683" y="294072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C088F1-4D92-4917-8A0C-E9FD732603CE}"/>
              </a:ext>
            </a:extLst>
          </p:cNvPr>
          <p:cNvSpPr/>
          <p:nvPr/>
        </p:nvSpPr>
        <p:spPr>
          <a:xfrm>
            <a:off x="4211330" y="2940726"/>
            <a:ext cx="972013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largest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1076DC2-FC46-4ADD-A0E5-617857EE1D97}"/>
              </a:ext>
            </a:extLst>
          </p:cNvPr>
          <p:cNvCxnSpPr>
            <a:endCxn id="67" idx="0"/>
          </p:cNvCxnSpPr>
          <p:nvPr/>
        </p:nvCxnSpPr>
        <p:spPr>
          <a:xfrm>
            <a:off x="5467430" y="2396967"/>
            <a:ext cx="0" cy="54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F3B00E6E-B3E4-4111-AA74-FC736190926A}"/>
              </a:ext>
            </a:extLst>
          </p:cNvPr>
          <p:cNvSpPr/>
          <p:nvPr/>
        </p:nvSpPr>
        <p:spPr>
          <a:xfrm>
            <a:off x="5285433" y="2576740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FB499B5C-807A-418E-8782-B28C1636B30B}"/>
              </a:ext>
            </a:extLst>
          </p:cNvPr>
          <p:cNvCxnSpPr>
            <a:cxnSpLocks/>
            <a:stCxn id="47" idx="2"/>
            <a:endCxn id="67" idx="3"/>
          </p:cNvCxnSpPr>
          <p:nvPr/>
        </p:nvCxnSpPr>
        <p:spPr>
          <a:xfrm rot="5400000">
            <a:off x="5901326" y="2162818"/>
            <a:ext cx="770140" cy="12384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3743E7EB-89BA-4386-8CAD-7E3EF6B24BCC}"/>
              </a:ext>
            </a:extLst>
          </p:cNvPr>
          <p:cNvSpPr/>
          <p:nvPr/>
        </p:nvSpPr>
        <p:spPr>
          <a:xfrm>
            <a:off x="6557902" y="2875011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55DFD24-3D68-47F8-BED3-987BEB0ED0E7}"/>
              </a:ext>
            </a:extLst>
          </p:cNvPr>
          <p:cNvCxnSpPr>
            <a:cxnSpLocks/>
            <a:endCxn id="47" idx="3"/>
          </p:cNvCxnSpPr>
          <p:nvPr/>
        </p:nvCxnSpPr>
        <p:spPr>
          <a:xfrm rot="5400000" flipH="1" flipV="1">
            <a:off x="6868902" y="2207301"/>
            <a:ext cx="273173" cy="199747"/>
          </a:xfrm>
          <a:prstGeom prst="bentConnector4">
            <a:avLst>
              <a:gd name="adj1" fmla="val -23934"/>
              <a:gd name="adj2" fmla="val 214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F62490A6-8181-41D2-B3AA-FD5303A3C648}"/>
              </a:ext>
            </a:extLst>
          </p:cNvPr>
          <p:cNvSpPr/>
          <p:nvPr/>
        </p:nvSpPr>
        <p:spPr>
          <a:xfrm>
            <a:off x="7389449" y="2462682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6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3214180-1E1C-4AF4-9127-C910E7A2676A}"/>
              </a:ext>
            </a:extLst>
          </p:cNvPr>
          <p:cNvSpPr/>
          <p:nvPr/>
        </p:nvSpPr>
        <p:spPr>
          <a:xfrm>
            <a:off x="7189702" y="294072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7ED25F6-EF2B-4C54-9666-A25449AF9BDD}"/>
              </a:ext>
            </a:extLst>
          </p:cNvPr>
          <p:cNvSpPr/>
          <p:nvPr/>
        </p:nvSpPr>
        <p:spPr>
          <a:xfrm>
            <a:off x="7113732" y="3345802"/>
            <a:ext cx="972013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last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1C0C24C-4259-4808-A3AE-50FAC9417DD2}"/>
              </a:ext>
            </a:extLst>
          </p:cNvPr>
          <p:cNvSpPr/>
          <p:nvPr/>
        </p:nvSpPr>
        <p:spPr>
          <a:xfrm>
            <a:off x="7200245" y="194420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6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5AC824E-D88F-4AD1-A40C-9743E2CCFCB9}"/>
              </a:ext>
            </a:extLst>
          </p:cNvPr>
          <p:cNvSpPr/>
          <p:nvPr/>
        </p:nvSpPr>
        <p:spPr>
          <a:xfrm>
            <a:off x="8922252" y="194420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88540F9-E868-42BE-A519-9114274203B5}"/>
              </a:ext>
            </a:extLst>
          </p:cNvPr>
          <p:cNvSpPr/>
          <p:nvPr/>
        </p:nvSpPr>
        <p:spPr>
          <a:xfrm>
            <a:off x="9392769" y="194420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338ECA9-0C5A-40F4-A33C-B1232203A38A}"/>
              </a:ext>
            </a:extLst>
          </p:cNvPr>
          <p:cNvSpPr/>
          <p:nvPr/>
        </p:nvSpPr>
        <p:spPr>
          <a:xfrm>
            <a:off x="9876603" y="194420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CDA8129-5AD7-492E-A0F1-11D609E0FBB6}"/>
              </a:ext>
            </a:extLst>
          </p:cNvPr>
          <p:cNvSpPr/>
          <p:nvPr/>
        </p:nvSpPr>
        <p:spPr>
          <a:xfrm>
            <a:off x="10360437" y="194420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5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6006ED0-0FCB-4F4B-B728-87B2D1337637}"/>
              </a:ext>
            </a:extLst>
          </p:cNvPr>
          <p:cNvSpPr/>
          <p:nvPr/>
        </p:nvSpPr>
        <p:spPr>
          <a:xfrm>
            <a:off x="8437897" y="1918923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2D00C9C-45EF-4003-98D2-822FE60D7B97}"/>
              </a:ext>
            </a:extLst>
          </p:cNvPr>
          <p:cNvSpPr/>
          <p:nvPr/>
        </p:nvSpPr>
        <p:spPr>
          <a:xfrm>
            <a:off x="8922252" y="1660121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6E5EBFD-EF72-49F8-B3EE-1F63417BD301}"/>
              </a:ext>
            </a:extLst>
          </p:cNvPr>
          <p:cNvSpPr/>
          <p:nvPr/>
        </p:nvSpPr>
        <p:spPr>
          <a:xfrm>
            <a:off x="9392769" y="1660121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18B19B7-B5ED-4904-94C2-38BD46E32CC4}"/>
              </a:ext>
            </a:extLst>
          </p:cNvPr>
          <p:cNvSpPr/>
          <p:nvPr/>
        </p:nvSpPr>
        <p:spPr>
          <a:xfrm>
            <a:off x="9876603" y="1660121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E3730C3-4D3F-4680-ADCD-C7FA6C52A4C5}"/>
              </a:ext>
            </a:extLst>
          </p:cNvPr>
          <p:cNvSpPr/>
          <p:nvPr/>
        </p:nvSpPr>
        <p:spPr>
          <a:xfrm>
            <a:off x="10360437" y="1660121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3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6C6D4F4-E413-4585-9873-64FB49AA0EC9}"/>
              </a:ext>
            </a:extLst>
          </p:cNvPr>
          <p:cNvSpPr/>
          <p:nvPr/>
        </p:nvSpPr>
        <p:spPr>
          <a:xfrm>
            <a:off x="10844271" y="1660121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4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4BDA8794-C4E0-4512-9CD9-A8E0DE4BC94F}"/>
              </a:ext>
            </a:extLst>
          </p:cNvPr>
          <p:cNvSpPr/>
          <p:nvPr/>
        </p:nvSpPr>
        <p:spPr>
          <a:xfrm>
            <a:off x="7740041" y="2059615"/>
            <a:ext cx="754602" cy="2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E940448-C195-4E5F-AFF2-04971716934B}"/>
              </a:ext>
            </a:extLst>
          </p:cNvPr>
          <p:cNvSpPr txBox="1"/>
          <p:nvPr/>
        </p:nvSpPr>
        <p:spPr>
          <a:xfrm>
            <a:off x="7563546" y="1804912"/>
            <a:ext cx="1059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theLargest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10FDF545-7494-4070-9F6E-BED8469AFBF2}"/>
              </a:ext>
            </a:extLst>
          </p:cNvPr>
          <p:cNvCxnSpPr/>
          <p:nvPr/>
        </p:nvCxnSpPr>
        <p:spPr>
          <a:xfrm rot="5400000" flipH="1" flipV="1">
            <a:off x="9373533" y="1424864"/>
            <a:ext cx="12700" cy="47051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99459A61-928F-479F-B5E5-8C2D8E727971}"/>
              </a:ext>
            </a:extLst>
          </p:cNvPr>
          <p:cNvSpPr/>
          <p:nvPr/>
        </p:nvSpPr>
        <p:spPr>
          <a:xfrm>
            <a:off x="9311392" y="1216237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50FE3552-9E33-4CA9-A8DF-EB9800AB3E39}"/>
              </a:ext>
            </a:extLst>
          </p:cNvPr>
          <p:cNvCxnSpPr/>
          <p:nvPr/>
        </p:nvCxnSpPr>
        <p:spPr>
          <a:xfrm rot="5400000" flipH="1" flipV="1">
            <a:off x="9615450" y="1182947"/>
            <a:ext cx="12700" cy="954351"/>
          </a:xfrm>
          <a:prstGeom prst="bentConnector3">
            <a:avLst>
              <a:gd name="adj1" fmla="val 4386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74163FFB-13BD-415C-9663-BEBFAE66837F}"/>
              </a:ext>
            </a:extLst>
          </p:cNvPr>
          <p:cNvSpPr/>
          <p:nvPr/>
        </p:nvSpPr>
        <p:spPr>
          <a:xfrm>
            <a:off x="9537461" y="855307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B995191-EA57-4101-9EE5-DBD34EAD1E6A}"/>
              </a:ext>
            </a:extLst>
          </p:cNvPr>
          <p:cNvSpPr/>
          <p:nvPr/>
        </p:nvSpPr>
        <p:spPr>
          <a:xfrm>
            <a:off x="8922252" y="294072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FC639BC-BABB-4E07-AC9E-6C15405A4D09}"/>
              </a:ext>
            </a:extLst>
          </p:cNvPr>
          <p:cNvSpPr/>
          <p:nvPr/>
        </p:nvSpPr>
        <p:spPr>
          <a:xfrm>
            <a:off x="7865899" y="2940726"/>
            <a:ext cx="972013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largest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29FB9F7-DA62-4491-B195-2C98E42EFED9}"/>
              </a:ext>
            </a:extLst>
          </p:cNvPr>
          <p:cNvCxnSpPr>
            <a:endCxn id="96" idx="0"/>
          </p:cNvCxnSpPr>
          <p:nvPr/>
        </p:nvCxnSpPr>
        <p:spPr>
          <a:xfrm>
            <a:off x="9121999" y="2396967"/>
            <a:ext cx="0" cy="54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47A576CE-0E62-46D0-B7C2-EAE42CCBD864}"/>
              </a:ext>
            </a:extLst>
          </p:cNvPr>
          <p:cNvSpPr/>
          <p:nvPr/>
        </p:nvSpPr>
        <p:spPr>
          <a:xfrm>
            <a:off x="8940002" y="2576740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09F27E76-3D05-4DAF-B12F-18412210A08E}"/>
              </a:ext>
            </a:extLst>
          </p:cNvPr>
          <p:cNvCxnSpPr>
            <a:cxnSpLocks/>
            <a:stCxn id="78" idx="2"/>
            <a:endCxn id="80" idx="2"/>
          </p:cNvCxnSpPr>
          <p:nvPr/>
        </p:nvCxnSpPr>
        <p:spPr>
          <a:xfrm rot="16200000" flipH="1">
            <a:off x="9599174" y="1919791"/>
            <a:ext cx="12700" cy="95435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1930AF80-7D7F-4B62-BE12-631CB3AE0C6E}"/>
              </a:ext>
            </a:extLst>
          </p:cNvPr>
          <p:cNvSpPr/>
          <p:nvPr/>
        </p:nvSpPr>
        <p:spPr>
          <a:xfrm>
            <a:off x="10076350" y="2684449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2EEE236-1FB7-44AE-9A1E-74B39B24D67C}"/>
              </a:ext>
            </a:extLst>
          </p:cNvPr>
          <p:cNvSpPr/>
          <p:nvPr/>
        </p:nvSpPr>
        <p:spPr>
          <a:xfrm>
            <a:off x="10844271" y="294072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6BB87BF-8BE6-4001-82AC-AE721EEDD8D2}"/>
              </a:ext>
            </a:extLst>
          </p:cNvPr>
          <p:cNvSpPr/>
          <p:nvPr/>
        </p:nvSpPr>
        <p:spPr>
          <a:xfrm>
            <a:off x="10772333" y="3393487"/>
            <a:ext cx="972013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last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E625A99-9B1B-456B-A9C4-76AF3727D047}"/>
              </a:ext>
            </a:extLst>
          </p:cNvPr>
          <p:cNvSpPr/>
          <p:nvPr/>
        </p:nvSpPr>
        <p:spPr>
          <a:xfrm>
            <a:off x="10854814" y="1944206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6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B022E55-5540-4FD5-A26B-A29598BEFC82}"/>
              </a:ext>
            </a:extLst>
          </p:cNvPr>
          <p:cNvSpPr/>
          <p:nvPr/>
        </p:nvSpPr>
        <p:spPr>
          <a:xfrm>
            <a:off x="8922252" y="4946144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8A9F9E2-2DE4-400A-B030-3172716D580C}"/>
              </a:ext>
            </a:extLst>
          </p:cNvPr>
          <p:cNvSpPr/>
          <p:nvPr/>
        </p:nvSpPr>
        <p:spPr>
          <a:xfrm>
            <a:off x="9392769" y="4946144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57BAFD5-93DD-4103-83D8-74056E2A2210}"/>
              </a:ext>
            </a:extLst>
          </p:cNvPr>
          <p:cNvSpPr/>
          <p:nvPr/>
        </p:nvSpPr>
        <p:spPr>
          <a:xfrm>
            <a:off x="9876603" y="4946144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3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C8C8226-9C1E-4557-96E8-A5305537944B}"/>
              </a:ext>
            </a:extLst>
          </p:cNvPr>
          <p:cNvSpPr/>
          <p:nvPr/>
        </p:nvSpPr>
        <p:spPr>
          <a:xfrm>
            <a:off x="10360437" y="4946144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5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1D1FBAB-43CD-4FC2-9AC6-654630B2CA36}"/>
              </a:ext>
            </a:extLst>
          </p:cNvPr>
          <p:cNvSpPr/>
          <p:nvPr/>
        </p:nvSpPr>
        <p:spPr>
          <a:xfrm>
            <a:off x="8437897" y="4920861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A5DCB15-B440-493C-AF49-07571E94FD55}"/>
              </a:ext>
            </a:extLst>
          </p:cNvPr>
          <p:cNvSpPr/>
          <p:nvPr/>
        </p:nvSpPr>
        <p:spPr>
          <a:xfrm>
            <a:off x="8922252" y="4662059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09E8E2C-C4CD-40FE-AB0C-327D0BC53F72}"/>
              </a:ext>
            </a:extLst>
          </p:cNvPr>
          <p:cNvSpPr/>
          <p:nvPr/>
        </p:nvSpPr>
        <p:spPr>
          <a:xfrm>
            <a:off x="9392769" y="4662059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0813464-C212-47CE-8B90-77491ADB3FAB}"/>
              </a:ext>
            </a:extLst>
          </p:cNvPr>
          <p:cNvSpPr/>
          <p:nvPr/>
        </p:nvSpPr>
        <p:spPr>
          <a:xfrm>
            <a:off x="9876603" y="4662059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2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E038A57-6362-479E-92C6-0DF7EBDECA01}"/>
              </a:ext>
            </a:extLst>
          </p:cNvPr>
          <p:cNvSpPr/>
          <p:nvPr/>
        </p:nvSpPr>
        <p:spPr>
          <a:xfrm>
            <a:off x="10360437" y="4662059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3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62B5202-EEF3-4FD9-9E9A-173F95A47EF9}"/>
              </a:ext>
            </a:extLst>
          </p:cNvPr>
          <p:cNvSpPr/>
          <p:nvPr/>
        </p:nvSpPr>
        <p:spPr>
          <a:xfrm>
            <a:off x="10844271" y="4662059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4</a:t>
            </a:r>
            <a:endParaRPr lang="ko-KR" altLang="en-US" dirty="0">
              <a:solidFill>
                <a:srgbClr val="92D050"/>
              </a:solidFill>
            </a:endParaRPr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9542FEE6-5A46-4686-B3B6-1F440B0D0C26}"/>
              </a:ext>
            </a:extLst>
          </p:cNvPr>
          <p:cNvCxnSpPr/>
          <p:nvPr/>
        </p:nvCxnSpPr>
        <p:spPr>
          <a:xfrm rot="5400000" flipH="1" flipV="1">
            <a:off x="9373533" y="4426802"/>
            <a:ext cx="12700" cy="47051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974E724C-16FC-449F-836A-0BF515A06A03}"/>
              </a:ext>
            </a:extLst>
          </p:cNvPr>
          <p:cNvSpPr/>
          <p:nvPr/>
        </p:nvSpPr>
        <p:spPr>
          <a:xfrm>
            <a:off x="9311392" y="4218175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E369B4C-D703-4580-81F9-903792621AE6}"/>
              </a:ext>
            </a:extLst>
          </p:cNvPr>
          <p:cNvSpPr/>
          <p:nvPr/>
        </p:nvSpPr>
        <p:spPr>
          <a:xfrm>
            <a:off x="8922252" y="5942664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488C746-C5C5-45A0-9886-9FF15CCC3B2C}"/>
              </a:ext>
            </a:extLst>
          </p:cNvPr>
          <p:cNvSpPr/>
          <p:nvPr/>
        </p:nvSpPr>
        <p:spPr>
          <a:xfrm>
            <a:off x="7865899" y="5942664"/>
            <a:ext cx="972013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largest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E7B3E66-115C-4C64-BFF0-1BBB0938921D}"/>
              </a:ext>
            </a:extLst>
          </p:cNvPr>
          <p:cNvCxnSpPr>
            <a:endCxn id="121" idx="0"/>
          </p:cNvCxnSpPr>
          <p:nvPr/>
        </p:nvCxnSpPr>
        <p:spPr>
          <a:xfrm>
            <a:off x="9121999" y="5398905"/>
            <a:ext cx="0" cy="54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BF6A0993-DC44-4202-8105-327ECC022630}"/>
              </a:ext>
            </a:extLst>
          </p:cNvPr>
          <p:cNvSpPr/>
          <p:nvPr/>
        </p:nvSpPr>
        <p:spPr>
          <a:xfrm>
            <a:off x="8940002" y="5578678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B34B1E25-B223-4B93-A750-AA0C6CC7073A}"/>
              </a:ext>
            </a:extLst>
          </p:cNvPr>
          <p:cNvCxnSpPr>
            <a:cxnSpLocks/>
            <a:stCxn id="108" idx="2"/>
            <a:endCxn id="108" idx="3"/>
          </p:cNvCxnSpPr>
          <p:nvPr/>
        </p:nvCxnSpPr>
        <p:spPr>
          <a:xfrm rot="5400000" flipH="1" flipV="1">
            <a:off x="9579199" y="5185841"/>
            <a:ext cx="226380" cy="199747"/>
          </a:xfrm>
          <a:prstGeom prst="bentConnector4">
            <a:avLst>
              <a:gd name="adj1" fmla="val -100981"/>
              <a:gd name="adj2" fmla="val 214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F334E6A4-A5B8-48A9-81D5-62E91300019D}"/>
              </a:ext>
            </a:extLst>
          </p:cNvPr>
          <p:cNvSpPr/>
          <p:nvPr/>
        </p:nvSpPr>
        <p:spPr>
          <a:xfrm>
            <a:off x="10076350" y="5686387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B9B39F0-914E-4508-8315-FF7CC9C2A6D2}"/>
              </a:ext>
            </a:extLst>
          </p:cNvPr>
          <p:cNvSpPr/>
          <p:nvPr/>
        </p:nvSpPr>
        <p:spPr>
          <a:xfrm>
            <a:off x="10844271" y="5942664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EFB35A7-BC77-436F-A1E3-0879DE67F1F1}"/>
              </a:ext>
            </a:extLst>
          </p:cNvPr>
          <p:cNvSpPr/>
          <p:nvPr/>
        </p:nvSpPr>
        <p:spPr>
          <a:xfrm>
            <a:off x="10772333" y="6395425"/>
            <a:ext cx="972013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last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10D5AEFA-E399-4E60-9CE0-378C1F801B29}"/>
              </a:ext>
            </a:extLst>
          </p:cNvPr>
          <p:cNvSpPr/>
          <p:nvPr/>
        </p:nvSpPr>
        <p:spPr>
          <a:xfrm>
            <a:off x="10854814" y="4946144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6</a:t>
            </a:r>
            <a:endParaRPr lang="ko-KR" altLang="en-US" dirty="0">
              <a:solidFill>
                <a:srgbClr val="92D050"/>
              </a:solidFill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ADFF9C7-0595-4863-A86D-F46FD65E84F3}"/>
              </a:ext>
            </a:extLst>
          </p:cNvPr>
          <p:cNvCxnSpPr>
            <a:stCxn id="108" idx="2"/>
            <a:endCxn id="121" idx="3"/>
          </p:cNvCxnSpPr>
          <p:nvPr/>
        </p:nvCxnSpPr>
        <p:spPr>
          <a:xfrm rot="5400000">
            <a:off x="9072061" y="5648590"/>
            <a:ext cx="770140" cy="270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65AEE5DA-191C-4EEE-A571-CA9A724EF60C}"/>
              </a:ext>
            </a:extLst>
          </p:cNvPr>
          <p:cNvSpPr/>
          <p:nvPr/>
        </p:nvSpPr>
        <p:spPr>
          <a:xfrm>
            <a:off x="9619651" y="5818482"/>
            <a:ext cx="168677" cy="184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1" name="화살표: 오른쪽 130">
            <a:extLst>
              <a:ext uri="{FF2B5EF4-FFF2-40B4-BE49-F238E27FC236}">
                <a16:creationId xmlns:a16="http://schemas.microsoft.com/office/drawing/2014/main" id="{C98A1433-522D-48B4-AEC2-B5EEFA453A66}"/>
              </a:ext>
            </a:extLst>
          </p:cNvPr>
          <p:cNvSpPr/>
          <p:nvPr/>
        </p:nvSpPr>
        <p:spPr>
          <a:xfrm flipH="1">
            <a:off x="7384896" y="5048237"/>
            <a:ext cx="754602" cy="2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91EAA41-2E9E-4E41-90DD-8A02C286387F}"/>
              </a:ext>
            </a:extLst>
          </p:cNvPr>
          <p:cNvSpPr/>
          <p:nvPr/>
        </p:nvSpPr>
        <p:spPr>
          <a:xfrm>
            <a:off x="4682809" y="497149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A5D8537-990F-4ABA-96F1-67E5307A1681}"/>
              </a:ext>
            </a:extLst>
          </p:cNvPr>
          <p:cNvSpPr/>
          <p:nvPr/>
        </p:nvSpPr>
        <p:spPr>
          <a:xfrm>
            <a:off x="5153326" y="497149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2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C2C7F4A-0D0B-42BF-B072-CA750365B819}"/>
              </a:ext>
            </a:extLst>
          </p:cNvPr>
          <p:cNvSpPr/>
          <p:nvPr/>
        </p:nvSpPr>
        <p:spPr>
          <a:xfrm>
            <a:off x="5637160" y="497149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3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C598EBB-6B5E-4403-8562-12586CD20E9E}"/>
              </a:ext>
            </a:extLst>
          </p:cNvPr>
          <p:cNvSpPr/>
          <p:nvPr/>
        </p:nvSpPr>
        <p:spPr>
          <a:xfrm>
            <a:off x="6120994" y="497149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5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6D2A918-5F09-4B0C-A2B8-352DE0678E4F}"/>
              </a:ext>
            </a:extLst>
          </p:cNvPr>
          <p:cNvSpPr/>
          <p:nvPr/>
        </p:nvSpPr>
        <p:spPr>
          <a:xfrm>
            <a:off x="4198454" y="4946215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AC7DCEA-45FC-476C-BE68-6EAD4262DBE8}"/>
              </a:ext>
            </a:extLst>
          </p:cNvPr>
          <p:cNvSpPr/>
          <p:nvPr/>
        </p:nvSpPr>
        <p:spPr>
          <a:xfrm>
            <a:off x="4682809" y="468741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B45D5BD-7FA2-40ED-80D9-B3CCF4460CDA}"/>
              </a:ext>
            </a:extLst>
          </p:cNvPr>
          <p:cNvSpPr/>
          <p:nvPr/>
        </p:nvSpPr>
        <p:spPr>
          <a:xfrm>
            <a:off x="5153326" y="468741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1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D208C0A-76EF-4116-B2C0-FB2484EECA0F}"/>
              </a:ext>
            </a:extLst>
          </p:cNvPr>
          <p:cNvSpPr/>
          <p:nvPr/>
        </p:nvSpPr>
        <p:spPr>
          <a:xfrm>
            <a:off x="5637160" y="468741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2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0370CC20-D7B3-46F8-9B1B-BB76543AD67E}"/>
              </a:ext>
            </a:extLst>
          </p:cNvPr>
          <p:cNvSpPr/>
          <p:nvPr/>
        </p:nvSpPr>
        <p:spPr>
          <a:xfrm>
            <a:off x="6120994" y="468741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3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461BEAF-CF2A-49F8-8D75-8A7ADFB18BB3}"/>
              </a:ext>
            </a:extLst>
          </p:cNvPr>
          <p:cNvSpPr/>
          <p:nvPr/>
        </p:nvSpPr>
        <p:spPr>
          <a:xfrm>
            <a:off x="6604828" y="468741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4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409DF35-4A67-4FF4-9777-2DC385518DDA}"/>
              </a:ext>
            </a:extLst>
          </p:cNvPr>
          <p:cNvSpPr/>
          <p:nvPr/>
        </p:nvSpPr>
        <p:spPr>
          <a:xfrm>
            <a:off x="6615371" y="497149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6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45" name="화살표: 오른쪽 144">
            <a:extLst>
              <a:ext uri="{FF2B5EF4-FFF2-40B4-BE49-F238E27FC236}">
                <a16:creationId xmlns:a16="http://schemas.microsoft.com/office/drawing/2014/main" id="{EE8A184D-2C43-49E2-8464-28E056098689}"/>
              </a:ext>
            </a:extLst>
          </p:cNvPr>
          <p:cNvSpPr/>
          <p:nvPr/>
        </p:nvSpPr>
        <p:spPr>
          <a:xfrm rot="5400000">
            <a:off x="9615142" y="3738038"/>
            <a:ext cx="754602" cy="2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9BBBE7F-A981-4218-B0C7-4D6C4946A724}"/>
              </a:ext>
            </a:extLst>
          </p:cNvPr>
          <p:cNvSpPr txBox="1"/>
          <p:nvPr/>
        </p:nvSpPr>
        <p:spPr>
          <a:xfrm>
            <a:off x="10116730" y="3856731"/>
            <a:ext cx="1059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theLargest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A73C5FB-1587-4352-9229-8B3AE8EEFB23}"/>
              </a:ext>
            </a:extLst>
          </p:cNvPr>
          <p:cNvSpPr txBox="1"/>
          <p:nvPr/>
        </p:nvSpPr>
        <p:spPr>
          <a:xfrm>
            <a:off x="7279892" y="4687413"/>
            <a:ext cx="1059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theLargest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48" name="화살표: 오른쪽 147">
            <a:extLst>
              <a:ext uri="{FF2B5EF4-FFF2-40B4-BE49-F238E27FC236}">
                <a16:creationId xmlns:a16="http://schemas.microsoft.com/office/drawing/2014/main" id="{B0181223-144A-4BD9-B6D9-722DD4E160F6}"/>
              </a:ext>
            </a:extLst>
          </p:cNvPr>
          <p:cNvSpPr/>
          <p:nvPr/>
        </p:nvSpPr>
        <p:spPr>
          <a:xfrm flipH="1">
            <a:off x="3104887" y="5048237"/>
            <a:ext cx="754602" cy="2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F9FE900A-6CEF-4317-8947-393EEA05DED5}"/>
              </a:ext>
            </a:extLst>
          </p:cNvPr>
          <p:cNvSpPr/>
          <p:nvPr/>
        </p:nvSpPr>
        <p:spPr>
          <a:xfrm>
            <a:off x="633399" y="497149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1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4F71F00-D012-4A21-8303-076941F9BD29}"/>
              </a:ext>
            </a:extLst>
          </p:cNvPr>
          <p:cNvSpPr/>
          <p:nvPr/>
        </p:nvSpPr>
        <p:spPr>
          <a:xfrm>
            <a:off x="1103916" y="497149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2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10A09CF-4F7E-49C0-9433-68EBA41536E3}"/>
              </a:ext>
            </a:extLst>
          </p:cNvPr>
          <p:cNvSpPr/>
          <p:nvPr/>
        </p:nvSpPr>
        <p:spPr>
          <a:xfrm>
            <a:off x="1587750" y="497149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3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CD159FC-7B02-4C02-A03E-48B48389B0C6}"/>
              </a:ext>
            </a:extLst>
          </p:cNvPr>
          <p:cNvSpPr/>
          <p:nvPr/>
        </p:nvSpPr>
        <p:spPr>
          <a:xfrm>
            <a:off x="2071584" y="497149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5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453E5CA-3973-4E3A-B27F-7E53201E8FC2}"/>
              </a:ext>
            </a:extLst>
          </p:cNvPr>
          <p:cNvSpPr/>
          <p:nvPr/>
        </p:nvSpPr>
        <p:spPr>
          <a:xfrm>
            <a:off x="149044" y="4946215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8539749-C0F0-4AA6-81EF-71CE02BA183B}"/>
              </a:ext>
            </a:extLst>
          </p:cNvPr>
          <p:cNvSpPr/>
          <p:nvPr/>
        </p:nvSpPr>
        <p:spPr>
          <a:xfrm>
            <a:off x="633399" y="468741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0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15472B4-7C84-4175-BABE-5E220D24D85C}"/>
              </a:ext>
            </a:extLst>
          </p:cNvPr>
          <p:cNvSpPr/>
          <p:nvPr/>
        </p:nvSpPr>
        <p:spPr>
          <a:xfrm>
            <a:off x="1103916" y="468741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1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140DFC8-E338-41E8-A7E0-CD31C08EE862}"/>
              </a:ext>
            </a:extLst>
          </p:cNvPr>
          <p:cNvSpPr/>
          <p:nvPr/>
        </p:nvSpPr>
        <p:spPr>
          <a:xfrm>
            <a:off x="1587750" y="468741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2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EC7B6DA0-C807-4DBC-9942-F6850D433A81}"/>
              </a:ext>
            </a:extLst>
          </p:cNvPr>
          <p:cNvSpPr/>
          <p:nvPr/>
        </p:nvSpPr>
        <p:spPr>
          <a:xfrm>
            <a:off x="2071584" y="468741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3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DF90CCF-3A49-4546-B40A-CEF47356EBAF}"/>
              </a:ext>
            </a:extLst>
          </p:cNvPr>
          <p:cNvSpPr/>
          <p:nvPr/>
        </p:nvSpPr>
        <p:spPr>
          <a:xfrm>
            <a:off x="2555418" y="4687413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4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86AFCE0-B1FA-43A2-9580-6F2C5E6E18A3}"/>
              </a:ext>
            </a:extLst>
          </p:cNvPr>
          <p:cNvSpPr/>
          <p:nvPr/>
        </p:nvSpPr>
        <p:spPr>
          <a:xfrm>
            <a:off x="2565961" y="4971498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6</a:t>
            </a:r>
            <a:endParaRPr lang="ko-KR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3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3FF957A-B2BC-44FB-931B-F24DEFA62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53" y="322819"/>
            <a:ext cx="11601694" cy="62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2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54F2C3-4EA4-4CC8-BC31-861BF2F66BA0}"/>
              </a:ext>
            </a:extLst>
          </p:cNvPr>
          <p:cNvSpPr/>
          <p:nvPr/>
        </p:nvSpPr>
        <p:spPr>
          <a:xfrm>
            <a:off x="1058667" y="885105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835137-E218-4889-91D3-358E00BA0667}"/>
              </a:ext>
            </a:extLst>
          </p:cNvPr>
          <p:cNvSpPr/>
          <p:nvPr/>
        </p:nvSpPr>
        <p:spPr>
          <a:xfrm>
            <a:off x="1529184" y="885105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498A31-812A-4F09-93EB-1126896E5AFD}"/>
              </a:ext>
            </a:extLst>
          </p:cNvPr>
          <p:cNvSpPr/>
          <p:nvPr/>
        </p:nvSpPr>
        <p:spPr>
          <a:xfrm>
            <a:off x="2013018" y="885105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BCC873-2F32-4B41-BEEE-C29A9806E912}"/>
              </a:ext>
            </a:extLst>
          </p:cNvPr>
          <p:cNvSpPr/>
          <p:nvPr/>
        </p:nvSpPr>
        <p:spPr>
          <a:xfrm>
            <a:off x="2496852" y="885105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5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9F59F0-001F-4F0D-8FF9-F0F1DAB05D5A}"/>
              </a:ext>
            </a:extLst>
          </p:cNvPr>
          <p:cNvSpPr/>
          <p:nvPr/>
        </p:nvSpPr>
        <p:spPr>
          <a:xfrm>
            <a:off x="2980686" y="885105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6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11B405-AB2D-4513-88FB-41EA5EADA7AA}"/>
              </a:ext>
            </a:extLst>
          </p:cNvPr>
          <p:cNvSpPr/>
          <p:nvPr/>
        </p:nvSpPr>
        <p:spPr>
          <a:xfrm>
            <a:off x="574312" y="859822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BBF571-D4C6-45F1-8643-D7B956C79383}"/>
              </a:ext>
            </a:extLst>
          </p:cNvPr>
          <p:cNvSpPr/>
          <p:nvPr/>
        </p:nvSpPr>
        <p:spPr>
          <a:xfrm>
            <a:off x="1058667" y="601020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AF886B-CFF2-4D7B-B7BE-722C6B0E37BA}"/>
              </a:ext>
            </a:extLst>
          </p:cNvPr>
          <p:cNvSpPr/>
          <p:nvPr/>
        </p:nvSpPr>
        <p:spPr>
          <a:xfrm>
            <a:off x="1529184" y="601020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8126B3-5132-4111-A980-A3F0A6F39965}"/>
              </a:ext>
            </a:extLst>
          </p:cNvPr>
          <p:cNvSpPr/>
          <p:nvPr/>
        </p:nvSpPr>
        <p:spPr>
          <a:xfrm>
            <a:off x="2013018" y="601020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14EA2C-E9B9-4DDA-9F0F-3D3001B3B5A6}"/>
              </a:ext>
            </a:extLst>
          </p:cNvPr>
          <p:cNvSpPr/>
          <p:nvPr/>
        </p:nvSpPr>
        <p:spPr>
          <a:xfrm>
            <a:off x="2496852" y="601020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E5206E-5F56-438A-837F-E10AB9B877D2}"/>
              </a:ext>
            </a:extLst>
          </p:cNvPr>
          <p:cNvSpPr/>
          <p:nvPr/>
        </p:nvSpPr>
        <p:spPr>
          <a:xfrm>
            <a:off x="2980686" y="601020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37409D-B01F-436D-9C87-84E215DC50E8}"/>
              </a:ext>
            </a:extLst>
          </p:cNvPr>
          <p:cNvSpPr/>
          <p:nvPr/>
        </p:nvSpPr>
        <p:spPr>
          <a:xfrm>
            <a:off x="1058667" y="1388432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2"/>
                </a:solidFill>
              </a:rPr>
              <a:t>2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A13B82-9599-4ADB-9B9C-0383871CCF51}"/>
              </a:ext>
            </a:extLst>
          </p:cNvPr>
          <p:cNvSpPr/>
          <p:nvPr/>
        </p:nvSpPr>
        <p:spPr>
          <a:xfrm>
            <a:off x="1529184" y="1388432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D69A9F-E84B-4666-B3CA-376AA2DDEEC4}"/>
              </a:ext>
            </a:extLst>
          </p:cNvPr>
          <p:cNvSpPr/>
          <p:nvPr/>
        </p:nvSpPr>
        <p:spPr>
          <a:xfrm>
            <a:off x="2013018" y="1388432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A80A88-138C-40A0-B434-8A53CAA3661E}"/>
              </a:ext>
            </a:extLst>
          </p:cNvPr>
          <p:cNvSpPr/>
          <p:nvPr/>
        </p:nvSpPr>
        <p:spPr>
          <a:xfrm>
            <a:off x="2496852" y="1388432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5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3AAB12-F432-422C-A551-2DA6C71C8308}"/>
              </a:ext>
            </a:extLst>
          </p:cNvPr>
          <p:cNvSpPr/>
          <p:nvPr/>
        </p:nvSpPr>
        <p:spPr>
          <a:xfrm>
            <a:off x="2980686" y="1388432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6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4C997D-83F8-4BB9-99F0-96F5ED643D55}"/>
              </a:ext>
            </a:extLst>
          </p:cNvPr>
          <p:cNvSpPr/>
          <p:nvPr/>
        </p:nvSpPr>
        <p:spPr>
          <a:xfrm>
            <a:off x="574312" y="1363149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22B768-BDB2-4CCD-A1B0-37C5408D3B5D}"/>
              </a:ext>
            </a:extLst>
          </p:cNvPr>
          <p:cNvSpPr/>
          <p:nvPr/>
        </p:nvSpPr>
        <p:spPr>
          <a:xfrm>
            <a:off x="1058667" y="1917701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2"/>
                </a:solidFill>
              </a:rPr>
              <a:t>2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FA46E8-9E78-4A39-9CC2-44163B3B7F63}"/>
              </a:ext>
            </a:extLst>
          </p:cNvPr>
          <p:cNvSpPr/>
          <p:nvPr/>
        </p:nvSpPr>
        <p:spPr>
          <a:xfrm>
            <a:off x="1529184" y="1917701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2"/>
                </a:solidFill>
              </a:rPr>
              <a:t>1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B23E09-34BB-4F90-A111-1BE650E6F379}"/>
              </a:ext>
            </a:extLst>
          </p:cNvPr>
          <p:cNvSpPr/>
          <p:nvPr/>
        </p:nvSpPr>
        <p:spPr>
          <a:xfrm>
            <a:off x="2013018" y="1917701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04FF07-8418-4037-8604-AD30B13A400B}"/>
              </a:ext>
            </a:extLst>
          </p:cNvPr>
          <p:cNvSpPr/>
          <p:nvPr/>
        </p:nvSpPr>
        <p:spPr>
          <a:xfrm>
            <a:off x="2496852" y="1917701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49699ED-1880-40CA-B230-534D7900CFF2}"/>
              </a:ext>
            </a:extLst>
          </p:cNvPr>
          <p:cNvSpPr/>
          <p:nvPr/>
        </p:nvSpPr>
        <p:spPr>
          <a:xfrm>
            <a:off x="2980686" y="1917701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6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C598C1-8B3A-4FD8-8F21-48E8E8320E20}"/>
              </a:ext>
            </a:extLst>
          </p:cNvPr>
          <p:cNvSpPr/>
          <p:nvPr/>
        </p:nvSpPr>
        <p:spPr>
          <a:xfrm>
            <a:off x="574312" y="1892418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ED07ED-4A4E-41CF-B226-4C014BEE7C6E}"/>
              </a:ext>
            </a:extLst>
          </p:cNvPr>
          <p:cNvSpPr/>
          <p:nvPr/>
        </p:nvSpPr>
        <p:spPr>
          <a:xfrm>
            <a:off x="1058667" y="2446970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2"/>
                </a:solidFill>
              </a:rPr>
              <a:t>2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6ECA6C3-A940-4F53-9668-E6653893190F}"/>
              </a:ext>
            </a:extLst>
          </p:cNvPr>
          <p:cNvSpPr/>
          <p:nvPr/>
        </p:nvSpPr>
        <p:spPr>
          <a:xfrm>
            <a:off x="1529184" y="2446970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2"/>
                </a:solidFill>
              </a:rPr>
              <a:t>1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4761F3-F87E-4D02-A0DC-88DC4E056F38}"/>
              </a:ext>
            </a:extLst>
          </p:cNvPr>
          <p:cNvSpPr/>
          <p:nvPr/>
        </p:nvSpPr>
        <p:spPr>
          <a:xfrm>
            <a:off x="2013018" y="2446970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2"/>
                </a:solidFill>
              </a:rPr>
              <a:t>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79F0C0-7BE4-47E6-8014-2C78AFDC5B91}"/>
              </a:ext>
            </a:extLst>
          </p:cNvPr>
          <p:cNvSpPr/>
          <p:nvPr/>
        </p:nvSpPr>
        <p:spPr>
          <a:xfrm>
            <a:off x="2496852" y="2446970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635910-DF5C-4A24-BFAA-5C36BDAC5E7B}"/>
              </a:ext>
            </a:extLst>
          </p:cNvPr>
          <p:cNvSpPr/>
          <p:nvPr/>
        </p:nvSpPr>
        <p:spPr>
          <a:xfrm>
            <a:off x="2980686" y="2446970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7134EC-E220-4F01-A0E0-56DBE5DC0F40}"/>
              </a:ext>
            </a:extLst>
          </p:cNvPr>
          <p:cNvSpPr/>
          <p:nvPr/>
        </p:nvSpPr>
        <p:spPr>
          <a:xfrm>
            <a:off x="574312" y="2421687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D60D501-DCCA-40E9-A46B-113CBD5CF815}"/>
              </a:ext>
            </a:extLst>
          </p:cNvPr>
          <p:cNvSpPr/>
          <p:nvPr/>
        </p:nvSpPr>
        <p:spPr>
          <a:xfrm>
            <a:off x="1058667" y="2976239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4FCFD03-6F69-4BBE-9A5A-05D66E010B21}"/>
              </a:ext>
            </a:extLst>
          </p:cNvPr>
          <p:cNvSpPr/>
          <p:nvPr/>
        </p:nvSpPr>
        <p:spPr>
          <a:xfrm>
            <a:off x="1529184" y="2976239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466336-921B-4976-BF10-735E6702F0C6}"/>
              </a:ext>
            </a:extLst>
          </p:cNvPr>
          <p:cNvSpPr/>
          <p:nvPr/>
        </p:nvSpPr>
        <p:spPr>
          <a:xfrm>
            <a:off x="2013018" y="2976239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E88A50-8A71-4E4C-99FB-D9E2D3F5008E}"/>
              </a:ext>
            </a:extLst>
          </p:cNvPr>
          <p:cNvSpPr/>
          <p:nvPr/>
        </p:nvSpPr>
        <p:spPr>
          <a:xfrm>
            <a:off x="2496852" y="2976239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1B2671B-F073-41B1-B327-B8BA2E0CB4D0}"/>
              </a:ext>
            </a:extLst>
          </p:cNvPr>
          <p:cNvSpPr/>
          <p:nvPr/>
        </p:nvSpPr>
        <p:spPr>
          <a:xfrm>
            <a:off x="2980686" y="2976239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8DBE18-3994-4855-8B18-BE4BD597B6AE}"/>
              </a:ext>
            </a:extLst>
          </p:cNvPr>
          <p:cNvSpPr/>
          <p:nvPr/>
        </p:nvSpPr>
        <p:spPr>
          <a:xfrm>
            <a:off x="574312" y="2950956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3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1F27159-2E85-47A5-B312-BFCE1D074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702" y="1944495"/>
            <a:ext cx="2816596" cy="29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9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54F2C3-4EA4-4CC8-BC31-861BF2F66BA0}"/>
              </a:ext>
            </a:extLst>
          </p:cNvPr>
          <p:cNvSpPr/>
          <p:nvPr/>
        </p:nvSpPr>
        <p:spPr>
          <a:xfrm>
            <a:off x="9636610" y="1255927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835137-E218-4889-91D3-358E00BA0667}"/>
              </a:ext>
            </a:extLst>
          </p:cNvPr>
          <p:cNvSpPr/>
          <p:nvPr/>
        </p:nvSpPr>
        <p:spPr>
          <a:xfrm>
            <a:off x="10107127" y="1255927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498A31-812A-4F09-93EB-1126896E5AFD}"/>
              </a:ext>
            </a:extLst>
          </p:cNvPr>
          <p:cNvSpPr/>
          <p:nvPr/>
        </p:nvSpPr>
        <p:spPr>
          <a:xfrm>
            <a:off x="10590961" y="1255927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BCC873-2F32-4B41-BEEE-C29A9806E912}"/>
              </a:ext>
            </a:extLst>
          </p:cNvPr>
          <p:cNvSpPr/>
          <p:nvPr/>
        </p:nvSpPr>
        <p:spPr>
          <a:xfrm>
            <a:off x="11074795" y="1255927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5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9F59F0-001F-4F0D-8FF9-F0F1DAB05D5A}"/>
              </a:ext>
            </a:extLst>
          </p:cNvPr>
          <p:cNvSpPr/>
          <p:nvPr/>
        </p:nvSpPr>
        <p:spPr>
          <a:xfrm>
            <a:off x="11558629" y="1255927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6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11B405-AB2D-4513-88FB-41EA5EADA7AA}"/>
              </a:ext>
            </a:extLst>
          </p:cNvPr>
          <p:cNvSpPr/>
          <p:nvPr/>
        </p:nvSpPr>
        <p:spPr>
          <a:xfrm>
            <a:off x="9152255" y="1230644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BBF571-D4C6-45F1-8643-D7B956C79383}"/>
              </a:ext>
            </a:extLst>
          </p:cNvPr>
          <p:cNvSpPr/>
          <p:nvPr/>
        </p:nvSpPr>
        <p:spPr>
          <a:xfrm>
            <a:off x="9636610" y="971842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AF886B-CFF2-4D7B-B7BE-722C6B0E37BA}"/>
              </a:ext>
            </a:extLst>
          </p:cNvPr>
          <p:cNvSpPr/>
          <p:nvPr/>
        </p:nvSpPr>
        <p:spPr>
          <a:xfrm>
            <a:off x="10107127" y="971842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8126B3-5132-4111-A980-A3F0A6F39965}"/>
              </a:ext>
            </a:extLst>
          </p:cNvPr>
          <p:cNvSpPr/>
          <p:nvPr/>
        </p:nvSpPr>
        <p:spPr>
          <a:xfrm>
            <a:off x="10590961" y="971842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14EA2C-E9B9-4DDA-9F0F-3D3001B3B5A6}"/>
              </a:ext>
            </a:extLst>
          </p:cNvPr>
          <p:cNvSpPr/>
          <p:nvPr/>
        </p:nvSpPr>
        <p:spPr>
          <a:xfrm>
            <a:off x="11074795" y="971842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E5206E-5F56-438A-837F-E10AB9B877D2}"/>
              </a:ext>
            </a:extLst>
          </p:cNvPr>
          <p:cNvSpPr/>
          <p:nvPr/>
        </p:nvSpPr>
        <p:spPr>
          <a:xfrm>
            <a:off x="11558629" y="971842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37409D-B01F-436D-9C87-84E215DC50E8}"/>
              </a:ext>
            </a:extLst>
          </p:cNvPr>
          <p:cNvSpPr/>
          <p:nvPr/>
        </p:nvSpPr>
        <p:spPr>
          <a:xfrm>
            <a:off x="9636610" y="1759254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2"/>
                </a:solidFill>
              </a:rPr>
              <a:t>2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A13B82-9599-4ADB-9B9C-0383871CCF51}"/>
              </a:ext>
            </a:extLst>
          </p:cNvPr>
          <p:cNvSpPr/>
          <p:nvPr/>
        </p:nvSpPr>
        <p:spPr>
          <a:xfrm>
            <a:off x="10107127" y="1759254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D69A9F-E84B-4666-B3CA-376AA2DDEEC4}"/>
              </a:ext>
            </a:extLst>
          </p:cNvPr>
          <p:cNvSpPr/>
          <p:nvPr/>
        </p:nvSpPr>
        <p:spPr>
          <a:xfrm>
            <a:off x="10590961" y="1759254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A80A88-138C-40A0-B434-8A53CAA3661E}"/>
              </a:ext>
            </a:extLst>
          </p:cNvPr>
          <p:cNvSpPr/>
          <p:nvPr/>
        </p:nvSpPr>
        <p:spPr>
          <a:xfrm>
            <a:off x="11074795" y="1759254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5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3AAB12-F432-422C-A551-2DA6C71C8308}"/>
              </a:ext>
            </a:extLst>
          </p:cNvPr>
          <p:cNvSpPr/>
          <p:nvPr/>
        </p:nvSpPr>
        <p:spPr>
          <a:xfrm>
            <a:off x="11558629" y="1759254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6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4C997D-83F8-4BB9-99F0-96F5ED643D55}"/>
              </a:ext>
            </a:extLst>
          </p:cNvPr>
          <p:cNvSpPr/>
          <p:nvPr/>
        </p:nvSpPr>
        <p:spPr>
          <a:xfrm>
            <a:off x="9152255" y="1733971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22B768-BDB2-4CCD-A1B0-37C5408D3B5D}"/>
              </a:ext>
            </a:extLst>
          </p:cNvPr>
          <p:cNvSpPr/>
          <p:nvPr/>
        </p:nvSpPr>
        <p:spPr>
          <a:xfrm>
            <a:off x="9636610" y="2288523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2"/>
                </a:solidFill>
              </a:rPr>
              <a:t>2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FA46E8-9E78-4A39-9CC2-44163B3B7F63}"/>
              </a:ext>
            </a:extLst>
          </p:cNvPr>
          <p:cNvSpPr/>
          <p:nvPr/>
        </p:nvSpPr>
        <p:spPr>
          <a:xfrm>
            <a:off x="10107127" y="2288523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2"/>
                </a:solidFill>
              </a:rPr>
              <a:t>1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B23E09-34BB-4F90-A111-1BE650E6F379}"/>
              </a:ext>
            </a:extLst>
          </p:cNvPr>
          <p:cNvSpPr/>
          <p:nvPr/>
        </p:nvSpPr>
        <p:spPr>
          <a:xfrm>
            <a:off x="10590961" y="2288523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04FF07-8418-4037-8604-AD30B13A400B}"/>
              </a:ext>
            </a:extLst>
          </p:cNvPr>
          <p:cNvSpPr/>
          <p:nvPr/>
        </p:nvSpPr>
        <p:spPr>
          <a:xfrm>
            <a:off x="11074795" y="2288523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49699ED-1880-40CA-B230-534D7900CFF2}"/>
              </a:ext>
            </a:extLst>
          </p:cNvPr>
          <p:cNvSpPr/>
          <p:nvPr/>
        </p:nvSpPr>
        <p:spPr>
          <a:xfrm>
            <a:off x="11558629" y="2288523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6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C598C1-8B3A-4FD8-8F21-48E8E8320E20}"/>
              </a:ext>
            </a:extLst>
          </p:cNvPr>
          <p:cNvSpPr/>
          <p:nvPr/>
        </p:nvSpPr>
        <p:spPr>
          <a:xfrm>
            <a:off x="9152255" y="2263240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ED07ED-4A4E-41CF-B226-4C014BEE7C6E}"/>
              </a:ext>
            </a:extLst>
          </p:cNvPr>
          <p:cNvSpPr/>
          <p:nvPr/>
        </p:nvSpPr>
        <p:spPr>
          <a:xfrm>
            <a:off x="9636610" y="2817792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2"/>
                </a:solidFill>
              </a:rPr>
              <a:t>2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6ECA6C3-A940-4F53-9668-E6653893190F}"/>
              </a:ext>
            </a:extLst>
          </p:cNvPr>
          <p:cNvSpPr/>
          <p:nvPr/>
        </p:nvSpPr>
        <p:spPr>
          <a:xfrm>
            <a:off x="10107127" y="2817792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2"/>
                </a:solidFill>
              </a:rPr>
              <a:t>1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4761F3-F87E-4D02-A0DC-88DC4E056F38}"/>
              </a:ext>
            </a:extLst>
          </p:cNvPr>
          <p:cNvSpPr/>
          <p:nvPr/>
        </p:nvSpPr>
        <p:spPr>
          <a:xfrm>
            <a:off x="10590961" y="2817792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2"/>
                </a:solidFill>
              </a:rPr>
              <a:t>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79F0C0-7BE4-47E6-8014-2C78AFDC5B91}"/>
              </a:ext>
            </a:extLst>
          </p:cNvPr>
          <p:cNvSpPr/>
          <p:nvPr/>
        </p:nvSpPr>
        <p:spPr>
          <a:xfrm>
            <a:off x="11074795" y="2817792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635910-DF5C-4A24-BFAA-5C36BDAC5E7B}"/>
              </a:ext>
            </a:extLst>
          </p:cNvPr>
          <p:cNvSpPr/>
          <p:nvPr/>
        </p:nvSpPr>
        <p:spPr>
          <a:xfrm>
            <a:off x="11558629" y="2817792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7134EC-E220-4F01-A0E0-56DBE5DC0F40}"/>
              </a:ext>
            </a:extLst>
          </p:cNvPr>
          <p:cNvSpPr/>
          <p:nvPr/>
        </p:nvSpPr>
        <p:spPr>
          <a:xfrm>
            <a:off x="9152255" y="2792509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D60D501-DCCA-40E9-A46B-113CBD5CF815}"/>
              </a:ext>
            </a:extLst>
          </p:cNvPr>
          <p:cNvSpPr/>
          <p:nvPr/>
        </p:nvSpPr>
        <p:spPr>
          <a:xfrm>
            <a:off x="9636610" y="3347061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4FCFD03-6F69-4BBE-9A5A-05D66E010B21}"/>
              </a:ext>
            </a:extLst>
          </p:cNvPr>
          <p:cNvSpPr/>
          <p:nvPr/>
        </p:nvSpPr>
        <p:spPr>
          <a:xfrm>
            <a:off x="10107127" y="3347061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466336-921B-4976-BF10-735E6702F0C6}"/>
              </a:ext>
            </a:extLst>
          </p:cNvPr>
          <p:cNvSpPr/>
          <p:nvPr/>
        </p:nvSpPr>
        <p:spPr>
          <a:xfrm>
            <a:off x="10590961" y="3347061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E88A50-8A71-4E4C-99FB-D9E2D3F5008E}"/>
              </a:ext>
            </a:extLst>
          </p:cNvPr>
          <p:cNvSpPr/>
          <p:nvPr/>
        </p:nvSpPr>
        <p:spPr>
          <a:xfrm>
            <a:off x="11074795" y="3347061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1B2671B-F073-41B1-B327-B8BA2E0CB4D0}"/>
              </a:ext>
            </a:extLst>
          </p:cNvPr>
          <p:cNvSpPr/>
          <p:nvPr/>
        </p:nvSpPr>
        <p:spPr>
          <a:xfrm>
            <a:off x="11558629" y="3347061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8DBE18-3994-4855-8B18-BE4BD597B6AE}"/>
              </a:ext>
            </a:extLst>
          </p:cNvPr>
          <p:cNvSpPr/>
          <p:nvPr/>
        </p:nvSpPr>
        <p:spPr>
          <a:xfrm>
            <a:off x="9152255" y="3321778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2228598-9D0C-4D94-9474-01D90ACCA465}"/>
              </a:ext>
            </a:extLst>
          </p:cNvPr>
          <p:cNvSpPr/>
          <p:nvPr/>
        </p:nvSpPr>
        <p:spPr>
          <a:xfrm>
            <a:off x="6717461" y="1255927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0D19AC7-F52C-4E6F-B3C9-E81CF6904D66}"/>
              </a:ext>
            </a:extLst>
          </p:cNvPr>
          <p:cNvSpPr/>
          <p:nvPr/>
        </p:nvSpPr>
        <p:spPr>
          <a:xfrm>
            <a:off x="7187978" y="1255927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AC7848-ADC4-47FC-A0FF-B4705AA48A2A}"/>
              </a:ext>
            </a:extLst>
          </p:cNvPr>
          <p:cNvSpPr/>
          <p:nvPr/>
        </p:nvSpPr>
        <p:spPr>
          <a:xfrm>
            <a:off x="7671812" y="1255927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2"/>
                </a:solidFill>
              </a:rPr>
              <a:t>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C136AB7-E0AC-4F7B-9922-BD1342B61492}"/>
              </a:ext>
            </a:extLst>
          </p:cNvPr>
          <p:cNvSpPr/>
          <p:nvPr/>
        </p:nvSpPr>
        <p:spPr>
          <a:xfrm>
            <a:off x="8155646" y="1255927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5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A5A5205-E604-4301-AA81-6533CC93ABFE}"/>
              </a:ext>
            </a:extLst>
          </p:cNvPr>
          <p:cNvSpPr/>
          <p:nvPr/>
        </p:nvSpPr>
        <p:spPr>
          <a:xfrm>
            <a:off x="6233106" y="1230644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80A389-6588-44CD-873D-17D3191998F3}"/>
              </a:ext>
            </a:extLst>
          </p:cNvPr>
          <p:cNvSpPr/>
          <p:nvPr/>
        </p:nvSpPr>
        <p:spPr>
          <a:xfrm>
            <a:off x="6717461" y="1787859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2"/>
                </a:solidFill>
              </a:rPr>
              <a:t>1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929ED07-5F7C-4560-9B17-F112E0938629}"/>
              </a:ext>
            </a:extLst>
          </p:cNvPr>
          <p:cNvSpPr/>
          <p:nvPr/>
        </p:nvSpPr>
        <p:spPr>
          <a:xfrm>
            <a:off x="7187978" y="1787859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DB1491-A40B-4747-AD85-E7396302CCFE}"/>
              </a:ext>
            </a:extLst>
          </p:cNvPr>
          <p:cNvSpPr/>
          <p:nvPr/>
        </p:nvSpPr>
        <p:spPr>
          <a:xfrm>
            <a:off x="7671812" y="1787859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5F24BDD-C9A7-401A-B676-E964F2F29B46}"/>
              </a:ext>
            </a:extLst>
          </p:cNvPr>
          <p:cNvSpPr/>
          <p:nvPr/>
        </p:nvSpPr>
        <p:spPr>
          <a:xfrm>
            <a:off x="8155646" y="1787859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5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E06BFE3-B81A-4386-BAE4-84E40151CF09}"/>
              </a:ext>
            </a:extLst>
          </p:cNvPr>
          <p:cNvSpPr/>
          <p:nvPr/>
        </p:nvSpPr>
        <p:spPr>
          <a:xfrm>
            <a:off x="6233106" y="1762576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0F47314-7EB6-4CA2-B386-0B830AD242E0}"/>
              </a:ext>
            </a:extLst>
          </p:cNvPr>
          <p:cNvSpPr/>
          <p:nvPr/>
        </p:nvSpPr>
        <p:spPr>
          <a:xfrm>
            <a:off x="6717461" y="2308633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2"/>
                </a:solidFill>
              </a:rPr>
              <a:t>1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A25F8CA-860E-4A0E-8844-15CE18A74C35}"/>
              </a:ext>
            </a:extLst>
          </p:cNvPr>
          <p:cNvSpPr/>
          <p:nvPr/>
        </p:nvSpPr>
        <p:spPr>
          <a:xfrm>
            <a:off x="7187978" y="2308633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2"/>
                </a:solidFill>
              </a:rPr>
              <a:t>2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35156BE-2140-46B9-BE0E-F0C57D169A89}"/>
              </a:ext>
            </a:extLst>
          </p:cNvPr>
          <p:cNvSpPr/>
          <p:nvPr/>
        </p:nvSpPr>
        <p:spPr>
          <a:xfrm>
            <a:off x="7671812" y="2308633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30BBF1D-9E23-4D23-B0E2-E80C60B9983C}"/>
              </a:ext>
            </a:extLst>
          </p:cNvPr>
          <p:cNvSpPr/>
          <p:nvPr/>
        </p:nvSpPr>
        <p:spPr>
          <a:xfrm>
            <a:off x="8155646" y="2308633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613E5D9-1A4E-46E2-A068-6D8940FFF8B3}"/>
              </a:ext>
            </a:extLst>
          </p:cNvPr>
          <p:cNvSpPr/>
          <p:nvPr/>
        </p:nvSpPr>
        <p:spPr>
          <a:xfrm>
            <a:off x="6233106" y="2283350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A1A916A-AD72-4F01-8346-A7543AC760AC}"/>
              </a:ext>
            </a:extLst>
          </p:cNvPr>
          <p:cNvSpPr/>
          <p:nvPr/>
        </p:nvSpPr>
        <p:spPr>
          <a:xfrm>
            <a:off x="6717461" y="2838280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2"/>
                </a:solidFill>
              </a:rPr>
              <a:t>1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4B1B77B-2E19-4761-B785-95B95661FEE2}"/>
              </a:ext>
            </a:extLst>
          </p:cNvPr>
          <p:cNvSpPr/>
          <p:nvPr/>
        </p:nvSpPr>
        <p:spPr>
          <a:xfrm>
            <a:off x="7187978" y="2838280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2"/>
                </a:solidFill>
              </a:rPr>
              <a:t>2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35DA642-8FA0-4931-8C32-C48447F073D7}"/>
              </a:ext>
            </a:extLst>
          </p:cNvPr>
          <p:cNvSpPr/>
          <p:nvPr/>
        </p:nvSpPr>
        <p:spPr>
          <a:xfrm>
            <a:off x="7671812" y="2838280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EC9B836-0D2E-4D62-A1CF-246BF409CA9D}"/>
              </a:ext>
            </a:extLst>
          </p:cNvPr>
          <p:cNvSpPr/>
          <p:nvPr/>
        </p:nvSpPr>
        <p:spPr>
          <a:xfrm>
            <a:off x="8155646" y="2838280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93D1A0-DEEC-417C-89FF-8B249511BE7A}"/>
              </a:ext>
            </a:extLst>
          </p:cNvPr>
          <p:cNvSpPr/>
          <p:nvPr/>
        </p:nvSpPr>
        <p:spPr>
          <a:xfrm>
            <a:off x="6233106" y="2812997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7370145-3E1C-46C1-98B7-8B6A23BD134E}"/>
              </a:ext>
            </a:extLst>
          </p:cNvPr>
          <p:cNvSpPr/>
          <p:nvPr/>
        </p:nvSpPr>
        <p:spPr>
          <a:xfrm>
            <a:off x="6688517" y="971842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0A1926B-C75F-4FE4-9B5A-277C628FA005}"/>
              </a:ext>
            </a:extLst>
          </p:cNvPr>
          <p:cNvSpPr/>
          <p:nvPr/>
        </p:nvSpPr>
        <p:spPr>
          <a:xfrm>
            <a:off x="7159034" y="971842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45603A3-3C3F-4E90-98E7-4AEF68DC01AD}"/>
              </a:ext>
            </a:extLst>
          </p:cNvPr>
          <p:cNvSpPr/>
          <p:nvPr/>
        </p:nvSpPr>
        <p:spPr>
          <a:xfrm>
            <a:off x="7642868" y="971842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BC56C11-305C-43AC-B5DE-F57F67C67390}"/>
              </a:ext>
            </a:extLst>
          </p:cNvPr>
          <p:cNvSpPr/>
          <p:nvPr/>
        </p:nvSpPr>
        <p:spPr>
          <a:xfrm>
            <a:off x="8126702" y="971842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6B4DC3C-D801-46C9-BE84-575AB6F57A6A}"/>
              </a:ext>
            </a:extLst>
          </p:cNvPr>
          <p:cNvSpPr/>
          <p:nvPr/>
        </p:nvSpPr>
        <p:spPr>
          <a:xfrm>
            <a:off x="4282148" y="1258413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BE22977-004E-479D-84EA-AFE2F37C8DE1}"/>
              </a:ext>
            </a:extLst>
          </p:cNvPr>
          <p:cNvSpPr/>
          <p:nvPr/>
        </p:nvSpPr>
        <p:spPr>
          <a:xfrm>
            <a:off x="4752665" y="1258413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18ED71A-5959-4354-9A29-DAAF4760E088}"/>
              </a:ext>
            </a:extLst>
          </p:cNvPr>
          <p:cNvSpPr/>
          <p:nvPr/>
        </p:nvSpPr>
        <p:spPr>
          <a:xfrm>
            <a:off x="5236499" y="1258413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2"/>
                </a:solidFill>
              </a:rPr>
              <a:t>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F06C5F3-334F-429C-9968-B92928D09DB2}"/>
              </a:ext>
            </a:extLst>
          </p:cNvPr>
          <p:cNvSpPr/>
          <p:nvPr/>
        </p:nvSpPr>
        <p:spPr>
          <a:xfrm>
            <a:off x="3797793" y="1233130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3FC1B2E-4DB2-498F-B2EB-8D143CA8A6B7}"/>
              </a:ext>
            </a:extLst>
          </p:cNvPr>
          <p:cNvSpPr/>
          <p:nvPr/>
        </p:nvSpPr>
        <p:spPr>
          <a:xfrm>
            <a:off x="4282148" y="1793180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2"/>
                </a:solidFill>
              </a:rPr>
              <a:t>1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F41718F-7832-47B6-98FA-26FD17B2CE0A}"/>
              </a:ext>
            </a:extLst>
          </p:cNvPr>
          <p:cNvSpPr/>
          <p:nvPr/>
        </p:nvSpPr>
        <p:spPr>
          <a:xfrm>
            <a:off x="4752665" y="1793180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93328BA-2944-4801-B296-9028BCC36432}"/>
              </a:ext>
            </a:extLst>
          </p:cNvPr>
          <p:cNvSpPr/>
          <p:nvPr/>
        </p:nvSpPr>
        <p:spPr>
          <a:xfrm>
            <a:off x="5236499" y="1793180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D45A706-C821-4553-85BA-EABC4AC14017}"/>
              </a:ext>
            </a:extLst>
          </p:cNvPr>
          <p:cNvSpPr/>
          <p:nvPr/>
        </p:nvSpPr>
        <p:spPr>
          <a:xfrm>
            <a:off x="3797793" y="1767897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AC68498-CFD8-4FE8-B664-3B731A70E5A8}"/>
              </a:ext>
            </a:extLst>
          </p:cNvPr>
          <p:cNvSpPr/>
          <p:nvPr/>
        </p:nvSpPr>
        <p:spPr>
          <a:xfrm>
            <a:off x="4282148" y="2324913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2"/>
                </a:solidFill>
              </a:rPr>
              <a:t>1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F3C5A4A-14B5-4B82-8F2F-95089117AB5E}"/>
              </a:ext>
            </a:extLst>
          </p:cNvPr>
          <p:cNvSpPr/>
          <p:nvPr/>
        </p:nvSpPr>
        <p:spPr>
          <a:xfrm>
            <a:off x="4752665" y="2324913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8CE1CB5-26B9-4040-8244-04B5530C540D}"/>
              </a:ext>
            </a:extLst>
          </p:cNvPr>
          <p:cNvSpPr/>
          <p:nvPr/>
        </p:nvSpPr>
        <p:spPr>
          <a:xfrm>
            <a:off x="5236499" y="2324913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1801B2D-5C87-4BDD-97FB-CCB6AE523AAB}"/>
              </a:ext>
            </a:extLst>
          </p:cNvPr>
          <p:cNvSpPr/>
          <p:nvPr/>
        </p:nvSpPr>
        <p:spPr>
          <a:xfrm>
            <a:off x="3797793" y="2299630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C6A91DD-1277-47CD-ABAF-F7DE0E81D2C5}"/>
              </a:ext>
            </a:extLst>
          </p:cNvPr>
          <p:cNvSpPr/>
          <p:nvPr/>
        </p:nvSpPr>
        <p:spPr>
          <a:xfrm>
            <a:off x="4248540" y="971842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205D183-4023-40CF-ABAC-E91568743C3A}"/>
              </a:ext>
            </a:extLst>
          </p:cNvPr>
          <p:cNvSpPr/>
          <p:nvPr/>
        </p:nvSpPr>
        <p:spPr>
          <a:xfrm>
            <a:off x="4719057" y="971842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8F25E5D-C11E-4285-B053-FEE2A4DD7CD3}"/>
              </a:ext>
            </a:extLst>
          </p:cNvPr>
          <p:cNvSpPr/>
          <p:nvPr/>
        </p:nvSpPr>
        <p:spPr>
          <a:xfrm>
            <a:off x="5202891" y="971842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95B4A6A-3501-4499-AF42-FD3BD8AECD4F}"/>
              </a:ext>
            </a:extLst>
          </p:cNvPr>
          <p:cNvSpPr/>
          <p:nvPr/>
        </p:nvSpPr>
        <p:spPr>
          <a:xfrm>
            <a:off x="2330669" y="1258413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F347EBF-17C8-4EA4-9732-393F2CF8030E}"/>
              </a:ext>
            </a:extLst>
          </p:cNvPr>
          <p:cNvSpPr/>
          <p:nvPr/>
        </p:nvSpPr>
        <p:spPr>
          <a:xfrm>
            <a:off x="2801186" y="1258413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602432C-60E7-46E0-BE85-DF79D4E68BC3}"/>
              </a:ext>
            </a:extLst>
          </p:cNvPr>
          <p:cNvSpPr/>
          <p:nvPr/>
        </p:nvSpPr>
        <p:spPr>
          <a:xfrm>
            <a:off x="1846314" y="1233130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5B2AD6A-6F15-47D3-BEEE-95E34979B531}"/>
              </a:ext>
            </a:extLst>
          </p:cNvPr>
          <p:cNvSpPr/>
          <p:nvPr/>
        </p:nvSpPr>
        <p:spPr>
          <a:xfrm>
            <a:off x="2297061" y="971842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6F29984-2371-45AF-ACDE-01C715C30DF9}"/>
              </a:ext>
            </a:extLst>
          </p:cNvPr>
          <p:cNvSpPr/>
          <p:nvPr/>
        </p:nvSpPr>
        <p:spPr>
          <a:xfrm>
            <a:off x="2767578" y="971842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EDA2D04-DF67-48A3-9132-1C525C2B4BA9}"/>
              </a:ext>
            </a:extLst>
          </p:cNvPr>
          <p:cNvSpPr/>
          <p:nvPr/>
        </p:nvSpPr>
        <p:spPr>
          <a:xfrm>
            <a:off x="2330669" y="1814880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B9E0F6B-741A-4DFC-AEB5-CBBAF7C9F53A}"/>
              </a:ext>
            </a:extLst>
          </p:cNvPr>
          <p:cNvSpPr/>
          <p:nvPr/>
        </p:nvSpPr>
        <p:spPr>
          <a:xfrm>
            <a:off x="2801186" y="1814880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23DBBEF-FE02-47A7-8896-35827D9706D9}"/>
              </a:ext>
            </a:extLst>
          </p:cNvPr>
          <p:cNvSpPr/>
          <p:nvPr/>
        </p:nvSpPr>
        <p:spPr>
          <a:xfrm>
            <a:off x="1846314" y="1789597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5A143A2-C799-4623-81D9-C5A3D2C00654}"/>
              </a:ext>
            </a:extLst>
          </p:cNvPr>
          <p:cNvSpPr/>
          <p:nvPr/>
        </p:nvSpPr>
        <p:spPr>
          <a:xfrm>
            <a:off x="849707" y="1258413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D27D32A-4D8E-4879-BA95-774319FE5751}"/>
              </a:ext>
            </a:extLst>
          </p:cNvPr>
          <p:cNvSpPr/>
          <p:nvPr/>
        </p:nvSpPr>
        <p:spPr>
          <a:xfrm>
            <a:off x="365352" y="1233130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D58C6D0-4466-4470-BED7-EF86B14A1E73}"/>
              </a:ext>
            </a:extLst>
          </p:cNvPr>
          <p:cNvSpPr/>
          <p:nvPr/>
        </p:nvSpPr>
        <p:spPr>
          <a:xfrm>
            <a:off x="816099" y="971842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화살표: 왼쪽 113">
            <a:extLst>
              <a:ext uri="{FF2B5EF4-FFF2-40B4-BE49-F238E27FC236}">
                <a16:creationId xmlns:a16="http://schemas.microsoft.com/office/drawing/2014/main" id="{B8710672-1D32-47DC-AEE8-B70A5CA05422}"/>
              </a:ext>
            </a:extLst>
          </p:cNvPr>
          <p:cNvSpPr/>
          <p:nvPr/>
        </p:nvSpPr>
        <p:spPr>
          <a:xfrm>
            <a:off x="8739963" y="1281422"/>
            <a:ext cx="399494" cy="3278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화살표: 왼쪽 114">
            <a:extLst>
              <a:ext uri="{FF2B5EF4-FFF2-40B4-BE49-F238E27FC236}">
                <a16:creationId xmlns:a16="http://schemas.microsoft.com/office/drawing/2014/main" id="{86F64FD6-3C07-431E-B58F-47BA72A78FCA}"/>
              </a:ext>
            </a:extLst>
          </p:cNvPr>
          <p:cNvSpPr/>
          <p:nvPr/>
        </p:nvSpPr>
        <p:spPr>
          <a:xfrm>
            <a:off x="5820816" y="1281422"/>
            <a:ext cx="399494" cy="3278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화살표: 왼쪽 115">
            <a:extLst>
              <a:ext uri="{FF2B5EF4-FFF2-40B4-BE49-F238E27FC236}">
                <a16:creationId xmlns:a16="http://schemas.microsoft.com/office/drawing/2014/main" id="{C0789CDE-A894-4943-82D1-53D6D4D700B3}"/>
              </a:ext>
            </a:extLst>
          </p:cNvPr>
          <p:cNvSpPr/>
          <p:nvPr/>
        </p:nvSpPr>
        <p:spPr>
          <a:xfrm>
            <a:off x="3348578" y="1281422"/>
            <a:ext cx="399494" cy="3278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화살표: 왼쪽 116">
            <a:extLst>
              <a:ext uri="{FF2B5EF4-FFF2-40B4-BE49-F238E27FC236}">
                <a16:creationId xmlns:a16="http://schemas.microsoft.com/office/drawing/2014/main" id="{EA74B32C-A174-46E4-98EA-146D29568AD7}"/>
              </a:ext>
            </a:extLst>
          </p:cNvPr>
          <p:cNvSpPr/>
          <p:nvPr/>
        </p:nvSpPr>
        <p:spPr>
          <a:xfrm>
            <a:off x="1354930" y="1281422"/>
            <a:ext cx="399494" cy="3278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5DB8D0B-347C-4B85-B1B1-F6C370DC3AD6}"/>
              </a:ext>
            </a:extLst>
          </p:cNvPr>
          <p:cNvSpPr txBox="1"/>
          <p:nvPr/>
        </p:nvSpPr>
        <p:spPr>
          <a:xfrm>
            <a:off x="9636610" y="446315"/>
            <a:ext cx="127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 round</a:t>
            </a:r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1C9CAA7-87BD-4C70-96C7-295BFE7FEAAB}"/>
              </a:ext>
            </a:extLst>
          </p:cNvPr>
          <p:cNvSpPr txBox="1"/>
          <p:nvPr/>
        </p:nvSpPr>
        <p:spPr>
          <a:xfrm>
            <a:off x="6717461" y="468086"/>
            <a:ext cx="127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 round</a:t>
            </a:r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B7EDE15-A69E-4A8C-A8F4-43FAD3C1AAB5}"/>
              </a:ext>
            </a:extLst>
          </p:cNvPr>
          <p:cNvSpPr txBox="1"/>
          <p:nvPr/>
        </p:nvSpPr>
        <p:spPr>
          <a:xfrm>
            <a:off x="4283366" y="468086"/>
            <a:ext cx="127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 round</a:t>
            </a:r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A2B61E4-D8BC-4631-8C6B-67A6DFD9E8F6}"/>
              </a:ext>
            </a:extLst>
          </p:cNvPr>
          <p:cNvSpPr txBox="1"/>
          <p:nvPr/>
        </p:nvSpPr>
        <p:spPr>
          <a:xfrm>
            <a:off x="2245808" y="468086"/>
            <a:ext cx="127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 round</a:t>
            </a:r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1B26C6C-6A3B-4582-9E03-B2E2DC2E38D8}"/>
              </a:ext>
            </a:extLst>
          </p:cNvPr>
          <p:cNvSpPr/>
          <p:nvPr/>
        </p:nvSpPr>
        <p:spPr>
          <a:xfrm>
            <a:off x="4629459" y="4637343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D8C7FF9-71CF-4964-9837-1BA095251533}"/>
              </a:ext>
            </a:extLst>
          </p:cNvPr>
          <p:cNvSpPr/>
          <p:nvPr/>
        </p:nvSpPr>
        <p:spPr>
          <a:xfrm>
            <a:off x="5099976" y="4637343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2B53C2B-13EC-4DEA-93ED-36F2783C9034}"/>
              </a:ext>
            </a:extLst>
          </p:cNvPr>
          <p:cNvSpPr/>
          <p:nvPr/>
        </p:nvSpPr>
        <p:spPr>
          <a:xfrm>
            <a:off x="5583810" y="4637343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7D11FAD0-7110-4D0D-AB8E-DF31A3583E2A}"/>
              </a:ext>
            </a:extLst>
          </p:cNvPr>
          <p:cNvSpPr/>
          <p:nvPr/>
        </p:nvSpPr>
        <p:spPr>
          <a:xfrm>
            <a:off x="6067644" y="4637343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AF902B5-34F6-487A-BE26-1F8509D56209}"/>
              </a:ext>
            </a:extLst>
          </p:cNvPr>
          <p:cNvSpPr/>
          <p:nvPr/>
        </p:nvSpPr>
        <p:spPr>
          <a:xfrm>
            <a:off x="6551478" y="4637343"/>
            <a:ext cx="399494" cy="452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969A7F3-2C38-4EEA-BDE5-E3E71F1CD96E}"/>
              </a:ext>
            </a:extLst>
          </p:cNvPr>
          <p:cNvSpPr/>
          <p:nvPr/>
        </p:nvSpPr>
        <p:spPr>
          <a:xfrm>
            <a:off x="4145104" y="4612060"/>
            <a:ext cx="399494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C9A4D6F-6F35-4862-86E3-A34BC3A05AFE}"/>
              </a:ext>
            </a:extLst>
          </p:cNvPr>
          <p:cNvSpPr/>
          <p:nvPr/>
        </p:nvSpPr>
        <p:spPr>
          <a:xfrm>
            <a:off x="4629459" y="4353258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A55E128-2897-41AD-9CFA-0C03F5E53B49}"/>
              </a:ext>
            </a:extLst>
          </p:cNvPr>
          <p:cNvSpPr/>
          <p:nvPr/>
        </p:nvSpPr>
        <p:spPr>
          <a:xfrm>
            <a:off x="5099976" y="4353258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F22F553-BFF5-48A2-B2D6-3D54306A2185}"/>
              </a:ext>
            </a:extLst>
          </p:cNvPr>
          <p:cNvSpPr/>
          <p:nvPr/>
        </p:nvSpPr>
        <p:spPr>
          <a:xfrm>
            <a:off x="5583810" y="4353258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3D8F747-E0A8-41D4-89F6-BC12FCBEE9E4}"/>
              </a:ext>
            </a:extLst>
          </p:cNvPr>
          <p:cNvSpPr/>
          <p:nvPr/>
        </p:nvSpPr>
        <p:spPr>
          <a:xfrm>
            <a:off x="6067644" y="4353258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B78C877-CB45-4567-BB12-34E8298288E1}"/>
              </a:ext>
            </a:extLst>
          </p:cNvPr>
          <p:cNvSpPr/>
          <p:nvPr/>
        </p:nvSpPr>
        <p:spPr>
          <a:xfrm>
            <a:off x="6551478" y="4353258"/>
            <a:ext cx="399494" cy="258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45C66EE9-0E5F-419F-90E3-B30191CF9C50}"/>
              </a:ext>
            </a:extLst>
          </p:cNvPr>
          <p:cNvCxnSpPr>
            <a:stCxn id="35" idx="2"/>
            <a:endCxn id="132" idx="0"/>
          </p:cNvCxnSpPr>
          <p:nvPr/>
        </p:nvCxnSpPr>
        <p:spPr>
          <a:xfrm rot="5400000">
            <a:off x="8978083" y="1572965"/>
            <a:ext cx="553436" cy="50071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C64E4FF3-8552-4768-8634-1506094A54CD}"/>
              </a:ext>
            </a:extLst>
          </p:cNvPr>
          <p:cNvCxnSpPr>
            <a:stCxn id="55" idx="2"/>
            <a:endCxn id="131" idx="0"/>
          </p:cNvCxnSpPr>
          <p:nvPr/>
        </p:nvCxnSpPr>
        <p:spPr>
          <a:xfrm rot="5400000">
            <a:off x="6780284" y="2778148"/>
            <a:ext cx="1062217" cy="2088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8AF11E4A-DAE9-48AB-8615-C0B9C0B2198F}"/>
              </a:ext>
            </a:extLst>
          </p:cNvPr>
          <p:cNvCxnSpPr>
            <a:stCxn id="67" idx="2"/>
            <a:endCxn id="130" idx="0"/>
          </p:cNvCxnSpPr>
          <p:nvPr/>
        </p:nvCxnSpPr>
        <p:spPr>
          <a:xfrm rot="16200000" flipH="1">
            <a:off x="4822109" y="3391810"/>
            <a:ext cx="1575584" cy="3473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794928F4-9EDE-4441-A124-116F293D44BD}"/>
              </a:ext>
            </a:extLst>
          </p:cNvPr>
          <p:cNvCxnSpPr>
            <a:stCxn id="104" idx="2"/>
            <a:endCxn id="129" idx="0"/>
          </p:cNvCxnSpPr>
          <p:nvPr/>
        </p:nvCxnSpPr>
        <p:spPr>
          <a:xfrm rot="16200000" flipH="1">
            <a:off x="3107520" y="2161054"/>
            <a:ext cx="2085617" cy="2298790"/>
          </a:xfrm>
          <a:prstGeom prst="bentConnector3">
            <a:avLst>
              <a:gd name="adj1" fmla="val 74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C1AB0BEC-ADED-4E1D-A4E8-2A9AB0437205}"/>
              </a:ext>
            </a:extLst>
          </p:cNvPr>
          <p:cNvCxnSpPr>
            <a:stCxn id="106" idx="2"/>
            <a:endCxn id="128" idx="0"/>
          </p:cNvCxnSpPr>
          <p:nvPr/>
        </p:nvCxnSpPr>
        <p:spPr>
          <a:xfrm rot="16200000" flipH="1">
            <a:off x="1618288" y="1142340"/>
            <a:ext cx="2642084" cy="3779752"/>
          </a:xfrm>
          <a:prstGeom prst="bentConnector3">
            <a:avLst>
              <a:gd name="adj1" fmla="val 8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686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D8B2CEB-2A16-455E-A3E5-6C1D29258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24" y="1172404"/>
            <a:ext cx="11601694" cy="47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8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와이드스크린</PresentationFormat>
  <Paragraphs>277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STIXMathJax_Main</vt:lpstr>
      <vt:lpstr>STIXMathJax_Normal-italic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대엽 김</dc:creator>
  <cp:lastModifiedBy> </cp:lastModifiedBy>
  <cp:revision>4</cp:revision>
  <dcterms:created xsi:type="dcterms:W3CDTF">2019-09-23T13:11:47Z</dcterms:created>
  <dcterms:modified xsi:type="dcterms:W3CDTF">2019-09-25T13:15:23Z</dcterms:modified>
</cp:coreProperties>
</file>