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영 김" userId="41927b04b358d47a" providerId="LiveId" clId="{68F376AA-A567-45EB-A352-F933BD42A1EB}"/>
    <pc:docChg chg="undo custSel modSld">
      <pc:chgData name="대영 김" userId="41927b04b358d47a" providerId="LiveId" clId="{68F376AA-A567-45EB-A352-F933BD42A1EB}" dt="2023-08-24T21:09:50.541" v="12" actId="20577"/>
      <pc:docMkLst>
        <pc:docMk/>
      </pc:docMkLst>
      <pc:sldChg chg="modSp mod">
        <pc:chgData name="대영 김" userId="41927b04b358d47a" providerId="LiveId" clId="{68F376AA-A567-45EB-A352-F933BD42A1EB}" dt="2023-08-24T21:09:50.541" v="12" actId="20577"/>
        <pc:sldMkLst>
          <pc:docMk/>
          <pc:sldMk cId="1600852365" sldId="259"/>
        </pc:sldMkLst>
        <pc:spChg chg="mod">
          <ac:chgData name="대영 김" userId="41927b04b358d47a" providerId="LiveId" clId="{68F376AA-A567-45EB-A352-F933BD42A1EB}" dt="2023-08-24T21:09:50.541" v="12" actId="20577"/>
          <ac:spMkLst>
            <pc:docMk/>
            <pc:sldMk cId="1600852365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EA65-D0B7-47F1-A25B-FCD13C0E96E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5AE-F76E-491E-8C39-1CD71B1CF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2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EA65-D0B7-47F1-A25B-FCD13C0E96E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5AE-F76E-491E-8C39-1CD71B1CF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7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EA65-D0B7-47F1-A25B-FCD13C0E96E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5AE-F76E-491E-8C39-1CD71B1CF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3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EA65-D0B7-47F1-A25B-FCD13C0E96E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5AE-F76E-491E-8C39-1CD71B1CF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4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EA65-D0B7-47F1-A25B-FCD13C0E96E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5AE-F76E-491E-8C39-1CD71B1CF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EA65-D0B7-47F1-A25B-FCD13C0E96E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5AE-F76E-491E-8C39-1CD71B1CF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6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EA65-D0B7-47F1-A25B-FCD13C0E96E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5AE-F76E-491E-8C39-1CD71B1CF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0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EA65-D0B7-47F1-A25B-FCD13C0E96E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5AE-F76E-491E-8C39-1CD71B1CF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1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EA65-D0B7-47F1-A25B-FCD13C0E96E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5AE-F76E-491E-8C39-1CD71B1CF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4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EA65-D0B7-47F1-A25B-FCD13C0E96E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5AE-F76E-491E-8C39-1CD71B1CF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EA65-D0B7-47F1-A25B-FCD13C0E96E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5AE-F76E-491E-8C39-1CD71B1CF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5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EA65-D0B7-47F1-A25B-FCD13C0E96E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65AE-F76E-491E-8C39-1CD71B1CF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0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김대영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/>
              <a:t>메인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고객센터 창</a:t>
            </a:r>
          </a:p>
        </p:txBody>
      </p:sp>
    </p:spTree>
    <p:extLst>
      <p:ext uri="{BB962C8B-B14F-4D97-AF65-F5344CB8AC3E}">
        <p14:creationId xmlns:p14="http://schemas.microsoft.com/office/powerpoint/2010/main" val="160085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415936" y="307572"/>
            <a:ext cx="895004" cy="3657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1500"/>
              <a:t>로고</a:t>
            </a:r>
            <a:endParaRPr lang="ko-KR" altLang="en-US" sz="1500" dirty="0"/>
          </a:p>
        </p:txBody>
      </p:sp>
      <p:sp>
        <p:nvSpPr>
          <p:cNvPr id="6" name="제목 4"/>
          <p:cNvSpPr txBox="1">
            <a:spLocks/>
          </p:cNvSpPr>
          <p:nvPr/>
        </p:nvSpPr>
        <p:spPr>
          <a:xfrm>
            <a:off x="8786555" y="216132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관심상품</a:t>
            </a: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7870769" y="224446"/>
            <a:ext cx="915786" cy="357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8" name="제목 4"/>
          <p:cNvSpPr txBox="1">
            <a:spLocks/>
          </p:cNvSpPr>
          <p:nvPr/>
        </p:nvSpPr>
        <p:spPr>
          <a:xfrm>
            <a:off x="9727277" y="216135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알림</a:t>
            </a:r>
          </a:p>
        </p:txBody>
      </p:sp>
      <p:sp>
        <p:nvSpPr>
          <p:cNvPr id="9" name="제목 4"/>
          <p:cNvSpPr txBox="1">
            <a:spLocks/>
          </p:cNvSpPr>
          <p:nvPr/>
        </p:nvSpPr>
        <p:spPr>
          <a:xfrm>
            <a:off x="6975765" y="216132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고객센터</a:t>
            </a:r>
          </a:p>
        </p:txBody>
      </p:sp>
      <p:sp>
        <p:nvSpPr>
          <p:cNvPr id="10" name="제목 4"/>
          <p:cNvSpPr txBox="1">
            <a:spLocks/>
          </p:cNvSpPr>
          <p:nvPr/>
        </p:nvSpPr>
        <p:spPr>
          <a:xfrm>
            <a:off x="10643063" y="224446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로그인</a:t>
            </a:r>
          </a:p>
        </p:txBody>
      </p:sp>
      <p:sp>
        <p:nvSpPr>
          <p:cNvPr id="11" name="제목 4"/>
          <p:cNvSpPr txBox="1">
            <a:spLocks/>
          </p:cNvSpPr>
          <p:nvPr/>
        </p:nvSpPr>
        <p:spPr>
          <a:xfrm>
            <a:off x="7868692" y="687188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HOME</a:t>
            </a:r>
            <a:endParaRPr lang="ko-KR" altLang="en-US" sz="1500" dirty="0"/>
          </a:p>
        </p:txBody>
      </p:sp>
      <p:sp>
        <p:nvSpPr>
          <p:cNvPr id="12" name="제목 4"/>
          <p:cNvSpPr txBox="1">
            <a:spLocks/>
          </p:cNvSpPr>
          <p:nvPr/>
        </p:nvSpPr>
        <p:spPr>
          <a:xfrm>
            <a:off x="8786555" y="687188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STYLE</a:t>
            </a:r>
            <a:endParaRPr lang="ko-KR" altLang="en-US" sz="1500" dirty="0"/>
          </a:p>
        </p:txBody>
      </p:sp>
      <p:sp>
        <p:nvSpPr>
          <p:cNvPr id="13" name="제목 4"/>
          <p:cNvSpPr txBox="1">
            <a:spLocks/>
          </p:cNvSpPr>
          <p:nvPr/>
        </p:nvSpPr>
        <p:spPr>
          <a:xfrm>
            <a:off x="9727277" y="673332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SHOP</a:t>
            </a:r>
            <a:endParaRPr lang="ko-KR" altLang="en-US" sz="1500" dirty="0"/>
          </a:p>
        </p:txBody>
      </p:sp>
      <p:sp>
        <p:nvSpPr>
          <p:cNvPr id="14" name="제목 4"/>
          <p:cNvSpPr txBox="1">
            <a:spLocks/>
          </p:cNvSpPr>
          <p:nvPr/>
        </p:nvSpPr>
        <p:spPr>
          <a:xfrm>
            <a:off x="10643063" y="673332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🔍</a:t>
            </a:r>
          </a:p>
        </p:txBody>
      </p:sp>
      <p:sp>
        <p:nvSpPr>
          <p:cNvPr id="16" name="제목 4"/>
          <p:cNvSpPr txBox="1">
            <a:spLocks/>
          </p:cNvSpPr>
          <p:nvPr/>
        </p:nvSpPr>
        <p:spPr>
          <a:xfrm>
            <a:off x="1591889" y="1548939"/>
            <a:ext cx="9829798" cy="19839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배너</a:t>
            </a:r>
            <a:r>
              <a:rPr lang="en-US" altLang="ko-KR" sz="1500" dirty="0"/>
              <a:t>(3</a:t>
            </a:r>
            <a:r>
              <a:rPr lang="ko-KR" altLang="en-US" sz="1500" dirty="0"/>
              <a:t>장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17" name="제목 4"/>
          <p:cNvSpPr txBox="1">
            <a:spLocks/>
          </p:cNvSpPr>
          <p:nvPr/>
        </p:nvSpPr>
        <p:spPr>
          <a:xfrm>
            <a:off x="1591891" y="3790598"/>
            <a:ext cx="2198716" cy="9864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크림 드로우</a:t>
            </a:r>
          </a:p>
        </p:txBody>
      </p:sp>
      <p:sp>
        <p:nvSpPr>
          <p:cNvPr id="18" name="제목 4"/>
          <p:cNvSpPr txBox="1">
            <a:spLocks/>
          </p:cNvSpPr>
          <p:nvPr/>
        </p:nvSpPr>
        <p:spPr>
          <a:xfrm>
            <a:off x="6798429" y="3790598"/>
            <a:ext cx="2140526" cy="9864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남성 추천</a:t>
            </a:r>
          </a:p>
        </p:txBody>
      </p:sp>
      <p:sp>
        <p:nvSpPr>
          <p:cNvPr id="19" name="제목 4"/>
          <p:cNvSpPr txBox="1">
            <a:spLocks/>
          </p:cNvSpPr>
          <p:nvPr/>
        </p:nvSpPr>
        <p:spPr>
          <a:xfrm>
            <a:off x="4253349" y="3790599"/>
            <a:ext cx="2140526" cy="9864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err="1"/>
              <a:t>셀럽픽</a:t>
            </a:r>
            <a:endParaRPr lang="ko-KR" altLang="en-US" sz="1500" dirty="0"/>
          </a:p>
        </p:txBody>
      </p:sp>
      <p:sp>
        <p:nvSpPr>
          <p:cNvPr id="20" name="제목 4"/>
          <p:cNvSpPr txBox="1">
            <a:spLocks/>
          </p:cNvSpPr>
          <p:nvPr/>
        </p:nvSpPr>
        <p:spPr>
          <a:xfrm>
            <a:off x="9236136" y="3790598"/>
            <a:ext cx="2140526" cy="9864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여성 추천</a:t>
            </a:r>
          </a:p>
        </p:txBody>
      </p:sp>
      <p:sp>
        <p:nvSpPr>
          <p:cNvPr id="21" name="제목 4"/>
          <p:cNvSpPr txBox="1">
            <a:spLocks/>
          </p:cNvSpPr>
          <p:nvPr/>
        </p:nvSpPr>
        <p:spPr>
          <a:xfrm>
            <a:off x="1591889" y="4993165"/>
            <a:ext cx="2198716" cy="9864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정가 아래</a:t>
            </a:r>
          </a:p>
        </p:txBody>
      </p:sp>
      <p:sp>
        <p:nvSpPr>
          <p:cNvPr id="22" name="제목 4"/>
          <p:cNvSpPr txBox="1">
            <a:spLocks/>
          </p:cNvSpPr>
          <p:nvPr/>
        </p:nvSpPr>
        <p:spPr>
          <a:xfrm>
            <a:off x="9234057" y="5012577"/>
            <a:ext cx="2198716" cy="9864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무조건 포인트</a:t>
            </a:r>
            <a:r>
              <a:rPr lang="en-US" altLang="ko-KR" sz="1500" dirty="0"/>
              <a:t>!</a:t>
            </a:r>
            <a:endParaRPr lang="ko-KR" altLang="en-US" sz="1500" dirty="0"/>
          </a:p>
        </p:txBody>
      </p:sp>
      <p:sp>
        <p:nvSpPr>
          <p:cNvPr id="23" name="제목 4"/>
          <p:cNvSpPr txBox="1">
            <a:spLocks/>
          </p:cNvSpPr>
          <p:nvPr/>
        </p:nvSpPr>
        <p:spPr>
          <a:xfrm>
            <a:off x="4195159" y="5023654"/>
            <a:ext cx="2198716" cy="9864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10% </a:t>
            </a:r>
            <a:r>
              <a:rPr lang="ko-KR" altLang="en-US" sz="1500" dirty="0"/>
              <a:t>적립 브랜드</a:t>
            </a:r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6740239" y="5009790"/>
            <a:ext cx="2198716" cy="9864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8</a:t>
            </a:r>
            <a:r>
              <a:rPr lang="ko-KR" altLang="en-US" sz="1500" dirty="0"/>
              <a:t>월 </a:t>
            </a:r>
            <a:r>
              <a:rPr lang="ko-KR" altLang="en-US" sz="1500" dirty="0" err="1"/>
              <a:t>혜택모음</a:t>
            </a:r>
            <a:endParaRPr lang="ko-KR" altLang="en-US" sz="1500" dirty="0"/>
          </a:p>
        </p:txBody>
      </p:sp>
      <p:sp>
        <p:nvSpPr>
          <p:cNvPr id="26" name="제목 4"/>
          <p:cNvSpPr txBox="1">
            <a:spLocks/>
          </p:cNvSpPr>
          <p:nvPr/>
        </p:nvSpPr>
        <p:spPr>
          <a:xfrm>
            <a:off x="2691247" y="1036324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랭킹</a:t>
            </a:r>
          </a:p>
        </p:txBody>
      </p:sp>
      <p:sp>
        <p:nvSpPr>
          <p:cNvPr id="27" name="제목 4"/>
          <p:cNvSpPr txBox="1">
            <a:spLocks/>
          </p:cNvSpPr>
          <p:nvPr/>
        </p:nvSpPr>
        <p:spPr>
          <a:xfrm>
            <a:off x="3731039" y="1036324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err="1"/>
              <a:t>럭셔리</a:t>
            </a:r>
            <a:endParaRPr lang="ko-KR" altLang="en-US" sz="1500" dirty="0"/>
          </a:p>
        </p:txBody>
      </p:sp>
      <p:sp>
        <p:nvSpPr>
          <p:cNvPr id="28" name="제목 4"/>
          <p:cNvSpPr txBox="1">
            <a:spLocks/>
          </p:cNvSpPr>
          <p:nvPr/>
        </p:nvSpPr>
        <p:spPr>
          <a:xfrm>
            <a:off x="4696694" y="1039096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남성</a:t>
            </a:r>
          </a:p>
        </p:txBody>
      </p:sp>
      <p:sp>
        <p:nvSpPr>
          <p:cNvPr id="29" name="제목 4"/>
          <p:cNvSpPr txBox="1">
            <a:spLocks/>
          </p:cNvSpPr>
          <p:nvPr/>
        </p:nvSpPr>
        <p:spPr>
          <a:xfrm>
            <a:off x="5654045" y="1036324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여성</a:t>
            </a:r>
          </a:p>
        </p:txBody>
      </p:sp>
      <p:sp>
        <p:nvSpPr>
          <p:cNvPr id="30" name="제목 4"/>
          <p:cNvSpPr txBox="1">
            <a:spLocks/>
          </p:cNvSpPr>
          <p:nvPr/>
        </p:nvSpPr>
        <p:spPr>
          <a:xfrm>
            <a:off x="1662213" y="1036324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추천</a:t>
            </a:r>
          </a:p>
        </p:txBody>
      </p:sp>
      <p:sp>
        <p:nvSpPr>
          <p:cNvPr id="31" name="제목 4"/>
          <p:cNvSpPr txBox="1">
            <a:spLocks/>
          </p:cNvSpPr>
          <p:nvPr/>
        </p:nvSpPr>
        <p:spPr>
          <a:xfrm>
            <a:off x="3586251" y="6170812"/>
            <a:ext cx="5577688" cy="471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/>
              <a:t>더보기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331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4"/>
          <p:cNvSpPr>
            <a:spLocks noGrp="1"/>
          </p:cNvSpPr>
          <p:nvPr>
            <p:ph type="ctrTitle"/>
          </p:nvPr>
        </p:nvSpPr>
        <p:spPr>
          <a:xfrm>
            <a:off x="1499064" y="457201"/>
            <a:ext cx="895004" cy="3657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1500"/>
              <a:t>로고</a:t>
            </a:r>
            <a:endParaRPr lang="ko-KR" altLang="en-US" sz="1500" dirty="0"/>
          </a:p>
        </p:txBody>
      </p:sp>
      <p:sp>
        <p:nvSpPr>
          <p:cNvPr id="32" name="제목 4"/>
          <p:cNvSpPr txBox="1">
            <a:spLocks/>
          </p:cNvSpPr>
          <p:nvPr/>
        </p:nvSpPr>
        <p:spPr>
          <a:xfrm>
            <a:off x="8819806" y="457201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관심상품</a:t>
            </a:r>
          </a:p>
        </p:txBody>
      </p:sp>
      <p:sp>
        <p:nvSpPr>
          <p:cNvPr id="33" name="제목 4"/>
          <p:cNvSpPr txBox="1">
            <a:spLocks/>
          </p:cNvSpPr>
          <p:nvPr/>
        </p:nvSpPr>
        <p:spPr>
          <a:xfrm>
            <a:off x="7874927" y="465515"/>
            <a:ext cx="915786" cy="357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err="1"/>
              <a:t>마이페이지</a:t>
            </a:r>
            <a:endParaRPr lang="ko-KR" altLang="en-US" sz="1100" dirty="0"/>
          </a:p>
        </p:txBody>
      </p:sp>
      <p:sp>
        <p:nvSpPr>
          <p:cNvPr id="34" name="제목 4"/>
          <p:cNvSpPr txBox="1">
            <a:spLocks/>
          </p:cNvSpPr>
          <p:nvPr/>
        </p:nvSpPr>
        <p:spPr>
          <a:xfrm>
            <a:off x="9743903" y="457204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알림</a:t>
            </a:r>
          </a:p>
        </p:txBody>
      </p:sp>
      <p:sp>
        <p:nvSpPr>
          <p:cNvPr id="35" name="제목 4"/>
          <p:cNvSpPr txBox="1">
            <a:spLocks/>
          </p:cNvSpPr>
          <p:nvPr/>
        </p:nvSpPr>
        <p:spPr>
          <a:xfrm>
            <a:off x="6992391" y="457201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고객센터</a:t>
            </a:r>
          </a:p>
        </p:txBody>
      </p:sp>
      <p:sp>
        <p:nvSpPr>
          <p:cNvPr id="36" name="제목 4"/>
          <p:cNvSpPr txBox="1">
            <a:spLocks/>
          </p:cNvSpPr>
          <p:nvPr/>
        </p:nvSpPr>
        <p:spPr>
          <a:xfrm>
            <a:off x="10659689" y="465515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로그인</a:t>
            </a:r>
          </a:p>
        </p:txBody>
      </p:sp>
      <p:sp>
        <p:nvSpPr>
          <p:cNvPr id="37" name="제목 4"/>
          <p:cNvSpPr txBox="1">
            <a:spLocks/>
          </p:cNvSpPr>
          <p:nvPr/>
        </p:nvSpPr>
        <p:spPr>
          <a:xfrm>
            <a:off x="7899176" y="914401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HOME</a:t>
            </a:r>
            <a:endParaRPr lang="ko-KR" altLang="en-US" sz="1500" dirty="0"/>
          </a:p>
        </p:txBody>
      </p:sp>
      <p:sp>
        <p:nvSpPr>
          <p:cNvPr id="38" name="제목 4"/>
          <p:cNvSpPr txBox="1">
            <a:spLocks/>
          </p:cNvSpPr>
          <p:nvPr/>
        </p:nvSpPr>
        <p:spPr>
          <a:xfrm>
            <a:off x="8828117" y="914401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STYLE</a:t>
            </a:r>
            <a:endParaRPr lang="ko-KR" altLang="en-US" sz="1500" dirty="0"/>
          </a:p>
        </p:txBody>
      </p:sp>
      <p:sp>
        <p:nvSpPr>
          <p:cNvPr id="39" name="제목 4"/>
          <p:cNvSpPr txBox="1">
            <a:spLocks/>
          </p:cNvSpPr>
          <p:nvPr/>
        </p:nvSpPr>
        <p:spPr>
          <a:xfrm>
            <a:off x="9743903" y="914401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SHOP</a:t>
            </a:r>
            <a:endParaRPr lang="ko-KR" altLang="en-US" sz="1500" dirty="0"/>
          </a:p>
        </p:txBody>
      </p:sp>
      <p:sp>
        <p:nvSpPr>
          <p:cNvPr id="40" name="제목 4"/>
          <p:cNvSpPr txBox="1">
            <a:spLocks/>
          </p:cNvSpPr>
          <p:nvPr/>
        </p:nvSpPr>
        <p:spPr>
          <a:xfrm>
            <a:off x="10659689" y="914401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🔍</a:t>
            </a:r>
          </a:p>
        </p:txBody>
      </p:sp>
      <p:sp>
        <p:nvSpPr>
          <p:cNvPr id="41" name="제목 4"/>
          <p:cNvSpPr txBox="1">
            <a:spLocks/>
          </p:cNvSpPr>
          <p:nvPr/>
        </p:nvSpPr>
        <p:spPr>
          <a:xfrm>
            <a:off x="4278286" y="1357747"/>
            <a:ext cx="2588028" cy="637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/>
              <a:t>로고</a:t>
            </a:r>
            <a:endParaRPr lang="ko-KR" altLang="en-US" sz="1500" dirty="0"/>
          </a:p>
        </p:txBody>
      </p:sp>
      <p:sp>
        <p:nvSpPr>
          <p:cNvPr id="42" name="제목 4"/>
          <p:cNvSpPr txBox="1">
            <a:spLocks/>
          </p:cNvSpPr>
          <p:nvPr/>
        </p:nvSpPr>
        <p:spPr>
          <a:xfrm>
            <a:off x="4278286" y="2191791"/>
            <a:ext cx="2588028" cy="637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이메일</a:t>
            </a:r>
          </a:p>
        </p:txBody>
      </p:sp>
      <p:sp>
        <p:nvSpPr>
          <p:cNvPr id="43" name="제목 4"/>
          <p:cNvSpPr txBox="1">
            <a:spLocks/>
          </p:cNvSpPr>
          <p:nvPr/>
        </p:nvSpPr>
        <p:spPr>
          <a:xfrm>
            <a:off x="4278286" y="3039691"/>
            <a:ext cx="2588028" cy="637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비밀번호</a:t>
            </a:r>
          </a:p>
        </p:txBody>
      </p:sp>
      <p:sp>
        <p:nvSpPr>
          <p:cNvPr id="44" name="제목 4"/>
          <p:cNvSpPr txBox="1">
            <a:spLocks/>
          </p:cNvSpPr>
          <p:nvPr/>
        </p:nvSpPr>
        <p:spPr>
          <a:xfrm>
            <a:off x="4278286" y="3887591"/>
            <a:ext cx="900543" cy="351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이메일 가입</a:t>
            </a:r>
          </a:p>
        </p:txBody>
      </p:sp>
      <p:sp>
        <p:nvSpPr>
          <p:cNvPr id="45" name="제목 4"/>
          <p:cNvSpPr txBox="1">
            <a:spLocks/>
          </p:cNvSpPr>
          <p:nvPr/>
        </p:nvSpPr>
        <p:spPr>
          <a:xfrm>
            <a:off x="5251566" y="3887591"/>
            <a:ext cx="698269" cy="351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이메일 찾기</a:t>
            </a:r>
          </a:p>
        </p:txBody>
      </p:sp>
      <p:sp>
        <p:nvSpPr>
          <p:cNvPr id="46" name="제목 4"/>
          <p:cNvSpPr txBox="1">
            <a:spLocks/>
          </p:cNvSpPr>
          <p:nvPr/>
        </p:nvSpPr>
        <p:spPr>
          <a:xfrm>
            <a:off x="6022573" y="3887591"/>
            <a:ext cx="843742" cy="351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비밀번호 찾기</a:t>
            </a:r>
          </a:p>
        </p:txBody>
      </p:sp>
      <p:sp>
        <p:nvSpPr>
          <p:cNvPr id="48" name="제목 4"/>
          <p:cNvSpPr txBox="1">
            <a:spLocks/>
          </p:cNvSpPr>
          <p:nvPr/>
        </p:nvSpPr>
        <p:spPr>
          <a:xfrm>
            <a:off x="4278285" y="4450082"/>
            <a:ext cx="2588029" cy="421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/>
              <a:t>네이버로 로그인</a:t>
            </a:r>
            <a:endParaRPr lang="ko-KR" altLang="en-US" sz="1000" dirty="0"/>
          </a:p>
        </p:txBody>
      </p:sp>
      <p:sp>
        <p:nvSpPr>
          <p:cNvPr id="49" name="제목 4"/>
          <p:cNvSpPr txBox="1">
            <a:spLocks/>
          </p:cNvSpPr>
          <p:nvPr/>
        </p:nvSpPr>
        <p:spPr>
          <a:xfrm>
            <a:off x="4306685" y="5073535"/>
            <a:ext cx="2588029" cy="421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dirty="0"/>
              <a:t>Apple</a:t>
            </a:r>
            <a:r>
              <a:rPr lang="ko-KR" altLang="en-US" sz="1000" dirty="0"/>
              <a:t>로 로그인</a:t>
            </a:r>
          </a:p>
        </p:txBody>
      </p:sp>
      <p:sp>
        <p:nvSpPr>
          <p:cNvPr id="50" name="제목 4"/>
          <p:cNvSpPr txBox="1">
            <a:spLocks/>
          </p:cNvSpPr>
          <p:nvPr/>
        </p:nvSpPr>
        <p:spPr>
          <a:xfrm>
            <a:off x="889462" y="5644341"/>
            <a:ext cx="10931235" cy="8395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footer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87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1334192" y="274318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500" dirty="0"/>
              <a:t>로고</a:t>
            </a:r>
          </a:p>
        </p:txBody>
      </p:sp>
      <p:sp>
        <p:nvSpPr>
          <p:cNvPr id="5" name="제목 4"/>
          <p:cNvSpPr txBox="1">
            <a:spLocks/>
          </p:cNvSpPr>
          <p:nvPr/>
        </p:nvSpPr>
        <p:spPr>
          <a:xfrm>
            <a:off x="8828119" y="274318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관심상품</a:t>
            </a:r>
          </a:p>
        </p:txBody>
      </p:sp>
      <p:sp>
        <p:nvSpPr>
          <p:cNvPr id="6" name="제목 4"/>
          <p:cNvSpPr txBox="1">
            <a:spLocks/>
          </p:cNvSpPr>
          <p:nvPr/>
        </p:nvSpPr>
        <p:spPr>
          <a:xfrm>
            <a:off x="7883240" y="282632"/>
            <a:ext cx="915786" cy="357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err="1"/>
              <a:t>마이페이지</a:t>
            </a:r>
            <a:endParaRPr lang="ko-KR" altLang="en-US" sz="1100" dirty="0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9752216" y="274321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알림</a:t>
            </a:r>
          </a:p>
        </p:txBody>
      </p:sp>
      <p:sp>
        <p:nvSpPr>
          <p:cNvPr id="8" name="제목 4"/>
          <p:cNvSpPr txBox="1">
            <a:spLocks/>
          </p:cNvSpPr>
          <p:nvPr/>
        </p:nvSpPr>
        <p:spPr>
          <a:xfrm>
            <a:off x="7000704" y="274318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고객센터</a:t>
            </a:r>
          </a:p>
        </p:txBody>
      </p:sp>
      <p:sp>
        <p:nvSpPr>
          <p:cNvPr id="9" name="제목 4"/>
          <p:cNvSpPr txBox="1">
            <a:spLocks/>
          </p:cNvSpPr>
          <p:nvPr/>
        </p:nvSpPr>
        <p:spPr>
          <a:xfrm>
            <a:off x="10668002" y="282632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로그인</a:t>
            </a:r>
          </a:p>
        </p:txBody>
      </p:sp>
      <p:sp>
        <p:nvSpPr>
          <p:cNvPr id="10" name="제목 4"/>
          <p:cNvSpPr txBox="1">
            <a:spLocks/>
          </p:cNvSpPr>
          <p:nvPr/>
        </p:nvSpPr>
        <p:spPr>
          <a:xfrm>
            <a:off x="7907489" y="731518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HOME</a:t>
            </a:r>
            <a:endParaRPr lang="ko-KR" altLang="en-US" sz="1500" dirty="0"/>
          </a:p>
        </p:txBody>
      </p:sp>
      <p:sp>
        <p:nvSpPr>
          <p:cNvPr id="11" name="제목 4"/>
          <p:cNvSpPr txBox="1">
            <a:spLocks/>
          </p:cNvSpPr>
          <p:nvPr/>
        </p:nvSpPr>
        <p:spPr>
          <a:xfrm>
            <a:off x="8836430" y="731518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STYLE</a:t>
            </a:r>
            <a:endParaRPr lang="ko-KR" altLang="en-US" sz="1500" dirty="0"/>
          </a:p>
        </p:txBody>
      </p:sp>
      <p:sp>
        <p:nvSpPr>
          <p:cNvPr id="12" name="제목 4"/>
          <p:cNvSpPr txBox="1">
            <a:spLocks/>
          </p:cNvSpPr>
          <p:nvPr/>
        </p:nvSpPr>
        <p:spPr>
          <a:xfrm>
            <a:off x="9752216" y="731518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SHOP</a:t>
            </a:r>
            <a:endParaRPr lang="ko-KR" altLang="en-US" sz="1500" dirty="0"/>
          </a:p>
        </p:txBody>
      </p:sp>
      <p:sp>
        <p:nvSpPr>
          <p:cNvPr id="13" name="제목 4"/>
          <p:cNvSpPr txBox="1">
            <a:spLocks/>
          </p:cNvSpPr>
          <p:nvPr/>
        </p:nvSpPr>
        <p:spPr>
          <a:xfrm>
            <a:off x="10668002" y="731518"/>
            <a:ext cx="895004" cy="365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🔍</a:t>
            </a:r>
          </a:p>
        </p:txBody>
      </p:sp>
      <p:sp>
        <p:nvSpPr>
          <p:cNvPr id="14" name="제목 4"/>
          <p:cNvSpPr txBox="1">
            <a:spLocks/>
          </p:cNvSpPr>
          <p:nvPr/>
        </p:nvSpPr>
        <p:spPr>
          <a:xfrm>
            <a:off x="1169325" y="1280161"/>
            <a:ext cx="1224743" cy="515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고객센터</a:t>
            </a:r>
          </a:p>
        </p:txBody>
      </p:sp>
      <p:sp>
        <p:nvSpPr>
          <p:cNvPr id="15" name="제목 4"/>
          <p:cNvSpPr txBox="1">
            <a:spLocks/>
          </p:cNvSpPr>
          <p:nvPr/>
        </p:nvSpPr>
        <p:spPr>
          <a:xfrm>
            <a:off x="1169325" y="1995055"/>
            <a:ext cx="1224743" cy="515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/>
              <a:t>공지사항</a:t>
            </a:r>
            <a:endParaRPr lang="ko-KR" altLang="en-US" sz="1000" dirty="0"/>
          </a:p>
        </p:txBody>
      </p:sp>
      <p:sp>
        <p:nvSpPr>
          <p:cNvPr id="16" name="제목 4"/>
          <p:cNvSpPr txBox="1">
            <a:spLocks/>
          </p:cNvSpPr>
          <p:nvPr/>
        </p:nvSpPr>
        <p:spPr>
          <a:xfrm>
            <a:off x="1169324" y="2621280"/>
            <a:ext cx="1224743" cy="515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/>
              <a:t>자주 묻는 질문</a:t>
            </a:r>
            <a:endParaRPr lang="ko-KR" altLang="en-US" sz="1000" dirty="0"/>
          </a:p>
        </p:txBody>
      </p:sp>
      <p:sp>
        <p:nvSpPr>
          <p:cNvPr id="17" name="제목 4"/>
          <p:cNvSpPr txBox="1">
            <a:spLocks/>
          </p:cNvSpPr>
          <p:nvPr/>
        </p:nvSpPr>
        <p:spPr>
          <a:xfrm>
            <a:off x="1169323" y="3247505"/>
            <a:ext cx="1224743" cy="515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검수 기준</a:t>
            </a:r>
          </a:p>
        </p:txBody>
      </p:sp>
      <p:sp>
        <p:nvSpPr>
          <p:cNvPr id="18" name="제목 4"/>
          <p:cNvSpPr txBox="1">
            <a:spLocks/>
          </p:cNvSpPr>
          <p:nvPr/>
        </p:nvSpPr>
        <p:spPr>
          <a:xfrm>
            <a:off x="3117275" y="1280161"/>
            <a:ext cx="1224743" cy="515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/>
              <a:t>공지사항</a:t>
            </a:r>
            <a:endParaRPr lang="ko-KR" altLang="en-US" sz="1000" dirty="0"/>
          </a:p>
        </p:txBody>
      </p:sp>
      <p:sp>
        <p:nvSpPr>
          <p:cNvPr id="19" name="제목 4"/>
          <p:cNvSpPr txBox="1">
            <a:spLocks/>
          </p:cNvSpPr>
          <p:nvPr/>
        </p:nvSpPr>
        <p:spPr>
          <a:xfrm>
            <a:off x="3117274" y="1995055"/>
            <a:ext cx="7847213" cy="3325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공지사항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제목 4"/>
          <p:cNvSpPr txBox="1">
            <a:spLocks/>
          </p:cNvSpPr>
          <p:nvPr/>
        </p:nvSpPr>
        <p:spPr>
          <a:xfrm>
            <a:off x="3117274" y="2504906"/>
            <a:ext cx="7847213" cy="3158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공지사항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4" name="제목 4"/>
          <p:cNvSpPr txBox="1">
            <a:spLocks/>
          </p:cNvSpPr>
          <p:nvPr/>
        </p:nvSpPr>
        <p:spPr>
          <a:xfrm>
            <a:off x="3117274" y="3016841"/>
            <a:ext cx="7847213" cy="3595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공지사항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5" name="제목 4"/>
          <p:cNvSpPr txBox="1">
            <a:spLocks/>
          </p:cNvSpPr>
          <p:nvPr/>
        </p:nvSpPr>
        <p:spPr>
          <a:xfrm>
            <a:off x="3117274" y="3524596"/>
            <a:ext cx="7847213" cy="3962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공지사항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6" name="제목 4"/>
          <p:cNvSpPr txBox="1">
            <a:spLocks/>
          </p:cNvSpPr>
          <p:nvPr/>
        </p:nvSpPr>
        <p:spPr>
          <a:xfrm>
            <a:off x="3117274" y="4103716"/>
            <a:ext cx="7847213" cy="31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공지사항</a:t>
            </a: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7" name="제목 4"/>
          <p:cNvSpPr txBox="1">
            <a:spLocks/>
          </p:cNvSpPr>
          <p:nvPr/>
        </p:nvSpPr>
        <p:spPr>
          <a:xfrm>
            <a:off x="889462" y="5644341"/>
            <a:ext cx="10931235" cy="8395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footer</a:t>
            </a:r>
            <a:endParaRPr lang="ko-KR" altLang="en-US" sz="2000" dirty="0"/>
          </a:p>
        </p:txBody>
      </p:sp>
      <p:sp>
        <p:nvSpPr>
          <p:cNvPr id="28" name="제목 4"/>
          <p:cNvSpPr txBox="1">
            <a:spLocks/>
          </p:cNvSpPr>
          <p:nvPr/>
        </p:nvSpPr>
        <p:spPr>
          <a:xfrm>
            <a:off x="4398819" y="4556738"/>
            <a:ext cx="5353397" cy="2785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/>
              <a:t>페이지 수</a:t>
            </a:r>
          </a:p>
        </p:txBody>
      </p:sp>
    </p:spTree>
    <p:extLst>
      <p:ext uri="{BB962C8B-B14F-4D97-AF65-F5344CB8AC3E}">
        <p14:creationId xmlns:p14="http://schemas.microsoft.com/office/powerpoint/2010/main" val="315712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103</Words>
  <Application>Microsoft Office PowerPoint</Application>
  <PresentationFormat>와이드스크린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김대영</vt:lpstr>
      <vt:lpstr>로고</vt:lpstr>
      <vt:lpstr>로고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로고</dc:title>
  <dc:creator>Windows 사용자</dc:creator>
  <cp:lastModifiedBy>대영 김</cp:lastModifiedBy>
  <cp:revision>4</cp:revision>
  <dcterms:created xsi:type="dcterms:W3CDTF">2023-08-23T09:30:08Z</dcterms:created>
  <dcterms:modified xsi:type="dcterms:W3CDTF">2023-08-24T21:10:04Z</dcterms:modified>
</cp:coreProperties>
</file>