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sldIdLst>
    <p:sldId id="290" r:id="rId5"/>
    <p:sldId id="291" r:id="rId6"/>
    <p:sldId id="289" r:id="rId7"/>
    <p:sldId id="292" r:id="rId8"/>
    <p:sldId id="293" r:id="rId9"/>
    <p:sldId id="294" r:id="rId10"/>
    <p:sldId id="29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A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6336" autoAdjust="0"/>
  </p:normalViewPr>
  <p:slideViewPr>
    <p:cSldViewPr snapToGrid="0">
      <p:cViewPr varScale="1">
        <p:scale>
          <a:sx n="77" d="100"/>
          <a:sy n="77" d="100"/>
        </p:scale>
        <p:origin x="76" y="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5D4A39-FFB2-4813-856E-F15B31467BDD}" type="datetimeFigureOut">
              <a:rPr lang="en-US" smtClean="0"/>
              <a:t>7/24/2024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3F14D4-09A8-4955-8ECE-2FADABF40818}" type="slidenum">
              <a:rPr lang="en-US" smtClean="0"/>
              <a:t>‹#›</a:t>
            </a:fld>
            <a:endParaRPr lang="en-US"/>
          </a:p>
        </p:txBody>
      </p:sp>
    </p:spTree>
    <p:extLst>
      <p:ext uri="{BB962C8B-B14F-4D97-AF65-F5344CB8AC3E}">
        <p14:creationId xmlns:p14="http://schemas.microsoft.com/office/powerpoint/2010/main" val="1864016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800" dirty="0"/>
          </a:p>
        </p:txBody>
      </p:sp>
      <p:sp>
        <p:nvSpPr>
          <p:cNvPr id="4" name="Slide Number Placeholder 3"/>
          <p:cNvSpPr>
            <a:spLocks noGrp="1"/>
          </p:cNvSpPr>
          <p:nvPr>
            <p:ph type="sldNum" sz="quarter" idx="10"/>
          </p:nvPr>
        </p:nvSpPr>
        <p:spPr/>
        <p:txBody>
          <a:bodyPr/>
          <a:lstStyle/>
          <a:p>
            <a:fld id="{A1091C38-1CDE-46D1-A23D-BD01C54F4759}" type="slidenum">
              <a:rPr lang="en-US" smtClean="0"/>
              <a:pPr/>
              <a:t>1</a:t>
            </a:fld>
            <a:endParaRPr lang="en-US" dirty="0"/>
          </a:p>
        </p:txBody>
      </p:sp>
    </p:spTree>
    <p:extLst>
      <p:ext uri="{BB962C8B-B14F-4D97-AF65-F5344CB8AC3E}">
        <p14:creationId xmlns:p14="http://schemas.microsoft.com/office/powerpoint/2010/main" val="940838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800" dirty="0"/>
          </a:p>
        </p:txBody>
      </p:sp>
      <p:sp>
        <p:nvSpPr>
          <p:cNvPr id="4" name="Slide Number Placeholder 3"/>
          <p:cNvSpPr>
            <a:spLocks noGrp="1"/>
          </p:cNvSpPr>
          <p:nvPr>
            <p:ph type="sldNum" sz="quarter" idx="10"/>
          </p:nvPr>
        </p:nvSpPr>
        <p:spPr/>
        <p:txBody>
          <a:bodyPr/>
          <a:lstStyle/>
          <a:p>
            <a:fld id="{A1091C38-1CDE-46D1-A23D-BD01C54F4759}" type="slidenum">
              <a:rPr lang="en-US" smtClean="0"/>
              <a:pPr/>
              <a:t>2</a:t>
            </a:fld>
            <a:endParaRPr lang="en-US" dirty="0"/>
          </a:p>
        </p:txBody>
      </p:sp>
    </p:spTree>
    <p:extLst>
      <p:ext uri="{BB962C8B-B14F-4D97-AF65-F5344CB8AC3E}">
        <p14:creationId xmlns:p14="http://schemas.microsoft.com/office/powerpoint/2010/main" val="12418136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800" dirty="0"/>
          </a:p>
        </p:txBody>
      </p:sp>
      <p:sp>
        <p:nvSpPr>
          <p:cNvPr id="4" name="Slide Number Placeholder 3"/>
          <p:cNvSpPr>
            <a:spLocks noGrp="1"/>
          </p:cNvSpPr>
          <p:nvPr>
            <p:ph type="sldNum" sz="quarter" idx="10"/>
          </p:nvPr>
        </p:nvSpPr>
        <p:spPr/>
        <p:txBody>
          <a:bodyPr/>
          <a:lstStyle/>
          <a:p>
            <a:fld id="{A1091C38-1CDE-46D1-A23D-BD01C54F4759}" type="slidenum">
              <a:rPr lang="en-US" smtClean="0"/>
              <a:pPr/>
              <a:t>4</a:t>
            </a:fld>
            <a:endParaRPr lang="en-US" dirty="0"/>
          </a:p>
        </p:txBody>
      </p:sp>
    </p:spTree>
    <p:extLst>
      <p:ext uri="{BB962C8B-B14F-4D97-AF65-F5344CB8AC3E}">
        <p14:creationId xmlns:p14="http://schemas.microsoft.com/office/powerpoint/2010/main" val="13579265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800" dirty="0"/>
          </a:p>
        </p:txBody>
      </p:sp>
      <p:sp>
        <p:nvSpPr>
          <p:cNvPr id="4" name="Slide Number Placeholder 3"/>
          <p:cNvSpPr>
            <a:spLocks noGrp="1"/>
          </p:cNvSpPr>
          <p:nvPr>
            <p:ph type="sldNum" sz="quarter" idx="10"/>
          </p:nvPr>
        </p:nvSpPr>
        <p:spPr/>
        <p:txBody>
          <a:bodyPr/>
          <a:lstStyle/>
          <a:p>
            <a:fld id="{A1091C38-1CDE-46D1-A23D-BD01C54F4759}" type="slidenum">
              <a:rPr lang="en-US" smtClean="0"/>
              <a:pPr/>
              <a:t>5</a:t>
            </a:fld>
            <a:endParaRPr lang="en-US" dirty="0"/>
          </a:p>
        </p:txBody>
      </p:sp>
    </p:spTree>
    <p:extLst>
      <p:ext uri="{BB962C8B-B14F-4D97-AF65-F5344CB8AC3E}">
        <p14:creationId xmlns:p14="http://schemas.microsoft.com/office/powerpoint/2010/main" val="2789822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800" dirty="0"/>
          </a:p>
        </p:txBody>
      </p:sp>
      <p:sp>
        <p:nvSpPr>
          <p:cNvPr id="4" name="Slide Number Placeholder 3"/>
          <p:cNvSpPr>
            <a:spLocks noGrp="1"/>
          </p:cNvSpPr>
          <p:nvPr>
            <p:ph type="sldNum" sz="quarter" idx="10"/>
          </p:nvPr>
        </p:nvSpPr>
        <p:spPr/>
        <p:txBody>
          <a:bodyPr/>
          <a:lstStyle/>
          <a:p>
            <a:fld id="{A1091C38-1CDE-46D1-A23D-BD01C54F4759}" type="slidenum">
              <a:rPr lang="en-US" smtClean="0"/>
              <a:pPr/>
              <a:t>6</a:t>
            </a:fld>
            <a:endParaRPr lang="en-US" dirty="0"/>
          </a:p>
        </p:txBody>
      </p:sp>
    </p:spTree>
    <p:extLst>
      <p:ext uri="{BB962C8B-B14F-4D97-AF65-F5344CB8AC3E}">
        <p14:creationId xmlns:p14="http://schemas.microsoft.com/office/powerpoint/2010/main" val="3493749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800" dirty="0"/>
          </a:p>
        </p:txBody>
      </p:sp>
      <p:sp>
        <p:nvSpPr>
          <p:cNvPr id="4" name="Slide Number Placeholder 3"/>
          <p:cNvSpPr>
            <a:spLocks noGrp="1"/>
          </p:cNvSpPr>
          <p:nvPr>
            <p:ph type="sldNum" sz="quarter" idx="10"/>
          </p:nvPr>
        </p:nvSpPr>
        <p:spPr/>
        <p:txBody>
          <a:bodyPr/>
          <a:lstStyle/>
          <a:p>
            <a:fld id="{A1091C38-1CDE-46D1-A23D-BD01C54F4759}" type="slidenum">
              <a:rPr lang="en-US" smtClean="0"/>
              <a:pPr/>
              <a:t>7</a:t>
            </a:fld>
            <a:endParaRPr lang="en-US" dirty="0"/>
          </a:p>
        </p:txBody>
      </p:sp>
    </p:spTree>
    <p:extLst>
      <p:ext uri="{BB962C8B-B14F-4D97-AF65-F5344CB8AC3E}">
        <p14:creationId xmlns:p14="http://schemas.microsoft.com/office/powerpoint/2010/main" val="34839841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1752" y="1691640"/>
            <a:ext cx="11576304" cy="1929384"/>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hasCustomPrompt="1"/>
          </p:nvPr>
        </p:nvSpPr>
        <p:spPr>
          <a:xfrm>
            <a:off x="2935224" y="3666744"/>
            <a:ext cx="8942832" cy="2542032"/>
          </a:xfrm>
        </p:spPr>
        <p:txBody>
          <a:bodyPr anchor="b"/>
          <a:lstStyle>
            <a:lvl1pPr marL="0" indent="0" algn="r">
              <a:buNone/>
              <a:defRPr sz="24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Rank/Grade Name</a:t>
            </a:r>
            <a:br>
              <a:rPr lang="en-US" dirty="0"/>
            </a:br>
            <a:r>
              <a:rPr lang="en-US" dirty="0"/>
              <a:t>Office Symbol</a:t>
            </a:r>
            <a:br>
              <a:rPr lang="en-US" dirty="0"/>
            </a:br>
            <a:r>
              <a:rPr lang="en-US" dirty="0"/>
              <a:t>Date of briefing</a:t>
            </a:r>
            <a:br>
              <a:rPr lang="en-US" dirty="0"/>
            </a:br>
            <a:r>
              <a:rPr lang="en-US" dirty="0"/>
              <a:t>Version #</a:t>
            </a:r>
          </a:p>
        </p:txBody>
      </p:sp>
      <p:sp>
        <p:nvSpPr>
          <p:cNvPr id="5" name="Footer Placeholder 4"/>
          <p:cNvSpPr>
            <a:spLocks noGrp="1"/>
          </p:cNvSpPr>
          <p:nvPr>
            <p:ph type="ftr" sz="quarter" idx="11"/>
          </p:nvPr>
        </p:nvSpPr>
        <p:spPr>
          <a:xfrm>
            <a:off x="2641689" y="1307592"/>
            <a:ext cx="6908623" cy="338554"/>
          </a:xfrm>
        </p:spPr>
        <p:txBody>
          <a:bodyPr/>
          <a:lstStyle/>
          <a:p>
            <a:r>
              <a:rPr lang="en-US" dirty="0"/>
              <a:t>Innovate, Accelerate, Thrive – The Air Force at 75</a:t>
            </a:r>
          </a:p>
        </p:txBody>
      </p:sp>
      <p:sp>
        <p:nvSpPr>
          <p:cNvPr id="6" name="Slide Number Placeholder 5"/>
          <p:cNvSpPr>
            <a:spLocks noGrp="1"/>
          </p:cNvSpPr>
          <p:nvPr>
            <p:ph type="sldNum" sz="quarter" idx="12"/>
          </p:nvPr>
        </p:nvSpPr>
        <p:spPr>
          <a:xfrm>
            <a:off x="11603736" y="6510528"/>
            <a:ext cx="530352" cy="246888"/>
          </a:xfrm>
        </p:spPr>
        <p:txBody>
          <a:bodyPr tIns="0" bIns="0"/>
          <a:lstStyle/>
          <a:p>
            <a:fld id="{C1A15DF3-B9AF-4EC4-A69C-2370B628607D}" type="slidenum">
              <a:rPr lang="en-US" smtClean="0"/>
              <a:t>‹#›</a:t>
            </a:fld>
            <a:endParaRPr lang="en-US" dirty="0"/>
          </a:p>
        </p:txBody>
      </p:sp>
      <p:cxnSp>
        <p:nvCxnSpPr>
          <p:cNvPr id="8" name="Straight Connector 7"/>
          <p:cNvCxnSpPr/>
          <p:nvPr userDrawn="1"/>
        </p:nvCxnSpPr>
        <p:spPr>
          <a:xfrm>
            <a:off x="146304" y="1207008"/>
            <a:ext cx="11896344"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146304" y="6409944"/>
            <a:ext cx="11896344"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6304" y="3621024"/>
            <a:ext cx="2788920" cy="2788920"/>
          </a:xfrm>
          <a:prstGeom prst="rect">
            <a:avLst/>
          </a:prstGeom>
        </p:spPr>
      </p:pic>
      <p:sp>
        <p:nvSpPr>
          <p:cNvPr id="12" name="TextBox 11"/>
          <p:cNvSpPr txBox="1"/>
          <p:nvPr userDrawn="1"/>
        </p:nvSpPr>
        <p:spPr>
          <a:xfrm>
            <a:off x="2960109" y="457200"/>
            <a:ext cx="6271782" cy="646331"/>
          </a:xfrm>
          <a:prstGeom prst="rect">
            <a:avLst/>
          </a:prstGeom>
          <a:noFill/>
        </p:spPr>
        <p:txBody>
          <a:bodyPr wrap="none" rtlCol="0">
            <a:spAutoFit/>
          </a:bodyPr>
          <a:lstStyle/>
          <a:p>
            <a:r>
              <a:rPr lang="en-US" sz="3600" b="1" i="1" dirty="0"/>
              <a:t>Department of the Air Force</a:t>
            </a:r>
          </a:p>
        </p:txBody>
      </p:sp>
      <p:sp>
        <p:nvSpPr>
          <p:cNvPr id="10" name="TextBox 9"/>
          <p:cNvSpPr txBox="1"/>
          <p:nvPr userDrawn="1"/>
        </p:nvSpPr>
        <p:spPr>
          <a:xfrm>
            <a:off x="5247851" y="100584"/>
            <a:ext cx="1696298" cy="338554"/>
          </a:xfrm>
          <a:prstGeom prst="rect">
            <a:avLst/>
          </a:prstGeom>
          <a:noFill/>
        </p:spPr>
        <p:txBody>
          <a:bodyPr wrap="none" lIns="91440" tIns="45720" rtlCol="0">
            <a:spAutoFit/>
          </a:bodyPr>
          <a:lstStyle/>
          <a:p>
            <a:r>
              <a:rPr lang="en-US" sz="1600" b="1" dirty="0">
                <a:solidFill>
                  <a:srgbClr val="007A33"/>
                </a:solidFill>
              </a:rPr>
              <a:t>UNCLASSIFIED</a:t>
            </a:r>
          </a:p>
        </p:txBody>
      </p:sp>
      <p:sp>
        <p:nvSpPr>
          <p:cNvPr id="13" name="TextBox 12"/>
          <p:cNvSpPr txBox="1"/>
          <p:nvPr userDrawn="1"/>
        </p:nvSpPr>
        <p:spPr>
          <a:xfrm>
            <a:off x="5247851" y="6510528"/>
            <a:ext cx="1696298" cy="246221"/>
          </a:xfrm>
          <a:prstGeom prst="rect">
            <a:avLst/>
          </a:prstGeom>
          <a:noFill/>
        </p:spPr>
        <p:txBody>
          <a:bodyPr wrap="none" lIns="91440" tIns="0" bIns="0" rtlCol="0">
            <a:spAutoFit/>
          </a:bodyPr>
          <a:lstStyle/>
          <a:p>
            <a:r>
              <a:rPr lang="en-US" sz="1600" b="1" dirty="0">
                <a:solidFill>
                  <a:srgbClr val="007A33"/>
                </a:solidFill>
              </a:rPr>
              <a:t>UNCLASSIFIED</a:t>
            </a:r>
          </a:p>
        </p:txBody>
      </p:sp>
    </p:spTree>
    <p:extLst>
      <p:ext uri="{BB962C8B-B14F-4D97-AF65-F5344CB8AC3E}">
        <p14:creationId xmlns:p14="http://schemas.microsoft.com/office/powerpoint/2010/main" val="1875741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a:t>Innovate, Accelerate, Thrive – The Air Force at 75</a:t>
            </a:r>
          </a:p>
        </p:txBody>
      </p:sp>
      <p:sp>
        <p:nvSpPr>
          <p:cNvPr id="6" name="Slide Number Placeholder 5"/>
          <p:cNvSpPr>
            <a:spLocks noGrp="1"/>
          </p:cNvSpPr>
          <p:nvPr>
            <p:ph type="sldNum" sz="quarter" idx="12"/>
          </p:nvPr>
        </p:nvSpPr>
        <p:spPr/>
        <p:txBody>
          <a:bodyPr/>
          <a:lstStyle/>
          <a:p>
            <a:fld id="{C1A15DF3-B9AF-4EC4-A69C-2370B628607D}" type="slidenum">
              <a:rPr lang="en-US" smtClean="0"/>
              <a:t>‹#›</a:t>
            </a:fld>
            <a:endParaRPr lang="en-US"/>
          </a:p>
        </p:txBody>
      </p:sp>
    </p:spTree>
    <p:extLst>
      <p:ext uri="{BB962C8B-B14F-4D97-AF65-F5344CB8AC3E}">
        <p14:creationId xmlns:p14="http://schemas.microsoft.com/office/powerpoint/2010/main" val="3466721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762488" y="1389888"/>
            <a:ext cx="914400" cy="4837176"/>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512064" y="1389888"/>
            <a:ext cx="10204704" cy="4837176"/>
          </a:xfrm>
        </p:spPr>
        <p:txBody>
          <a:bodyPr vert="eaVert" lIns="45720" tIns="91440" rIns="45720" bIns="9144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a:t>Innovate, Accelerate, Thrive – The Air Force at 75</a:t>
            </a:r>
          </a:p>
        </p:txBody>
      </p:sp>
      <p:sp>
        <p:nvSpPr>
          <p:cNvPr id="6" name="Slide Number Placeholder 5"/>
          <p:cNvSpPr>
            <a:spLocks noGrp="1"/>
          </p:cNvSpPr>
          <p:nvPr>
            <p:ph type="sldNum" sz="quarter" idx="12"/>
          </p:nvPr>
        </p:nvSpPr>
        <p:spPr/>
        <p:txBody>
          <a:bodyPr/>
          <a:lstStyle/>
          <a:p>
            <a:fld id="{C1A15DF3-B9AF-4EC4-A69C-2370B628607D}" type="slidenum">
              <a:rPr lang="en-US" smtClean="0"/>
              <a:t>‹#›</a:t>
            </a:fld>
            <a:endParaRPr lang="en-US"/>
          </a:p>
        </p:txBody>
      </p:sp>
    </p:spTree>
    <p:extLst>
      <p:ext uri="{BB962C8B-B14F-4D97-AF65-F5344CB8AC3E}">
        <p14:creationId xmlns:p14="http://schemas.microsoft.com/office/powerpoint/2010/main" val="2444427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Innovate, Accelerate, Thrive – The Air Force at 75</a:t>
            </a:r>
          </a:p>
        </p:txBody>
      </p:sp>
      <p:sp>
        <p:nvSpPr>
          <p:cNvPr id="12" name="Title 1"/>
          <p:cNvSpPr txBox="1">
            <a:spLocks/>
          </p:cNvSpPr>
          <p:nvPr userDrawn="1"/>
        </p:nvSpPr>
        <p:spPr>
          <a:xfrm>
            <a:off x="0" y="6490918"/>
            <a:ext cx="815546" cy="316914"/>
          </a:xfrm>
          <a:prstGeom prst="rect">
            <a:avLst/>
          </a:prstGeom>
          <a:solidFill>
            <a:schemeClr val="bg1"/>
          </a:solidFill>
        </p:spPr>
        <p:txBody>
          <a:bodyPr vert="horz" lIns="91440" tIns="0" rIns="91440" bIns="0" rtlCol="0" anchor="ctr">
            <a:normAutofit/>
          </a:bodyPr>
          <a:lstStyle>
            <a:lvl1pPr algn="ctr" defTabSz="914400" rtl="0" eaLnBrk="1" latinLnBrk="0" hangingPunct="1">
              <a:lnSpc>
                <a:spcPct val="90000"/>
              </a:lnSpc>
              <a:spcBef>
                <a:spcPct val="0"/>
              </a:spcBef>
              <a:buNone/>
              <a:defRPr sz="3600" b="1" i="1" kern="1200">
                <a:solidFill>
                  <a:schemeClr val="tx2"/>
                </a:solidFill>
                <a:latin typeface="+mj-lt"/>
                <a:ea typeface="+mj-ea"/>
                <a:cs typeface="+mj-cs"/>
              </a:defRPr>
            </a:lvl1pPr>
          </a:lstStyle>
          <a:p>
            <a:endParaRPr lang="en-US" sz="1600" i="0" dirty="0">
              <a:solidFill>
                <a:schemeClr val="tx1">
                  <a:lumMod val="50000"/>
                  <a:lumOff val="50000"/>
                </a:schemeClr>
              </a:solidFill>
            </a:endParaRPr>
          </a:p>
        </p:txBody>
      </p:sp>
    </p:spTree>
    <p:extLst>
      <p:ext uri="{BB962C8B-B14F-4D97-AF65-F5344CB8AC3E}">
        <p14:creationId xmlns:p14="http://schemas.microsoft.com/office/powerpoint/2010/main" val="444165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2064" y="1389888"/>
            <a:ext cx="11164824" cy="3072384"/>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512064" y="4507992"/>
            <a:ext cx="11164824" cy="171907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6" name="Slide Number Placeholder 5"/>
          <p:cNvSpPr>
            <a:spLocks noGrp="1"/>
          </p:cNvSpPr>
          <p:nvPr>
            <p:ph type="sldNum" sz="quarter" idx="12"/>
          </p:nvPr>
        </p:nvSpPr>
        <p:spPr/>
        <p:txBody>
          <a:bodyPr/>
          <a:lstStyle/>
          <a:p>
            <a:fld id="{C1A15DF3-B9AF-4EC4-A69C-2370B628607D}" type="slidenum">
              <a:rPr lang="en-US" smtClean="0"/>
              <a:t>‹#›</a:t>
            </a:fld>
            <a:endParaRPr lang="en-US"/>
          </a:p>
        </p:txBody>
      </p:sp>
    </p:spTree>
    <p:extLst>
      <p:ext uri="{BB962C8B-B14F-4D97-AF65-F5344CB8AC3E}">
        <p14:creationId xmlns:p14="http://schemas.microsoft.com/office/powerpoint/2010/main" val="1457575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2064" y="1389888"/>
            <a:ext cx="5559552" cy="48371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17336" y="1389888"/>
            <a:ext cx="5559552" cy="48371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a:t>Innovate, Accelerate, Thrive – The Air Force at 75</a:t>
            </a:r>
          </a:p>
        </p:txBody>
      </p:sp>
      <p:sp>
        <p:nvSpPr>
          <p:cNvPr id="7" name="Slide Number Placeholder 6"/>
          <p:cNvSpPr>
            <a:spLocks noGrp="1"/>
          </p:cNvSpPr>
          <p:nvPr>
            <p:ph type="sldNum" sz="quarter" idx="12"/>
          </p:nvPr>
        </p:nvSpPr>
        <p:spPr/>
        <p:txBody>
          <a:bodyPr/>
          <a:lstStyle/>
          <a:p>
            <a:fld id="{C1A15DF3-B9AF-4EC4-A69C-2370B628607D}" type="slidenum">
              <a:rPr lang="en-US" smtClean="0"/>
              <a:t>‹#›</a:t>
            </a:fld>
            <a:endParaRPr lang="en-US"/>
          </a:p>
        </p:txBody>
      </p:sp>
    </p:spTree>
    <p:extLst>
      <p:ext uri="{BB962C8B-B14F-4D97-AF65-F5344CB8AC3E}">
        <p14:creationId xmlns:p14="http://schemas.microsoft.com/office/powerpoint/2010/main" val="3097507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12064" y="1389888"/>
            <a:ext cx="5559552" cy="823912"/>
          </a:xfrm>
        </p:spPr>
        <p:txBody>
          <a:bodyPr anchor="b">
            <a:normAutofit/>
          </a:bodyPr>
          <a:lstStyle>
            <a:lvl1pPr marL="0" indent="0">
              <a:buNone/>
              <a:defRPr sz="28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12064" y="2212848"/>
            <a:ext cx="5559552" cy="4014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17336" y="1389888"/>
            <a:ext cx="5559552" cy="823912"/>
          </a:xfrm>
        </p:spPr>
        <p:txBody>
          <a:bodyPr anchor="b">
            <a:normAutofit/>
          </a:bodyPr>
          <a:lstStyle>
            <a:lvl1pPr marL="0" indent="0">
              <a:buNone/>
              <a:defRPr sz="28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17336" y="2212848"/>
            <a:ext cx="5559552" cy="40142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a:t>Innovate, Accelerate, Thrive – The Air Force at 75</a:t>
            </a:r>
          </a:p>
        </p:txBody>
      </p:sp>
      <p:sp>
        <p:nvSpPr>
          <p:cNvPr id="9" name="Slide Number Placeholder 8"/>
          <p:cNvSpPr>
            <a:spLocks noGrp="1"/>
          </p:cNvSpPr>
          <p:nvPr>
            <p:ph type="sldNum" sz="quarter" idx="12"/>
          </p:nvPr>
        </p:nvSpPr>
        <p:spPr/>
        <p:txBody>
          <a:bodyPr/>
          <a:lstStyle/>
          <a:p>
            <a:fld id="{C1A15DF3-B9AF-4EC4-A69C-2370B628607D}" type="slidenum">
              <a:rPr lang="en-US" smtClean="0"/>
              <a:t>‹#›</a:t>
            </a:fld>
            <a:endParaRPr lang="en-US"/>
          </a:p>
        </p:txBody>
      </p:sp>
      <p:sp>
        <p:nvSpPr>
          <p:cNvPr id="7" name="Title 6"/>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81974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Innovate, Accelerate, Thrive – The Air Force at 75</a:t>
            </a:r>
          </a:p>
        </p:txBody>
      </p:sp>
      <p:sp>
        <p:nvSpPr>
          <p:cNvPr id="5" name="Slide Number Placeholder 4"/>
          <p:cNvSpPr>
            <a:spLocks noGrp="1"/>
          </p:cNvSpPr>
          <p:nvPr>
            <p:ph type="sldNum" sz="quarter" idx="12"/>
          </p:nvPr>
        </p:nvSpPr>
        <p:spPr/>
        <p:txBody>
          <a:bodyPr/>
          <a:lstStyle/>
          <a:p>
            <a:fld id="{C1A15DF3-B9AF-4EC4-A69C-2370B628607D}" type="slidenum">
              <a:rPr lang="en-US" smtClean="0"/>
              <a:t>‹#›</a:t>
            </a:fld>
            <a:endParaRPr lang="en-US"/>
          </a:p>
        </p:txBody>
      </p:sp>
    </p:spTree>
    <p:extLst>
      <p:ext uri="{BB962C8B-B14F-4D97-AF65-F5344CB8AC3E}">
        <p14:creationId xmlns:p14="http://schemas.microsoft.com/office/powerpoint/2010/main" val="1367892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Innovate, Accelerate, Thrive – The Air Force at 75</a:t>
            </a:r>
          </a:p>
        </p:txBody>
      </p:sp>
      <p:sp>
        <p:nvSpPr>
          <p:cNvPr id="4" name="Slide Number Placeholder 3"/>
          <p:cNvSpPr>
            <a:spLocks noGrp="1"/>
          </p:cNvSpPr>
          <p:nvPr>
            <p:ph type="sldNum" sz="quarter" idx="12"/>
          </p:nvPr>
        </p:nvSpPr>
        <p:spPr/>
        <p:txBody>
          <a:bodyPr/>
          <a:lstStyle/>
          <a:p>
            <a:fld id="{C1A15DF3-B9AF-4EC4-A69C-2370B628607D}" type="slidenum">
              <a:rPr lang="en-US" smtClean="0"/>
              <a:t>‹#›</a:t>
            </a:fld>
            <a:endParaRPr lang="en-US"/>
          </a:p>
        </p:txBody>
      </p:sp>
    </p:spTree>
    <p:extLst>
      <p:ext uri="{BB962C8B-B14F-4D97-AF65-F5344CB8AC3E}">
        <p14:creationId xmlns:p14="http://schemas.microsoft.com/office/powerpoint/2010/main" val="2717889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2064" y="1389888"/>
            <a:ext cx="4305681" cy="9144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4864608" y="1389888"/>
            <a:ext cx="6812280" cy="483717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12064" y="2304288"/>
            <a:ext cx="4305681" cy="392277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a:t>Innovate, Accelerate, Thrive – The Air Force at 75</a:t>
            </a:r>
          </a:p>
        </p:txBody>
      </p:sp>
      <p:sp>
        <p:nvSpPr>
          <p:cNvPr id="7" name="Slide Number Placeholder 6"/>
          <p:cNvSpPr>
            <a:spLocks noGrp="1"/>
          </p:cNvSpPr>
          <p:nvPr>
            <p:ph type="sldNum" sz="quarter" idx="12"/>
          </p:nvPr>
        </p:nvSpPr>
        <p:spPr/>
        <p:txBody>
          <a:bodyPr/>
          <a:lstStyle/>
          <a:p>
            <a:fld id="{C1A15DF3-B9AF-4EC4-A69C-2370B628607D}" type="slidenum">
              <a:rPr lang="en-US" smtClean="0"/>
              <a:t>‹#›</a:t>
            </a:fld>
            <a:endParaRPr lang="en-US"/>
          </a:p>
        </p:txBody>
      </p:sp>
    </p:spTree>
    <p:extLst>
      <p:ext uri="{BB962C8B-B14F-4D97-AF65-F5344CB8AC3E}">
        <p14:creationId xmlns:p14="http://schemas.microsoft.com/office/powerpoint/2010/main" val="3525400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2064" y="1389888"/>
            <a:ext cx="4306824" cy="914400"/>
          </a:xfrm>
        </p:spPr>
        <p:txBody>
          <a:bodyPr anchor="b"/>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4864608" y="1389888"/>
            <a:ext cx="6812280" cy="483717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12064" y="2304288"/>
            <a:ext cx="4306824" cy="392277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a:t>Innovate, Accelerate, Thrive – The Air Force at 75</a:t>
            </a:r>
          </a:p>
        </p:txBody>
      </p:sp>
      <p:sp>
        <p:nvSpPr>
          <p:cNvPr id="7" name="Slide Number Placeholder 6"/>
          <p:cNvSpPr>
            <a:spLocks noGrp="1"/>
          </p:cNvSpPr>
          <p:nvPr>
            <p:ph type="sldNum" sz="quarter" idx="12"/>
          </p:nvPr>
        </p:nvSpPr>
        <p:spPr/>
        <p:txBody>
          <a:bodyPr/>
          <a:lstStyle/>
          <a:p>
            <a:fld id="{C1A15DF3-B9AF-4EC4-A69C-2370B628607D}" type="slidenum">
              <a:rPr lang="en-US" smtClean="0"/>
              <a:t>‹#›</a:t>
            </a:fld>
            <a:endParaRPr lang="en-US"/>
          </a:p>
        </p:txBody>
      </p:sp>
    </p:spTree>
    <p:extLst>
      <p:ext uri="{BB962C8B-B14F-4D97-AF65-F5344CB8AC3E}">
        <p14:creationId xmlns:p14="http://schemas.microsoft.com/office/powerpoint/2010/main" val="2442224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07008" y="402336"/>
            <a:ext cx="9738360" cy="704088"/>
          </a:xfrm>
          <a:prstGeom prst="rect">
            <a:avLst/>
          </a:prstGeom>
        </p:spPr>
        <p:txBody>
          <a:bodyPr vert="horz" lIns="91440" tIns="0" rIns="91440" bIns="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2064" y="1389888"/>
            <a:ext cx="11164824" cy="48371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5" name="Footer Placeholder 4"/>
          <p:cNvSpPr>
            <a:spLocks noGrp="1"/>
          </p:cNvSpPr>
          <p:nvPr>
            <p:ph type="ftr" sz="quarter" idx="3"/>
          </p:nvPr>
        </p:nvSpPr>
        <p:spPr>
          <a:xfrm>
            <a:off x="2324130" y="6510528"/>
            <a:ext cx="7016023" cy="246221"/>
          </a:xfrm>
          <a:prstGeom prst="rect">
            <a:avLst/>
          </a:prstGeom>
        </p:spPr>
        <p:txBody>
          <a:bodyPr vert="horz" wrap="none" lIns="91440" tIns="0" rIns="91440" bIns="0" rtlCol="0" anchor="ctr">
            <a:spAutoFit/>
          </a:bodyPr>
          <a:lstStyle>
            <a:lvl1pPr algn="ctr">
              <a:defRPr sz="1600" b="1" i="1" spc="400" baseline="0">
                <a:solidFill>
                  <a:schemeClr val="tx1"/>
                </a:solidFill>
                <a:latin typeface="Franklin Gothic Book" panose="020B0503020102020204" pitchFamily="34" charset="0"/>
              </a:defRPr>
            </a:lvl1pPr>
          </a:lstStyle>
          <a:p>
            <a:r>
              <a:rPr lang="en-US" dirty="0"/>
              <a:t>Innovate, Accelerate, Thrive – The Air Force at 75</a:t>
            </a:r>
          </a:p>
        </p:txBody>
      </p:sp>
      <p:sp>
        <p:nvSpPr>
          <p:cNvPr id="6" name="Slide Number Placeholder 5"/>
          <p:cNvSpPr>
            <a:spLocks noGrp="1"/>
          </p:cNvSpPr>
          <p:nvPr>
            <p:ph type="sldNum" sz="quarter" idx="4"/>
          </p:nvPr>
        </p:nvSpPr>
        <p:spPr>
          <a:xfrm>
            <a:off x="11603736" y="6510528"/>
            <a:ext cx="530352" cy="246221"/>
          </a:xfrm>
          <a:prstGeom prst="rect">
            <a:avLst/>
          </a:prstGeom>
        </p:spPr>
        <p:txBody>
          <a:bodyPr vert="horz" wrap="none" lIns="91440" tIns="0" rIns="91440" bIns="0" rtlCol="0" anchor="ctr">
            <a:normAutofit/>
          </a:bodyPr>
          <a:lstStyle>
            <a:lvl1pPr algn="r">
              <a:defRPr sz="1600" b="1">
                <a:solidFill>
                  <a:schemeClr val="tx1">
                    <a:tint val="75000"/>
                  </a:schemeClr>
                </a:solidFill>
              </a:defRPr>
            </a:lvl1pPr>
          </a:lstStyle>
          <a:p>
            <a:fld id="{C1A15DF3-B9AF-4EC4-A69C-2370B628607D}" type="slidenum">
              <a:rPr lang="en-US" smtClean="0"/>
              <a:pPr/>
              <a:t>‹#›</a:t>
            </a:fld>
            <a:endParaRPr lang="en-US" dirty="0"/>
          </a:p>
        </p:txBody>
      </p:sp>
      <p:sp>
        <p:nvSpPr>
          <p:cNvPr id="8" name="TextBox 7"/>
          <p:cNvSpPr txBox="1"/>
          <p:nvPr userDrawn="1"/>
        </p:nvSpPr>
        <p:spPr>
          <a:xfrm>
            <a:off x="54864" y="6510528"/>
            <a:ext cx="824265" cy="246221"/>
          </a:xfrm>
          <a:prstGeom prst="rect">
            <a:avLst/>
          </a:prstGeom>
          <a:noFill/>
        </p:spPr>
        <p:txBody>
          <a:bodyPr wrap="none" lIns="91440" tIns="0" bIns="0" rtlCol="0">
            <a:spAutoFit/>
          </a:bodyPr>
          <a:lstStyle/>
          <a:p>
            <a:r>
              <a:rPr lang="en-US" sz="1600" b="1" dirty="0">
                <a:solidFill>
                  <a:schemeClr val="bg2">
                    <a:lumMod val="50000"/>
                  </a:schemeClr>
                </a:solidFill>
              </a:rPr>
              <a:t>As of: </a:t>
            </a:r>
          </a:p>
        </p:txBody>
      </p:sp>
      <p:pic>
        <p:nvPicPr>
          <p:cNvPr id="10" name="Picture 9"/>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45720" y="45720"/>
            <a:ext cx="1115568" cy="1115568"/>
          </a:xfrm>
          <a:prstGeom prst="rect">
            <a:avLst/>
          </a:prstGeom>
        </p:spPr>
      </p:pic>
      <p:pic>
        <p:nvPicPr>
          <p:cNvPr id="11" name="Picture 10"/>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091672" y="146304"/>
            <a:ext cx="952093" cy="914400"/>
          </a:xfrm>
          <a:prstGeom prst="rect">
            <a:avLst/>
          </a:prstGeom>
        </p:spPr>
      </p:pic>
      <p:cxnSp>
        <p:nvCxnSpPr>
          <p:cNvPr id="13" name="Straight Connector 12"/>
          <p:cNvCxnSpPr/>
          <p:nvPr userDrawn="1"/>
        </p:nvCxnSpPr>
        <p:spPr>
          <a:xfrm>
            <a:off x="146304" y="1207008"/>
            <a:ext cx="11896344"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146304" y="6409944"/>
            <a:ext cx="11896344"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userDrawn="1"/>
        </p:nvSpPr>
        <p:spPr>
          <a:xfrm>
            <a:off x="1207008" y="100584"/>
            <a:ext cx="1696298" cy="246221"/>
          </a:xfrm>
          <a:prstGeom prst="rect">
            <a:avLst/>
          </a:prstGeom>
          <a:noFill/>
        </p:spPr>
        <p:txBody>
          <a:bodyPr wrap="none" lIns="91440" tIns="0" bIns="0" rtlCol="0">
            <a:spAutoFit/>
          </a:bodyPr>
          <a:lstStyle/>
          <a:p>
            <a:r>
              <a:rPr lang="en-US" sz="1600" b="1" dirty="0">
                <a:solidFill>
                  <a:srgbClr val="007A33"/>
                </a:solidFill>
              </a:rPr>
              <a:t>UNCLASSIFIED</a:t>
            </a:r>
          </a:p>
        </p:txBody>
      </p:sp>
      <p:sp>
        <p:nvSpPr>
          <p:cNvPr id="15" name="TextBox 14"/>
          <p:cNvSpPr txBox="1"/>
          <p:nvPr userDrawn="1"/>
        </p:nvSpPr>
        <p:spPr>
          <a:xfrm>
            <a:off x="9596945" y="6510528"/>
            <a:ext cx="1696298" cy="246221"/>
          </a:xfrm>
          <a:prstGeom prst="rect">
            <a:avLst/>
          </a:prstGeom>
          <a:noFill/>
        </p:spPr>
        <p:txBody>
          <a:bodyPr wrap="none" lIns="91440" tIns="0" bIns="0" rtlCol="0">
            <a:spAutoFit/>
          </a:bodyPr>
          <a:lstStyle/>
          <a:p>
            <a:r>
              <a:rPr lang="en-US" sz="1600" b="1" dirty="0">
                <a:solidFill>
                  <a:srgbClr val="007A33"/>
                </a:solidFill>
              </a:rPr>
              <a:t>UNCLASSIFIED</a:t>
            </a:r>
          </a:p>
        </p:txBody>
      </p:sp>
    </p:spTree>
    <p:extLst>
      <p:ext uri="{BB962C8B-B14F-4D97-AF65-F5344CB8AC3E}">
        <p14:creationId xmlns:p14="http://schemas.microsoft.com/office/powerpoint/2010/main" val="22809120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lnSpc>
          <a:spcPct val="90000"/>
        </a:lnSpc>
        <a:spcBef>
          <a:spcPct val="0"/>
        </a:spcBef>
        <a:buNone/>
        <a:defRPr sz="3600" b="1" i="1"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buClr>
        <a:buFont typeface="Symbol" panose="05050102010706020507" pitchFamily="18" charset="2"/>
        <a:buChar char=""/>
        <a:defRPr sz="28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tx2"/>
        </a:buClr>
        <a:buFont typeface="Symbol" panose="05050102010706020507" pitchFamily="18" charset="2"/>
        <a:buChar char=""/>
        <a:defRPr sz="24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tx2"/>
        </a:buClr>
        <a:buFont typeface="Symbol" panose="05050102010706020507" pitchFamily="18" charset="2"/>
        <a:buChar char=""/>
        <a:defRPr sz="20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tx2"/>
        </a:buClr>
        <a:buFont typeface="Symbol" panose="05050102010706020507" pitchFamily="18" charset="2"/>
        <a:buChar char=""/>
        <a:defRPr sz="18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tx2"/>
        </a:buClr>
        <a:buFont typeface="Symbol" panose="05050102010706020507" pitchFamily="18" charset="2"/>
        <a:buChar char=""/>
        <a:defRPr sz="18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Clr>
          <a:schemeClr val="tx2"/>
        </a:buClr>
        <a:buFont typeface="Symbol" panose="05050102010706020507" pitchFamily="18" charset="2"/>
        <a:buChar char=""/>
        <a:defRPr sz="1800" b="1"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Clr>
          <a:schemeClr val="tx2"/>
        </a:buClr>
        <a:buFont typeface="Symbol" panose="05050102010706020507" pitchFamily="18" charset="2"/>
        <a:buChar char=""/>
        <a:defRPr sz="1800" b="1"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Clr>
          <a:schemeClr val="tx2"/>
        </a:buClr>
        <a:buFont typeface="Symbol" panose="05050102010706020507" pitchFamily="18" charset="2"/>
        <a:buChar char=""/>
        <a:defRPr sz="1800" b="1"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Clr>
          <a:schemeClr val="tx2"/>
        </a:buClr>
        <a:buFont typeface="Symbol" panose="05050102010706020507" pitchFamily="18" charset="2"/>
        <a:buChar char=""/>
        <a:defRPr sz="1800" b="1"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
          <p:cNvSpPr>
            <a:spLocks noChangeArrowheads="1"/>
          </p:cNvSpPr>
          <p:nvPr/>
        </p:nvSpPr>
        <p:spPr bwMode="auto">
          <a:xfrm>
            <a:off x="4267200" y="4648200"/>
            <a:ext cx="6019800" cy="1428750"/>
          </a:xfrm>
          <a:prstGeom prst="rect">
            <a:avLst/>
          </a:prstGeom>
          <a:noFill/>
          <a:ln w="9525">
            <a:noFill/>
            <a:miter lim="800000"/>
            <a:headEnd/>
            <a:tailEnd/>
          </a:ln>
        </p:spPr>
        <p:txBody>
          <a:bodyPr/>
          <a:lstStyle/>
          <a:p>
            <a:pPr algn="r"/>
            <a:endParaRPr lang="en-US" dirty="0"/>
          </a:p>
        </p:txBody>
      </p:sp>
      <p:sp>
        <p:nvSpPr>
          <p:cNvPr id="6" name="Rectangle 4"/>
          <p:cNvSpPr>
            <a:spLocks noChangeArrowheads="1"/>
          </p:cNvSpPr>
          <p:nvPr/>
        </p:nvSpPr>
        <p:spPr bwMode="auto">
          <a:xfrm>
            <a:off x="5334000" y="5176838"/>
            <a:ext cx="5334000" cy="1200150"/>
          </a:xfrm>
          <a:prstGeom prst="rect">
            <a:avLst/>
          </a:prstGeom>
          <a:noFill/>
          <a:ln w="9525">
            <a:noFill/>
            <a:miter lim="800000"/>
            <a:headEnd/>
            <a:tailEnd/>
          </a:ln>
        </p:spPr>
        <p:txBody>
          <a:bodyPr/>
          <a:lstStyle/>
          <a:p>
            <a:pPr algn="ctr" eaLnBrk="0" hangingPunct="0">
              <a:defRPr/>
            </a:pPr>
            <a:endParaRPr lang="en-US" sz="2000" b="1" dirty="0">
              <a:latin typeface="Arial" charset="0"/>
              <a:cs typeface="Arial" charset="0"/>
            </a:endParaRPr>
          </a:p>
        </p:txBody>
      </p:sp>
      <p:sp>
        <p:nvSpPr>
          <p:cNvPr id="7" name="Title 1"/>
          <p:cNvSpPr txBox="1">
            <a:spLocks/>
          </p:cNvSpPr>
          <p:nvPr/>
        </p:nvSpPr>
        <p:spPr>
          <a:xfrm>
            <a:off x="1847850" y="346869"/>
            <a:ext cx="7696200" cy="1143000"/>
          </a:xfrm>
          <a:prstGeom prst="rect">
            <a:avLst/>
          </a:prstGeom>
        </p:spPr>
        <p:txBody>
          <a:bodyPr/>
          <a:lstStyle>
            <a:lvl1pPr algn="ctr" rtl="0" eaLnBrk="0" fontAlgn="base" hangingPunct="0">
              <a:spcBef>
                <a:spcPct val="0"/>
              </a:spcBef>
              <a:spcAft>
                <a:spcPct val="0"/>
              </a:spcAft>
              <a:defRPr sz="3600" b="1" i="1">
                <a:solidFill>
                  <a:srgbClr val="151C77"/>
                </a:solidFill>
                <a:latin typeface="+mj-lt"/>
                <a:ea typeface="+mj-ea"/>
                <a:cs typeface="+mj-cs"/>
              </a:defRPr>
            </a:lvl1pPr>
            <a:lvl2pPr algn="r" rtl="0" eaLnBrk="0" fontAlgn="base" hangingPunct="0">
              <a:spcBef>
                <a:spcPct val="0"/>
              </a:spcBef>
              <a:spcAft>
                <a:spcPct val="0"/>
              </a:spcAft>
              <a:defRPr sz="3600" b="1" i="1">
                <a:solidFill>
                  <a:srgbClr val="151C77"/>
                </a:solidFill>
                <a:latin typeface="Arial" charset="0"/>
              </a:defRPr>
            </a:lvl2pPr>
            <a:lvl3pPr algn="r" rtl="0" eaLnBrk="0" fontAlgn="base" hangingPunct="0">
              <a:spcBef>
                <a:spcPct val="0"/>
              </a:spcBef>
              <a:spcAft>
                <a:spcPct val="0"/>
              </a:spcAft>
              <a:defRPr sz="3600" b="1" i="1">
                <a:solidFill>
                  <a:srgbClr val="151C77"/>
                </a:solidFill>
                <a:latin typeface="Arial" charset="0"/>
              </a:defRPr>
            </a:lvl3pPr>
            <a:lvl4pPr algn="r" rtl="0" eaLnBrk="0" fontAlgn="base" hangingPunct="0">
              <a:spcBef>
                <a:spcPct val="0"/>
              </a:spcBef>
              <a:spcAft>
                <a:spcPct val="0"/>
              </a:spcAft>
              <a:defRPr sz="3600" b="1" i="1">
                <a:solidFill>
                  <a:srgbClr val="151C77"/>
                </a:solidFill>
                <a:latin typeface="Arial" charset="0"/>
              </a:defRPr>
            </a:lvl4pPr>
            <a:lvl5pPr algn="r" rtl="0" eaLnBrk="0" fontAlgn="base" hangingPunct="0">
              <a:spcBef>
                <a:spcPct val="0"/>
              </a:spcBef>
              <a:spcAft>
                <a:spcPct val="0"/>
              </a:spcAft>
              <a:defRPr sz="3600" b="1" i="1">
                <a:solidFill>
                  <a:srgbClr val="151C77"/>
                </a:solidFill>
                <a:latin typeface="Arial" charset="0"/>
              </a:defRPr>
            </a:lvl5pPr>
            <a:lvl6pPr marL="457200" algn="r" rtl="0" eaLnBrk="0" fontAlgn="base" hangingPunct="0">
              <a:spcBef>
                <a:spcPct val="0"/>
              </a:spcBef>
              <a:spcAft>
                <a:spcPct val="0"/>
              </a:spcAft>
              <a:defRPr sz="3600" b="1" i="1">
                <a:solidFill>
                  <a:srgbClr val="151C77"/>
                </a:solidFill>
                <a:latin typeface="Arial" charset="0"/>
              </a:defRPr>
            </a:lvl6pPr>
            <a:lvl7pPr marL="914400" algn="r" rtl="0" eaLnBrk="0" fontAlgn="base" hangingPunct="0">
              <a:spcBef>
                <a:spcPct val="0"/>
              </a:spcBef>
              <a:spcAft>
                <a:spcPct val="0"/>
              </a:spcAft>
              <a:defRPr sz="3600" b="1" i="1">
                <a:solidFill>
                  <a:srgbClr val="151C77"/>
                </a:solidFill>
                <a:latin typeface="Arial" charset="0"/>
              </a:defRPr>
            </a:lvl7pPr>
            <a:lvl8pPr marL="1371600" algn="r" rtl="0" eaLnBrk="0" fontAlgn="base" hangingPunct="0">
              <a:spcBef>
                <a:spcPct val="0"/>
              </a:spcBef>
              <a:spcAft>
                <a:spcPct val="0"/>
              </a:spcAft>
              <a:defRPr sz="3600" b="1" i="1">
                <a:solidFill>
                  <a:srgbClr val="151C77"/>
                </a:solidFill>
                <a:latin typeface="Arial" charset="0"/>
              </a:defRPr>
            </a:lvl8pPr>
            <a:lvl9pPr marL="1828800" algn="r" rtl="0" eaLnBrk="0" fontAlgn="base" hangingPunct="0">
              <a:spcBef>
                <a:spcPct val="0"/>
              </a:spcBef>
              <a:spcAft>
                <a:spcPct val="0"/>
              </a:spcAft>
              <a:defRPr sz="3600" b="1" i="1">
                <a:solidFill>
                  <a:srgbClr val="151C77"/>
                </a:solidFill>
                <a:latin typeface="Arial" charset="0"/>
              </a:defRPr>
            </a:lvl9pPr>
          </a:lstStyle>
          <a:p>
            <a:r>
              <a:rPr lang="en-US" kern="0" dirty="0"/>
              <a:t>FTOC Working Group</a:t>
            </a:r>
          </a:p>
        </p:txBody>
      </p:sp>
      <p:sp>
        <p:nvSpPr>
          <p:cNvPr id="10" name="Title 2"/>
          <p:cNvSpPr txBox="1">
            <a:spLocks/>
          </p:cNvSpPr>
          <p:nvPr/>
        </p:nvSpPr>
        <p:spPr bwMode="auto">
          <a:xfrm>
            <a:off x="5299894" y="1947087"/>
            <a:ext cx="5402211" cy="322975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600" b="1" i="1">
                <a:solidFill>
                  <a:srgbClr val="151C77"/>
                </a:solidFill>
                <a:latin typeface="+mj-lt"/>
                <a:ea typeface="+mj-ea"/>
                <a:cs typeface="+mj-cs"/>
              </a:defRPr>
            </a:lvl1pPr>
            <a:lvl2pPr algn="r" rtl="0" eaLnBrk="0" fontAlgn="base" hangingPunct="0">
              <a:spcBef>
                <a:spcPct val="0"/>
              </a:spcBef>
              <a:spcAft>
                <a:spcPct val="0"/>
              </a:spcAft>
              <a:defRPr sz="3600" b="1" i="1">
                <a:solidFill>
                  <a:srgbClr val="151C77"/>
                </a:solidFill>
                <a:latin typeface="Arial" charset="0"/>
              </a:defRPr>
            </a:lvl2pPr>
            <a:lvl3pPr algn="r" rtl="0" eaLnBrk="0" fontAlgn="base" hangingPunct="0">
              <a:spcBef>
                <a:spcPct val="0"/>
              </a:spcBef>
              <a:spcAft>
                <a:spcPct val="0"/>
              </a:spcAft>
              <a:defRPr sz="3600" b="1" i="1">
                <a:solidFill>
                  <a:srgbClr val="151C77"/>
                </a:solidFill>
                <a:latin typeface="Arial" charset="0"/>
              </a:defRPr>
            </a:lvl3pPr>
            <a:lvl4pPr algn="r" rtl="0" eaLnBrk="0" fontAlgn="base" hangingPunct="0">
              <a:spcBef>
                <a:spcPct val="0"/>
              </a:spcBef>
              <a:spcAft>
                <a:spcPct val="0"/>
              </a:spcAft>
              <a:defRPr sz="3600" b="1" i="1">
                <a:solidFill>
                  <a:srgbClr val="151C77"/>
                </a:solidFill>
                <a:latin typeface="Arial" charset="0"/>
              </a:defRPr>
            </a:lvl4pPr>
            <a:lvl5pPr algn="r" rtl="0" eaLnBrk="0" fontAlgn="base" hangingPunct="0">
              <a:spcBef>
                <a:spcPct val="0"/>
              </a:spcBef>
              <a:spcAft>
                <a:spcPct val="0"/>
              </a:spcAft>
              <a:defRPr sz="3600" b="1" i="1">
                <a:solidFill>
                  <a:srgbClr val="151C77"/>
                </a:solidFill>
                <a:latin typeface="Arial" charset="0"/>
              </a:defRPr>
            </a:lvl5pPr>
            <a:lvl6pPr marL="457200" algn="r" rtl="0" eaLnBrk="0" fontAlgn="base" hangingPunct="0">
              <a:spcBef>
                <a:spcPct val="0"/>
              </a:spcBef>
              <a:spcAft>
                <a:spcPct val="0"/>
              </a:spcAft>
              <a:defRPr sz="3600" b="1" i="1">
                <a:solidFill>
                  <a:srgbClr val="151C77"/>
                </a:solidFill>
                <a:latin typeface="Arial" charset="0"/>
              </a:defRPr>
            </a:lvl6pPr>
            <a:lvl7pPr marL="914400" algn="r" rtl="0" eaLnBrk="0" fontAlgn="base" hangingPunct="0">
              <a:spcBef>
                <a:spcPct val="0"/>
              </a:spcBef>
              <a:spcAft>
                <a:spcPct val="0"/>
              </a:spcAft>
              <a:defRPr sz="3600" b="1" i="1">
                <a:solidFill>
                  <a:srgbClr val="151C77"/>
                </a:solidFill>
                <a:latin typeface="Arial" charset="0"/>
              </a:defRPr>
            </a:lvl7pPr>
            <a:lvl8pPr marL="1371600" algn="r" rtl="0" eaLnBrk="0" fontAlgn="base" hangingPunct="0">
              <a:spcBef>
                <a:spcPct val="0"/>
              </a:spcBef>
              <a:spcAft>
                <a:spcPct val="0"/>
              </a:spcAft>
              <a:defRPr sz="3600" b="1" i="1">
                <a:solidFill>
                  <a:srgbClr val="151C77"/>
                </a:solidFill>
                <a:latin typeface="Arial" charset="0"/>
              </a:defRPr>
            </a:lvl8pPr>
            <a:lvl9pPr marL="1828800" algn="r" rtl="0" eaLnBrk="0" fontAlgn="base" hangingPunct="0">
              <a:spcBef>
                <a:spcPct val="0"/>
              </a:spcBef>
              <a:spcAft>
                <a:spcPct val="0"/>
              </a:spcAft>
              <a:defRPr sz="3600" b="1" i="1">
                <a:solidFill>
                  <a:srgbClr val="151C77"/>
                </a:solidFill>
                <a:latin typeface="Arial" charset="0"/>
              </a:defRPr>
            </a:lvl9pPr>
          </a:lstStyle>
          <a:p>
            <a:br>
              <a:rPr lang="en-US" kern="0" dirty="0">
                <a:latin typeface="Times New Roman" pitchFamily="18" charset="0"/>
              </a:rPr>
            </a:br>
            <a:br>
              <a:rPr lang="en-US" kern="0" dirty="0">
                <a:latin typeface="Times New Roman" pitchFamily="18" charset="0"/>
              </a:rPr>
            </a:br>
            <a:r>
              <a:rPr lang="en-US" sz="3200" kern="0" dirty="0">
                <a:latin typeface="Times New Roman" pitchFamily="18" charset="0"/>
              </a:rPr>
              <a:t>First Term Officer Course</a:t>
            </a:r>
            <a:br>
              <a:rPr lang="en-US" sz="3200" kern="0" dirty="0">
                <a:latin typeface="Times New Roman" pitchFamily="18" charset="0"/>
              </a:rPr>
            </a:br>
            <a:r>
              <a:rPr lang="en-US" sz="3200" kern="0" dirty="0">
                <a:latin typeface="Times New Roman" pitchFamily="18" charset="0"/>
              </a:rPr>
              <a:t>CC Read Ahead</a:t>
            </a:r>
            <a:endParaRPr lang="en-US" sz="2400" kern="0" dirty="0">
              <a:latin typeface="Times New Roman" pitchFamily="18" charset="0"/>
            </a:endParaRPr>
          </a:p>
        </p:txBody>
      </p:sp>
      <p:pic>
        <p:nvPicPr>
          <p:cNvPr id="5" name="Picture 4" descr="Logo, company name&#10;&#10;Description automatically generated">
            <a:extLst>
              <a:ext uri="{FF2B5EF4-FFF2-40B4-BE49-F238E27FC236}">
                <a16:creationId xmlns:a16="http://schemas.microsoft.com/office/drawing/2014/main" id="{365F5D90-49EA-4010-808B-00D648130F6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44051" y="125986"/>
            <a:ext cx="1032031" cy="103301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485" y="6468533"/>
            <a:ext cx="3905795" cy="287867"/>
          </a:xfrm>
          <a:prstGeom prst="rect">
            <a:avLst/>
          </a:prstGeom>
        </p:spPr>
      </p:pic>
    </p:spTree>
    <p:extLst>
      <p:ext uri="{BB962C8B-B14F-4D97-AF65-F5344CB8AC3E}">
        <p14:creationId xmlns:p14="http://schemas.microsoft.com/office/powerpoint/2010/main" val="4293017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
          <p:cNvSpPr>
            <a:spLocks noChangeArrowheads="1"/>
          </p:cNvSpPr>
          <p:nvPr/>
        </p:nvSpPr>
        <p:spPr bwMode="auto">
          <a:xfrm>
            <a:off x="4267200" y="4648200"/>
            <a:ext cx="6019800" cy="1428750"/>
          </a:xfrm>
          <a:prstGeom prst="rect">
            <a:avLst/>
          </a:prstGeom>
          <a:noFill/>
          <a:ln w="9525">
            <a:noFill/>
            <a:miter lim="800000"/>
            <a:headEnd/>
            <a:tailEnd/>
          </a:ln>
        </p:spPr>
        <p:txBody>
          <a:bodyPr/>
          <a:lstStyle/>
          <a:p>
            <a:pPr algn="r"/>
            <a:endParaRPr lang="en-US" dirty="0"/>
          </a:p>
        </p:txBody>
      </p:sp>
      <p:sp>
        <p:nvSpPr>
          <p:cNvPr id="6" name="Rectangle 4"/>
          <p:cNvSpPr>
            <a:spLocks noChangeArrowheads="1"/>
          </p:cNvSpPr>
          <p:nvPr/>
        </p:nvSpPr>
        <p:spPr bwMode="auto">
          <a:xfrm>
            <a:off x="5334000" y="5176838"/>
            <a:ext cx="5334000" cy="1200150"/>
          </a:xfrm>
          <a:prstGeom prst="rect">
            <a:avLst/>
          </a:prstGeom>
          <a:noFill/>
          <a:ln w="9525">
            <a:noFill/>
            <a:miter lim="800000"/>
            <a:headEnd/>
            <a:tailEnd/>
          </a:ln>
        </p:spPr>
        <p:txBody>
          <a:bodyPr/>
          <a:lstStyle/>
          <a:p>
            <a:pPr algn="ctr" eaLnBrk="0" hangingPunct="0">
              <a:defRPr/>
            </a:pPr>
            <a:endParaRPr lang="en-US" sz="2000" b="1" dirty="0">
              <a:latin typeface="Arial" charset="0"/>
              <a:cs typeface="Arial" charset="0"/>
            </a:endParaRPr>
          </a:p>
        </p:txBody>
      </p:sp>
      <p:sp>
        <p:nvSpPr>
          <p:cNvPr id="7" name="Title 1"/>
          <p:cNvSpPr txBox="1">
            <a:spLocks/>
          </p:cNvSpPr>
          <p:nvPr/>
        </p:nvSpPr>
        <p:spPr>
          <a:xfrm>
            <a:off x="1847850" y="346869"/>
            <a:ext cx="7696200" cy="1143000"/>
          </a:xfrm>
          <a:prstGeom prst="rect">
            <a:avLst/>
          </a:prstGeom>
        </p:spPr>
        <p:txBody>
          <a:bodyPr/>
          <a:lstStyle>
            <a:lvl1pPr algn="ctr" rtl="0" eaLnBrk="0" fontAlgn="base" hangingPunct="0">
              <a:spcBef>
                <a:spcPct val="0"/>
              </a:spcBef>
              <a:spcAft>
                <a:spcPct val="0"/>
              </a:spcAft>
              <a:defRPr sz="3600" b="1" i="1">
                <a:solidFill>
                  <a:srgbClr val="151C77"/>
                </a:solidFill>
                <a:latin typeface="+mj-lt"/>
                <a:ea typeface="+mj-ea"/>
                <a:cs typeface="+mj-cs"/>
              </a:defRPr>
            </a:lvl1pPr>
            <a:lvl2pPr algn="r" rtl="0" eaLnBrk="0" fontAlgn="base" hangingPunct="0">
              <a:spcBef>
                <a:spcPct val="0"/>
              </a:spcBef>
              <a:spcAft>
                <a:spcPct val="0"/>
              </a:spcAft>
              <a:defRPr sz="3600" b="1" i="1">
                <a:solidFill>
                  <a:srgbClr val="151C77"/>
                </a:solidFill>
                <a:latin typeface="Arial" charset="0"/>
              </a:defRPr>
            </a:lvl2pPr>
            <a:lvl3pPr algn="r" rtl="0" eaLnBrk="0" fontAlgn="base" hangingPunct="0">
              <a:spcBef>
                <a:spcPct val="0"/>
              </a:spcBef>
              <a:spcAft>
                <a:spcPct val="0"/>
              </a:spcAft>
              <a:defRPr sz="3600" b="1" i="1">
                <a:solidFill>
                  <a:srgbClr val="151C77"/>
                </a:solidFill>
                <a:latin typeface="Arial" charset="0"/>
              </a:defRPr>
            </a:lvl3pPr>
            <a:lvl4pPr algn="r" rtl="0" eaLnBrk="0" fontAlgn="base" hangingPunct="0">
              <a:spcBef>
                <a:spcPct val="0"/>
              </a:spcBef>
              <a:spcAft>
                <a:spcPct val="0"/>
              </a:spcAft>
              <a:defRPr sz="3600" b="1" i="1">
                <a:solidFill>
                  <a:srgbClr val="151C77"/>
                </a:solidFill>
                <a:latin typeface="Arial" charset="0"/>
              </a:defRPr>
            </a:lvl4pPr>
            <a:lvl5pPr algn="r" rtl="0" eaLnBrk="0" fontAlgn="base" hangingPunct="0">
              <a:spcBef>
                <a:spcPct val="0"/>
              </a:spcBef>
              <a:spcAft>
                <a:spcPct val="0"/>
              </a:spcAft>
              <a:defRPr sz="3600" b="1" i="1">
                <a:solidFill>
                  <a:srgbClr val="151C77"/>
                </a:solidFill>
                <a:latin typeface="Arial" charset="0"/>
              </a:defRPr>
            </a:lvl5pPr>
            <a:lvl6pPr marL="457200" algn="r" rtl="0" eaLnBrk="0" fontAlgn="base" hangingPunct="0">
              <a:spcBef>
                <a:spcPct val="0"/>
              </a:spcBef>
              <a:spcAft>
                <a:spcPct val="0"/>
              </a:spcAft>
              <a:defRPr sz="3600" b="1" i="1">
                <a:solidFill>
                  <a:srgbClr val="151C77"/>
                </a:solidFill>
                <a:latin typeface="Arial" charset="0"/>
              </a:defRPr>
            </a:lvl6pPr>
            <a:lvl7pPr marL="914400" algn="r" rtl="0" eaLnBrk="0" fontAlgn="base" hangingPunct="0">
              <a:spcBef>
                <a:spcPct val="0"/>
              </a:spcBef>
              <a:spcAft>
                <a:spcPct val="0"/>
              </a:spcAft>
              <a:defRPr sz="3600" b="1" i="1">
                <a:solidFill>
                  <a:srgbClr val="151C77"/>
                </a:solidFill>
                <a:latin typeface="Arial" charset="0"/>
              </a:defRPr>
            </a:lvl7pPr>
            <a:lvl8pPr marL="1371600" algn="r" rtl="0" eaLnBrk="0" fontAlgn="base" hangingPunct="0">
              <a:spcBef>
                <a:spcPct val="0"/>
              </a:spcBef>
              <a:spcAft>
                <a:spcPct val="0"/>
              </a:spcAft>
              <a:defRPr sz="3600" b="1" i="1">
                <a:solidFill>
                  <a:srgbClr val="151C77"/>
                </a:solidFill>
                <a:latin typeface="Arial" charset="0"/>
              </a:defRPr>
            </a:lvl8pPr>
            <a:lvl9pPr marL="1828800" algn="r" rtl="0" eaLnBrk="0" fontAlgn="base" hangingPunct="0">
              <a:spcBef>
                <a:spcPct val="0"/>
              </a:spcBef>
              <a:spcAft>
                <a:spcPct val="0"/>
              </a:spcAft>
              <a:defRPr sz="3600" b="1" i="1">
                <a:solidFill>
                  <a:srgbClr val="151C77"/>
                </a:solidFill>
                <a:latin typeface="Arial" charset="0"/>
              </a:defRPr>
            </a:lvl9pPr>
          </a:lstStyle>
          <a:p>
            <a:r>
              <a:rPr lang="en-US" kern="0" dirty="0"/>
              <a:t>Overview</a:t>
            </a:r>
          </a:p>
        </p:txBody>
      </p:sp>
      <p:sp>
        <p:nvSpPr>
          <p:cNvPr id="14" name="Title 1"/>
          <p:cNvSpPr txBox="1">
            <a:spLocks/>
          </p:cNvSpPr>
          <p:nvPr/>
        </p:nvSpPr>
        <p:spPr>
          <a:xfrm>
            <a:off x="419100" y="1447007"/>
            <a:ext cx="7696200" cy="1143000"/>
          </a:xfrm>
          <a:prstGeom prst="rect">
            <a:avLst/>
          </a:prstGeom>
        </p:spPr>
        <p:txBody>
          <a:bodyPr/>
          <a:lstStyle>
            <a:lvl1pPr algn="ctr" rtl="0" eaLnBrk="0" fontAlgn="base" hangingPunct="0">
              <a:spcBef>
                <a:spcPct val="0"/>
              </a:spcBef>
              <a:spcAft>
                <a:spcPct val="0"/>
              </a:spcAft>
              <a:defRPr sz="3600" b="1" i="1">
                <a:solidFill>
                  <a:srgbClr val="151C77"/>
                </a:solidFill>
                <a:latin typeface="+mj-lt"/>
                <a:ea typeface="+mj-ea"/>
                <a:cs typeface="+mj-cs"/>
              </a:defRPr>
            </a:lvl1pPr>
            <a:lvl2pPr algn="r" rtl="0" eaLnBrk="0" fontAlgn="base" hangingPunct="0">
              <a:spcBef>
                <a:spcPct val="0"/>
              </a:spcBef>
              <a:spcAft>
                <a:spcPct val="0"/>
              </a:spcAft>
              <a:defRPr sz="3600" b="1" i="1">
                <a:solidFill>
                  <a:srgbClr val="151C77"/>
                </a:solidFill>
                <a:latin typeface="Arial" charset="0"/>
              </a:defRPr>
            </a:lvl2pPr>
            <a:lvl3pPr algn="r" rtl="0" eaLnBrk="0" fontAlgn="base" hangingPunct="0">
              <a:spcBef>
                <a:spcPct val="0"/>
              </a:spcBef>
              <a:spcAft>
                <a:spcPct val="0"/>
              </a:spcAft>
              <a:defRPr sz="3600" b="1" i="1">
                <a:solidFill>
                  <a:srgbClr val="151C77"/>
                </a:solidFill>
                <a:latin typeface="Arial" charset="0"/>
              </a:defRPr>
            </a:lvl3pPr>
            <a:lvl4pPr algn="r" rtl="0" eaLnBrk="0" fontAlgn="base" hangingPunct="0">
              <a:spcBef>
                <a:spcPct val="0"/>
              </a:spcBef>
              <a:spcAft>
                <a:spcPct val="0"/>
              </a:spcAft>
              <a:defRPr sz="3600" b="1" i="1">
                <a:solidFill>
                  <a:srgbClr val="151C77"/>
                </a:solidFill>
                <a:latin typeface="Arial" charset="0"/>
              </a:defRPr>
            </a:lvl4pPr>
            <a:lvl5pPr algn="r" rtl="0" eaLnBrk="0" fontAlgn="base" hangingPunct="0">
              <a:spcBef>
                <a:spcPct val="0"/>
              </a:spcBef>
              <a:spcAft>
                <a:spcPct val="0"/>
              </a:spcAft>
              <a:defRPr sz="3600" b="1" i="1">
                <a:solidFill>
                  <a:srgbClr val="151C77"/>
                </a:solidFill>
                <a:latin typeface="Arial" charset="0"/>
              </a:defRPr>
            </a:lvl5pPr>
            <a:lvl6pPr marL="457200" algn="r" rtl="0" eaLnBrk="0" fontAlgn="base" hangingPunct="0">
              <a:spcBef>
                <a:spcPct val="0"/>
              </a:spcBef>
              <a:spcAft>
                <a:spcPct val="0"/>
              </a:spcAft>
              <a:defRPr sz="3600" b="1" i="1">
                <a:solidFill>
                  <a:srgbClr val="151C77"/>
                </a:solidFill>
                <a:latin typeface="Arial" charset="0"/>
              </a:defRPr>
            </a:lvl6pPr>
            <a:lvl7pPr marL="914400" algn="r" rtl="0" eaLnBrk="0" fontAlgn="base" hangingPunct="0">
              <a:spcBef>
                <a:spcPct val="0"/>
              </a:spcBef>
              <a:spcAft>
                <a:spcPct val="0"/>
              </a:spcAft>
              <a:defRPr sz="3600" b="1" i="1">
                <a:solidFill>
                  <a:srgbClr val="151C77"/>
                </a:solidFill>
                <a:latin typeface="Arial" charset="0"/>
              </a:defRPr>
            </a:lvl7pPr>
            <a:lvl8pPr marL="1371600" algn="r" rtl="0" eaLnBrk="0" fontAlgn="base" hangingPunct="0">
              <a:spcBef>
                <a:spcPct val="0"/>
              </a:spcBef>
              <a:spcAft>
                <a:spcPct val="0"/>
              </a:spcAft>
              <a:defRPr sz="3600" b="1" i="1">
                <a:solidFill>
                  <a:srgbClr val="151C77"/>
                </a:solidFill>
                <a:latin typeface="Arial" charset="0"/>
              </a:defRPr>
            </a:lvl8pPr>
            <a:lvl9pPr marL="1828800" algn="r" rtl="0" eaLnBrk="0" fontAlgn="base" hangingPunct="0">
              <a:spcBef>
                <a:spcPct val="0"/>
              </a:spcBef>
              <a:spcAft>
                <a:spcPct val="0"/>
              </a:spcAft>
              <a:defRPr sz="3600" b="1" i="1">
                <a:solidFill>
                  <a:srgbClr val="151C77"/>
                </a:solidFill>
                <a:latin typeface="Arial" charset="0"/>
              </a:defRPr>
            </a:lvl9pPr>
          </a:lstStyle>
          <a:p>
            <a:pPr marL="571500" indent="-571500" algn="l">
              <a:buFont typeface="Arial" panose="020B0604020202020204" pitchFamily="34" charset="0"/>
              <a:buChar char="•"/>
            </a:pPr>
            <a:r>
              <a:rPr lang="en-US" sz="2800" i="0" kern="0" dirty="0"/>
              <a:t>FTOC Working Group Milestones </a:t>
            </a:r>
          </a:p>
          <a:p>
            <a:pPr marL="571500" indent="-571500" algn="l">
              <a:buFont typeface="Arial" panose="020B0604020202020204" pitchFamily="34" charset="0"/>
              <a:buChar char="•"/>
            </a:pPr>
            <a:r>
              <a:rPr lang="en-US" sz="2800" i="0" kern="0" dirty="0"/>
              <a:t>FTOC Overview/Goals</a:t>
            </a:r>
          </a:p>
          <a:p>
            <a:pPr marL="571500" indent="-571500" algn="l">
              <a:buFont typeface="Arial" panose="020B0604020202020204" pitchFamily="34" charset="0"/>
              <a:buChar char="•"/>
            </a:pPr>
            <a:r>
              <a:rPr lang="en-US" sz="2800" i="0" kern="0" dirty="0"/>
              <a:t>Curriculum</a:t>
            </a:r>
          </a:p>
          <a:p>
            <a:pPr marL="571500" indent="-571500" algn="l">
              <a:buFont typeface="Arial" panose="020B0604020202020204" pitchFamily="34" charset="0"/>
              <a:buChar char="•"/>
            </a:pPr>
            <a:r>
              <a:rPr lang="en-US" sz="2800" i="0" kern="0" dirty="0"/>
              <a:t>Asks </a:t>
            </a:r>
          </a:p>
          <a:p>
            <a:pPr lvl="1" algn="l"/>
            <a:endParaRPr lang="en-US" sz="2800" i="0" kern="0" dirty="0"/>
          </a:p>
        </p:txBody>
      </p:sp>
      <p:pic>
        <p:nvPicPr>
          <p:cNvPr id="8" name="Picture 7" descr="Logo, company name&#10;&#10;Description automatically generated">
            <a:extLst>
              <a:ext uri="{FF2B5EF4-FFF2-40B4-BE49-F238E27FC236}">
                <a16:creationId xmlns:a16="http://schemas.microsoft.com/office/drawing/2014/main" id="{8FBFF1CE-DB96-4E77-9037-F2652EDDA81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44051" y="125986"/>
            <a:ext cx="1032031" cy="1033018"/>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485" y="6468533"/>
            <a:ext cx="3905795" cy="287867"/>
          </a:xfrm>
          <a:prstGeom prst="rect">
            <a:avLst/>
          </a:prstGeom>
        </p:spPr>
      </p:pic>
    </p:spTree>
    <p:extLst>
      <p:ext uri="{BB962C8B-B14F-4D97-AF65-F5344CB8AC3E}">
        <p14:creationId xmlns:p14="http://schemas.microsoft.com/office/powerpoint/2010/main" val="1656869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t>First Term Officer Course (FTOC)</a:t>
            </a:r>
          </a:p>
        </p:txBody>
      </p:sp>
      <p:sp>
        <p:nvSpPr>
          <p:cNvPr id="4" name="Footer Placeholder 3"/>
          <p:cNvSpPr>
            <a:spLocks noGrp="1"/>
          </p:cNvSpPr>
          <p:nvPr>
            <p:ph type="ftr" sz="quarter" idx="11"/>
          </p:nvPr>
        </p:nvSpPr>
        <p:spPr/>
        <p:txBody>
          <a:bodyPr/>
          <a:lstStyle/>
          <a:p>
            <a:r>
              <a:rPr lang="en-US"/>
              <a:t>Innovate, Accelerate, Thrive – The Air Force at 75</a:t>
            </a:r>
            <a:endParaRPr lang="en-US" dirty="0"/>
          </a:p>
        </p:txBody>
      </p:sp>
      <p:sp>
        <p:nvSpPr>
          <p:cNvPr id="5" name="TextBox 4"/>
          <p:cNvSpPr txBox="1"/>
          <p:nvPr/>
        </p:nvSpPr>
        <p:spPr>
          <a:xfrm>
            <a:off x="136817" y="6510527"/>
            <a:ext cx="1184468"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CAO: </a:t>
            </a:r>
            <a:r>
              <a:rPr lang="en-US" sz="1000" b="1" dirty="0">
                <a:solidFill>
                  <a:prstClr val="black"/>
                </a:solidFill>
                <a:latin typeface="Arial" panose="020B0604020202020204" pitchFamily="34" charset="0"/>
                <a:cs typeface="Arial" panose="020B0604020202020204" pitchFamily="34" charset="0"/>
              </a:rPr>
              <a:t>4 May </a:t>
            </a:r>
            <a:r>
              <a:rPr lang="en-US" sz="1000" b="1" noProof="0" dirty="0">
                <a:solidFill>
                  <a:prstClr val="black"/>
                </a:solidFill>
                <a:latin typeface="Arial" panose="020B0604020202020204" pitchFamily="34" charset="0"/>
                <a:cs typeface="Arial" panose="020B0604020202020204" pitchFamily="34" charset="0"/>
              </a:rPr>
              <a:t>22</a:t>
            </a:r>
            <a:endPar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pSp>
        <p:nvGrpSpPr>
          <p:cNvPr id="6" name="Group 5"/>
          <p:cNvGrpSpPr/>
          <p:nvPr/>
        </p:nvGrpSpPr>
        <p:grpSpPr>
          <a:xfrm>
            <a:off x="72252" y="1291993"/>
            <a:ext cx="12102814" cy="5017368"/>
            <a:chOff x="-72416" y="1217628"/>
            <a:chExt cx="9664044" cy="4929880"/>
          </a:xfrm>
        </p:grpSpPr>
        <p:cxnSp>
          <p:nvCxnSpPr>
            <p:cNvPr id="7" name="Straight Arrow Connector 6"/>
            <p:cNvCxnSpPr/>
            <p:nvPr/>
          </p:nvCxnSpPr>
          <p:spPr bwMode="auto">
            <a:xfrm flipV="1">
              <a:off x="155758" y="1378745"/>
              <a:ext cx="6798469" cy="4641057"/>
            </a:xfrm>
            <a:prstGeom prst="straightConnector1">
              <a:avLst/>
            </a:prstGeom>
            <a:ln w="28575">
              <a:headEnd type="none" w="med" len="med"/>
              <a:tailEnd type="triangle"/>
            </a:ln>
          </p:spPr>
          <p:style>
            <a:lnRef idx="1">
              <a:schemeClr val="dk1"/>
            </a:lnRef>
            <a:fillRef idx="0">
              <a:schemeClr val="dk1"/>
            </a:fillRef>
            <a:effectRef idx="0">
              <a:schemeClr val="dk1"/>
            </a:effectRef>
            <a:fontRef idx="minor">
              <a:schemeClr val="tx1"/>
            </a:fontRef>
          </p:style>
        </p:cxnSp>
        <p:sp>
          <p:nvSpPr>
            <p:cNvPr id="8" name="5-Point Star 7"/>
            <p:cNvSpPr/>
            <p:nvPr/>
          </p:nvSpPr>
          <p:spPr bwMode="auto">
            <a:xfrm>
              <a:off x="6826708" y="1217628"/>
              <a:ext cx="255301" cy="251026"/>
            </a:xfrm>
            <a:prstGeom prst="star5">
              <a:avLst/>
            </a:prstGeom>
            <a:solidFill>
              <a:srgbClr val="FFC000"/>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fontAlgn="base">
                <a:spcBef>
                  <a:spcPct val="0"/>
                </a:spcBef>
                <a:spcAft>
                  <a:spcPct val="0"/>
                </a:spcAft>
                <a:defRPr/>
              </a:pPr>
              <a:endParaRPr lang="en-US">
                <a:solidFill>
                  <a:prstClr val="black"/>
                </a:solidFill>
                <a:latin typeface="Arial" charset="0"/>
              </a:endParaRPr>
            </a:p>
          </p:txBody>
        </p:sp>
        <p:sp>
          <p:nvSpPr>
            <p:cNvPr id="9" name="TextBox 8"/>
            <p:cNvSpPr txBox="1"/>
            <p:nvPr/>
          </p:nvSpPr>
          <p:spPr>
            <a:xfrm>
              <a:off x="-72416" y="1254750"/>
              <a:ext cx="5975167" cy="2948496"/>
            </a:xfrm>
            <a:prstGeom prst="rect">
              <a:avLst/>
            </a:prstGeom>
            <a:noFill/>
          </p:spPr>
          <p:txBody>
            <a:bodyPr wrap="square" lIns="91440" tIns="45720" rIns="91440" bIns="45720" rtlCol="0" anchor="t">
              <a:spAutoFit/>
            </a:bodyPr>
            <a:lstStyle/>
            <a:p>
              <a:pPr fontAlgn="base">
                <a:spcBef>
                  <a:spcPct val="0"/>
                </a:spcBef>
                <a:spcAft>
                  <a:spcPct val="0"/>
                </a:spcAft>
                <a:defRPr/>
              </a:pPr>
              <a:r>
                <a:rPr lang="en-US" sz="1050" b="1" u="sng" dirty="0">
                  <a:solidFill>
                    <a:prstClr val="black"/>
                  </a:solidFill>
                  <a:latin typeface="Arial" panose="020B0604020202020204" pitchFamily="34" charset="0"/>
                  <a:cs typeface="Arial" panose="020B0604020202020204" pitchFamily="34" charset="0"/>
                </a:rPr>
                <a:t>Goal</a:t>
              </a:r>
              <a:r>
                <a:rPr lang="en-US" sz="1050" b="1" dirty="0">
                  <a:solidFill>
                    <a:prstClr val="black"/>
                  </a:solidFill>
                  <a:latin typeface="Arial" panose="020B0604020202020204" pitchFamily="34" charset="0"/>
                  <a:cs typeface="Arial" panose="020B0604020202020204" pitchFamily="34" charset="0"/>
                </a:rPr>
                <a:t>: </a:t>
              </a:r>
              <a:r>
                <a:rPr lang="en-US" sz="1050" dirty="0">
                  <a:solidFill>
                    <a:prstClr val="black"/>
                  </a:solidFill>
                  <a:latin typeface="Arial"/>
                  <a:cs typeface="Arial"/>
                </a:rPr>
                <a:t>Establish recurring three day professional development course for first term company grade officers.</a:t>
              </a:r>
            </a:p>
            <a:p>
              <a:pPr marL="171450" indent="-171450" fontAlgn="base">
                <a:spcBef>
                  <a:spcPct val="0"/>
                </a:spcBef>
                <a:spcAft>
                  <a:spcPct val="0"/>
                </a:spcAft>
                <a:buFont typeface="Arial" panose="020B0604020202020204" pitchFamily="34" charset="0"/>
                <a:buChar char="•"/>
                <a:defRPr/>
              </a:pPr>
              <a:r>
                <a:rPr lang="en-US" sz="1050" dirty="0">
                  <a:solidFill>
                    <a:prstClr val="black"/>
                  </a:solidFill>
                  <a:latin typeface="Arial"/>
                  <a:cs typeface="Arial"/>
                </a:rPr>
                <a:t>Professional development</a:t>
              </a:r>
            </a:p>
            <a:p>
              <a:pPr marL="171450" indent="-171450" fontAlgn="base">
                <a:spcBef>
                  <a:spcPct val="0"/>
                </a:spcBef>
                <a:spcAft>
                  <a:spcPct val="0"/>
                </a:spcAft>
                <a:buFont typeface="Arial" panose="020B0604020202020204" pitchFamily="34" charset="0"/>
                <a:buChar char="•"/>
                <a:defRPr/>
              </a:pPr>
              <a:r>
                <a:rPr lang="en-US" sz="1050" dirty="0">
                  <a:solidFill>
                    <a:prstClr val="black"/>
                  </a:solidFill>
                  <a:latin typeface="Arial"/>
                  <a:cs typeface="Arial"/>
                </a:rPr>
                <a:t>Networking </a:t>
              </a:r>
            </a:p>
            <a:p>
              <a:pPr marL="171450" indent="-171450" fontAlgn="base">
                <a:spcBef>
                  <a:spcPct val="0"/>
                </a:spcBef>
                <a:spcAft>
                  <a:spcPct val="0"/>
                </a:spcAft>
                <a:buFont typeface="Arial" panose="020B0604020202020204" pitchFamily="34" charset="0"/>
                <a:buChar char="•"/>
                <a:defRPr/>
              </a:pPr>
              <a:r>
                <a:rPr lang="en-US" sz="1050" dirty="0">
                  <a:solidFill>
                    <a:prstClr val="black"/>
                  </a:solidFill>
                  <a:latin typeface="Arial"/>
                  <a:cs typeface="Arial"/>
                </a:rPr>
                <a:t>Confident new officers</a:t>
              </a:r>
            </a:p>
            <a:p>
              <a:pPr marL="171450" indent="-171450" fontAlgn="base">
                <a:spcBef>
                  <a:spcPct val="0"/>
                </a:spcBef>
                <a:spcAft>
                  <a:spcPct val="0"/>
                </a:spcAft>
                <a:buFont typeface="Arial" panose="020B0604020202020204" pitchFamily="34" charset="0"/>
                <a:buChar char="•"/>
                <a:defRPr/>
              </a:pPr>
              <a:r>
                <a:rPr lang="en-US" sz="1050" dirty="0">
                  <a:solidFill>
                    <a:prstClr val="black"/>
                  </a:solidFill>
                  <a:latin typeface="Arial"/>
                  <a:cs typeface="Arial"/>
                </a:rPr>
                <a:t>“Tools for the toolbox” </a:t>
              </a:r>
              <a:endParaRPr lang="en-US" sz="1050" b="1" u="sng" dirty="0">
                <a:solidFill>
                  <a:prstClr val="black"/>
                </a:solidFill>
                <a:latin typeface="Arial"/>
                <a:cs typeface="Arial"/>
              </a:endParaRPr>
            </a:p>
            <a:p>
              <a:pPr fontAlgn="base">
                <a:spcBef>
                  <a:spcPct val="0"/>
                </a:spcBef>
                <a:spcAft>
                  <a:spcPct val="0"/>
                </a:spcAft>
                <a:defRPr/>
              </a:pPr>
              <a:endParaRPr lang="en-US" sz="1050" dirty="0">
                <a:solidFill>
                  <a:prstClr val="black"/>
                </a:solidFill>
                <a:latin typeface="Arial" panose="020B0604020202020204" pitchFamily="34" charset="0"/>
                <a:cs typeface="Arial" panose="020B0604020202020204" pitchFamily="34" charset="0"/>
              </a:endParaRPr>
            </a:p>
            <a:p>
              <a:pPr fontAlgn="base">
                <a:spcBef>
                  <a:spcPct val="0"/>
                </a:spcBef>
                <a:spcAft>
                  <a:spcPct val="0"/>
                </a:spcAft>
                <a:defRPr/>
              </a:pPr>
              <a:r>
                <a:rPr lang="en-US" sz="1050" b="1" u="sng" dirty="0">
                  <a:solidFill>
                    <a:prstClr val="black"/>
                  </a:solidFill>
                  <a:latin typeface="Arial" panose="020B0604020202020204" pitchFamily="34" charset="0"/>
                  <a:cs typeface="Arial" panose="020B0604020202020204" pitchFamily="34" charset="0"/>
                </a:rPr>
                <a:t>Current Status</a:t>
              </a:r>
              <a:r>
                <a:rPr lang="en-US" sz="1050" b="1" dirty="0">
                  <a:solidFill>
                    <a:prstClr val="black"/>
                  </a:solidFill>
                  <a:latin typeface="Arial" panose="020B0604020202020204" pitchFamily="34" charset="0"/>
                  <a:cs typeface="Arial" panose="020B0604020202020204" pitchFamily="34" charset="0"/>
                </a:rPr>
                <a:t>:</a:t>
              </a:r>
            </a:p>
            <a:p>
              <a:pPr marL="171450" indent="-171450" defTabSz="457200">
                <a:buFont typeface="Arial" panose="020B0604020202020204" pitchFamily="34" charset="0"/>
                <a:buChar char="•"/>
                <a:defRPr/>
              </a:pPr>
              <a:r>
                <a:rPr lang="en-US" sz="1050" dirty="0">
                  <a:solidFill>
                    <a:srgbClr val="000000"/>
                  </a:solidFill>
                  <a:latin typeface="Arial"/>
                  <a:cs typeface="Arial"/>
                </a:rPr>
                <a:t>Completing commanders’ “Buy in Briefs” </a:t>
              </a:r>
            </a:p>
            <a:p>
              <a:pPr marL="171450" indent="-171450" defTabSz="457200">
                <a:buFont typeface="Arial" panose="020B0604020202020204" pitchFamily="34" charset="0"/>
                <a:buChar char="•"/>
                <a:defRPr/>
              </a:pPr>
              <a:r>
                <a:rPr lang="en-US" sz="1050" dirty="0">
                  <a:solidFill>
                    <a:srgbClr val="000000"/>
                  </a:solidFill>
                  <a:latin typeface="Arial"/>
                  <a:cs typeface="Arial"/>
                </a:rPr>
                <a:t>Prepping registration email </a:t>
              </a:r>
            </a:p>
            <a:p>
              <a:pPr marL="171450" indent="-171450" defTabSz="457200">
                <a:buFont typeface="Arial" panose="020B0604020202020204" pitchFamily="34" charset="0"/>
                <a:buChar char="•"/>
                <a:defRPr/>
              </a:pPr>
              <a:r>
                <a:rPr lang="en-US" sz="1050" dirty="0">
                  <a:solidFill>
                    <a:srgbClr val="000000"/>
                  </a:solidFill>
                  <a:latin typeface="Arial"/>
                  <a:cs typeface="Arial"/>
                </a:rPr>
                <a:t>Gathering instructor material</a:t>
              </a:r>
            </a:p>
            <a:p>
              <a:pPr marL="171450" indent="-171450" defTabSz="457200">
                <a:buFont typeface="Arial" panose="020B0604020202020204" pitchFamily="34" charset="0"/>
                <a:buChar char="•"/>
                <a:defRPr/>
              </a:pPr>
              <a:r>
                <a:rPr lang="en-US" sz="1050" dirty="0">
                  <a:solidFill>
                    <a:srgbClr val="000000"/>
                  </a:solidFill>
                  <a:latin typeface="Arial"/>
                  <a:cs typeface="Arial"/>
                </a:rPr>
                <a:t>Working chapters for student handbook </a:t>
              </a:r>
            </a:p>
            <a:p>
              <a:pPr marL="171450" indent="-171450" defTabSz="457200">
                <a:buFont typeface="Arial" panose="020B0604020202020204" pitchFamily="34" charset="0"/>
                <a:buChar char="•"/>
                <a:defRPr/>
              </a:pPr>
              <a:endParaRPr lang="en-US" sz="1050" dirty="0">
                <a:solidFill>
                  <a:prstClr val="black"/>
                </a:solidFill>
                <a:latin typeface="Arial" panose="020B0604020202020204" pitchFamily="34" charset="0"/>
                <a:cs typeface="Arial" panose="020B0604020202020204" pitchFamily="34" charset="0"/>
              </a:endParaRPr>
            </a:p>
            <a:p>
              <a:pPr fontAlgn="base">
                <a:spcBef>
                  <a:spcPct val="0"/>
                </a:spcBef>
                <a:spcAft>
                  <a:spcPct val="0"/>
                </a:spcAft>
                <a:defRPr/>
              </a:pPr>
              <a:r>
                <a:rPr lang="en-US" sz="1050" b="1" u="sng" dirty="0">
                  <a:solidFill>
                    <a:prstClr val="black"/>
                  </a:solidFill>
                  <a:latin typeface="Arial" panose="020B0604020202020204" pitchFamily="34" charset="0"/>
                  <a:cs typeface="Arial" panose="020B0604020202020204" pitchFamily="34" charset="0"/>
                </a:rPr>
                <a:t>Potential Issues</a:t>
              </a:r>
              <a:r>
                <a:rPr lang="en-US" sz="1050" b="1" dirty="0">
                  <a:solidFill>
                    <a:prstClr val="black"/>
                  </a:solidFill>
                  <a:latin typeface="Arial" panose="020B0604020202020204" pitchFamily="34" charset="0"/>
                  <a:cs typeface="Arial" panose="020B0604020202020204" pitchFamily="34" charset="0"/>
                </a:rPr>
                <a:t>:</a:t>
              </a:r>
            </a:p>
            <a:p>
              <a:pPr marL="171450" indent="-171450" fontAlgn="base">
                <a:spcBef>
                  <a:spcPct val="0"/>
                </a:spcBef>
                <a:spcAft>
                  <a:spcPct val="0"/>
                </a:spcAft>
                <a:buFont typeface="Arial" panose="020B0604020202020204" pitchFamily="34" charset="0"/>
                <a:buChar char="•"/>
                <a:defRPr/>
              </a:pPr>
              <a:r>
                <a:rPr lang="en-US" sz="1050" dirty="0">
                  <a:solidFill>
                    <a:prstClr val="black"/>
                  </a:solidFill>
                  <a:latin typeface="Arial" panose="020B0604020202020204" pitchFamily="34" charset="0"/>
                  <a:cs typeface="Arial" panose="020B0604020202020204" pitchFamily="34" charset="0"/>
                </a:rPr>
                <a:t>Class size: commanders (specifically operators) sending their people </a:t>
              </a:r>
            </a:p>
            <a:p>
              <a:pPr marL="171450" indent="-171450" fontAlgn="base">
                <a:spcBef>
                  <a:spcPct val="0"/>
                </a:spcBef>
                <a:spcAft>
                  <a:spcPct val="0"/>
                </a:spcAft>
                <a:buFont typeface="Arial" panose="020B0604020202020204" pitchFamily="34" charset="0"/>
                <a:buChar char="•"/>
                <a:defRPr/>
              </a:pPr>
              <a:r>
                <a:rPr lang="en-US" sz="1050" dirty="0">
                  <a:solidFill>
                    <a:prstClr val="black"/>
                  </a:solidFill>
                  <a:latin typeface="Arial" panose="020B0604020202020204" pitchFamily="34" charset="0"/>
                  <a:cs typeface="Arial" panose="020B0604020202020204" pitchFamily="34" charset="0"/>
                </a:rPr>
                <a:t>Continuity of facilitating course </a:t>
              </a:r>
            </a:p>
            <a:p>
              <a:pPr fontAlgn="base">
                <a:spcBef>
                  <a:spcPct val="0"/>
                </a:spcBef>
                <a:spcAft>
                  <a:spcPct val="0"/>
                </a:spcAft>
                <a:defRPr/>
              </a:pPr>
              <a:endParaRPr lang="en-US" sz="1050" dirty="0">
                <a:solidFill>
                  <a:prstClr val="black"/>
                </a:solidFill>
                <a:latin typeface="Arial" panose="020B0604020202020204" pitchFamily="34" charset="0"/>
                <a:cs typeface="Arial" panose="020B0604020202020204" pitchFamily="34" charset="0"/>
              </a:endParaRPr>
            </a:p>
            <a:p>
              <a:pPr fontAlgn="base">
                <a:spcBef>
                  <a:spcPct val="0"/>
                </a:spcBef>
                <a:spcAft>
                  <a:spcPct val="0"/>
                </a:spcAft>
                <a:defRPr/>
              </a:pPr>
              <a:r>
                <a:rPr lang="en-US" sz="1050" b="1" u="sng" dirty="0">
                  <a:solidFill>
                    <a:prstClr val="black"/>
                  </a:solidFill>
                  <a:latin typeface="Arial" panose="020B0604020202020204" pitchFamily="34" charset="0"/>
                  <a:cs typeface="Arial" panose="020B0604020202020204" pitchFamily="34" charset="0"/>
                </a:rPr>
                <a:t>Required Assistance/Resources:</a:t>
              </a:r>
            </a:p>
            <a:p>
              <a:pPr marL="171450" indent="-171450" fontAlgn="base">
                <a:spcBef>
                  <a:spcPct val="0"/>
                </a:spcBef>
                <a:spcAft>
                  <a:spcPct val="0"/>
                </a:spcAft>
                <a:buFont typeface="Arial" panose="020B0604020202020204" pitchFamily="34" charset="0"/>
                <a:buChar char="•"/>
                <a:defRPr/>
              </a:pPr>
              <a:r>
                <a:rPr lang="en-US" sz="1050" dirty="0">
                  <a:solidFill>
                    <a:prstClr val="black"/>
                  </a:solidFill>
                  <a:latin typeface="Arial"/>
                  <a:cs typeface="Arial"/>
                </a:rPr>
                <a:t>Commanders’ endorsement </a:t>
              </a:r>
            </a:p>
          </p:txBody>
        </p:sp>
        <p:sp>
          <p:nvSpPr>
            <p:cNvPr id="10" name="TextBox 9"/>
            <p:cNvSpPr txBox="1"/>
            <p:nvPr/>
          </p:nvSpPr>
          <p:spPr>
            <a:xfrm>
              <a:off x="6976742" y="1256323"/>
              <a:ext cx="2614886" cy="241928"/>
            </a:xfrm>
            <a:prstGeom prst="rect">
              <a:avLst/>
            </a:prstGeom>
            <a:noFill/>
          </p:spPr>
          <p:txBody>
            <a:bodyPr wrap="square" rtlCol="0">
              <a:spAutoFit/>
            </a:bodyPr>
            <a:lstStyle/>
            <a:p>
              <a:pPr fontAlgn="base">
                <a:spcBef>
                  <a:spcPct val="0"/>
                </a:spcBef>
                <a:spcAft>
                  <a:spcPct val="0"/>
                </a:spcAft>
                <a:defRPr/>
              </a:pPr>
              <a:r>
                <a:rPr lang="en-US" sz="1000" b="1" dirty="0">
                  <a:solidFill>
                    <a:prstClr val="black"/>
                  </a:solidFill>
                  <a:latin typeface="Arial" pitchFamily="34" charset="0"/>
                </a:rPr>
                <a:t>~ 2023: </a:t>
              </a:r>
              <a:r>
                <a:rPr lang="en-US" sz="1000" dirty="0">
                  <a:solidFill>
                    <a:prstClr val="black"/>
                  </a:solidFill>
                  <a:latin typeface="Arial" pitchFamily="34" charset="0"/>
                </a:rPr>
                <a:t>FTOC </a:t>
              </a:r>
              <a:r>
                <a:rPr lang="en-US" sz="1000" b="1" u="sng" dirty="0">
                  <a:solidFill>
                    <a:prstClr val="black"/>
                  </a:solidFill>
                  <a:latin typeface="Arial" pitchFamily="34" charset="0"/>
                </a:rPr>
                <a:t>recurring</a:t>
              </a:r>
              <a:r>
                <a:rPr lang="en-US" sz="1000" dirty="0">
                  <a:solidFill>
                    <a:prstClr val="black"/>
                  </a:solidFill>
                  <a:latin typeface="Arial" pitchFamily="34" charset="0"/>
                </a:rPr>
                <a:t> biannual or quarterly classes</a:t>
              </a:r>
              <a:endParaRPr lang="en-US" sz="1000" dirty="0">
                <a:solidFill>
                  <a:srgbClr val="000000"/>
                </a:solidFill>
                <a:latin typeface="Arial" pitchFamily="34" charset="0"/>
              </a:endParaRPr>
            </a:p>
          </p:txBody>
        </p:sp>
        <p:grpSp>
          <p:nvGrpSpPr>
            <p:cNvPr id="11" name="Group 10"/>
            <p:cNvGrpSpPr/>
            <p:nvPr/>
          </p:nvGrpSpPr>
          <p:grpSpPr>
            <a:xfrm>
              <a:off x="3143347" y="3012668"/>
              <a:ext cx="863248" cy="707489"/>
              <a:chOff x="4725147" y="-2337246"/>
              <a:chExt cx="1150951" cy="2104868"/>
            </a:xfrm>
          </p:grpSpPr>
          <p:cxnSp>
            <p:nvCxnSpPr>
              <p:cNvPr id="43" name="Straight Connector 42"/>
              <p:cNvCxnSpPr>
                <a:stCxn id="44" idx="2"/>
              </p:cNvCxnSpPr>
              <p:nvPr/>
            </p:nvCxnSpPr>
            <p:spPr bwMode="auto">
              <a:xfrm flipH="1">
                <a:off x="5292345" y="-1696272"/>
                <a:ext cx="8276" cy="1463894"/>
              </a:xfrm>
              <a:prstGeom prst="line">
                <a:avLst/>
              </a:prstGeom>
              <a:noFill/>
              <a:ln w="19050" cap="flat" cmpd="sng" algn="ctr">
                <a:solidFill>
                  <a:srgbClr val="FF0000"/>
                </a:solidFill>
                <a:prstDash val="dash"/>
                <a:round/>
                <a:headEnd type="none" w="med" len="med"/>
                <a:tailEnd type="none" w="med" len="med"/>
              </a:ln>
              <a:effectLst/>
            </p:spPr>
          </p:cxnSp>
          <p:sp>
            <p:nvSpPr>
              <p:cNvPr id="44" name="TextBox 43"/>
              <p:cNvSpPr txBox="1"/>
              <p:nvPr/>
            </p:nvSpPr>
            <p:spPr>
              <a:xfrm>
                <a:off x="4725147" y="-2337246"/>
                <a:ext cx="1150951" cy="640972"/>
              </a:xfrm>
              <a:prstGeom prst="rect">
                <a:avLst/>
              </a:prstGeom>
              <a:noFill/>
            </p:spPr>
            <p:txBody>
              <a:bodyPr wrap="square" rtlCol="0">
                <a:spAutoFit/>
              </a:bodyPr>
              <a:lstStyle/>
              <a:p>
                <a:pPr defTabSz="685800">
                  <a:defRPr/>
                </a:pPr>
                <a:r>
                  <a:rPr lang="en-US" sz="800" b="1" dirty="0">
                    <a:solidFill>
                      <a:srgbClr val="000000"/>
                    </a:solidFill>
                    <a:latin typeface="Arial"/>
                  </a:rPr>
                  <a:t>We Are Here</a:t>
                </a:r>
              </a:p>
            </p:txBody>
          </p:sp>
        </p:grpSp>
        <p:sp>
          <p:nvSpPr>
            <p:cNvPr id="12" name="TextBox 11"/>
            <p:cNvSpPr txBox="1"/>
            <p:nvPr/>
          </p:nvSpPr>
          <p:spPr>
            <a:xfrm>
              <a:off x="649722" y="5608792"/>
              <a:ext cx="5410239" cy="246221"/>
            </a:xfrm>
            <a:prstGeom prst="rect">
              <a:avLst/>
            </a:prstGeom>
            <a:noFill/>
          </p:spPr>
          <p:txBody>
            <a:bodyPr wrap="square" rtlCol="0">
              <a:spAutoFit/>
            </a:bodyPr>
            <a:lstStyle/>
            <a:p>
              <a:pPr defTabSz="457200">
                <a:defRPr/>
              </a:pPr>
              <a:r>
                <a:rPr lang="en-US" sz="1000" b="1" dirty="0">
                  <a:solidFill>
                    <a:srgbClr val="000000"/>
                  </a:solidFill>
                  <a:latin typeface="Arial" panose="020B0604020202020204" pitchFamily="34" charset="0"/>
                  <a:cs typeface="Arial" panose="020B0604020202020204" pitchFamily="34" charset="0"/>
                </a:rPr>
                <a:t>22 Feb 22: </a:t>
              </a:r>
              <a:r>
                <a:rPr lang="en-US" sz="1000" dirty="0">
                  <a:solidFill>
                    <a:srgbClr val="000000"/>
                  </a:solidFill>
                  <a:latin typeface="Arial" panose="020B0604020202020204" pitchFamily="34" charset="0"/>
                  <a:cs typeface="Arial" panose="020B0604020202020204" pitchFamily="34" charset="0"/>
                </a:rPr>
                <a:t>FTOC Working Group final selection (4 member team) </a:t>
              </a:r>
            </a:p>
          </p:txBody>
        </p:sp>
        <p:sp>
          <p:nvSpPr>
            <p:cNvPr id="13" name="TextBox 12"/>
            <p:cNvSpPr txBox="1"/>
            <p:nvPr/>
          </p:nvSpPr>
          <p:spPr>
            <a:xfrm>
              <a:off x="326087" y="5874589"/>
              <a:ext cx="5410239" cy="246221"/>
            </a:xfrm>
            <a:prstGeom prst="rect">
              <a:avLst/>
            </a:prstGeom>
            <a:noFill/>
          </p:spPr>
          <p:txBody>
            <a:bodyPr wrap="square" rtlCol="0">
              <a:spAutoFit/>
            </a:bodyPr>
            <a:lstStyle/>
            <a:p>
              <a:pPr defTabSz="457200">
                <a:defRPr/>
              </a:pPr>
              <a:r>
                <a:rPr lang="en-US" sz="1000" b="1" dirty="0">
                  <a:solidFill>
                    <a:srgbClr val="000000"/>
                  </a:solidFill>
                  <a:latin typeface="Arial" panose="020B0604020202020204" pitchFamily="34" charset="0"/>
                  <a:cs typeface="Arial" panose="020B0604020202020204" pitchFamily="34" charset="0"/>
                </a:rPr>
                <a:t>3 Dec 21: </a:t>
              </a:r>
              <a:r>
                <a:rPr lang="en-US" sz="1000" dirty="0">
                  <a:solidFill>
                    <a:srgbClr val="000000"/>
                  </a:solidFill>
                  <a:latin typeface="Arial" panose="020B0604020202020204" pitchFamily="34" charset="0"/>
                  <a:cs typeface="Arial" panose="020B0604020202020204" pitchFamily="34" charset="0"/>
                </a:rPr>
                <a:t>Initial Curriculum/Goals discussion with CAA</a:t>
              </a:r>
            </a:p>
          </p:txBody>
        </p:sp>
        <p:sp>
          <p:nvSpPr>
            <p:cNvPr id="14" name="Rectangle 13"/>
            <p:cNvSpPr/>
            <p:nvPr/>
          </p:nvSpPr>
          <p:spPr>
            <a:xfrm>
              <a:off x="1383202" y="5092098"/>
              <a:ext cx="3547867" cy="246221"/>
            </a:xfrm>
            <a:prstGeom prst="rect">
              <a:avLst/>
            </a:prstGeom>
          </p:spPr>
          <p:txBody>
            <a:bodyPr wrap="square" lIns="91440" tIns="45720" rIns="91440" bIns="45720" anchor="t">
              <a:spAutoFit/>
            </a:bodyPr>
            <a:lstStyle/>
            <a:p>
              <a:pPr defTabSz="457200">
                <a:defRPr/>
              </a:pPr>
              <a:r>
                <a:rPr lang="en-US" sz="1000" b="1" dirty="0">
                  <a:latin typeface="Arial"/>
                  <a:cs typeface="Arial"/>
                </a:rPr>
                <a:t>17 Mar 22: </a:t>
              </a:r>
              <a:r>
                <a:rPr lang="en-US" sz="1000" dirty="0">
                  <a:latin typeface="Arial"/>
                  <a:cs typeface="Arial"/>
                </a:rPr>
                <a:t>Finalize curriculum  </a:t>
              </a:r>
            </a:p>
          </p:txBody>
        </p:sp>
        <p:sp>
          <p:nvSpPr>
            <p:cNvPr id="15" name="Rectangle 14"/>
            <p:cNvSpPr/>
            <p:nvPr/>
          </p:nvSpPr>
          <p:spPr>
            <a:xfrm>
              <a:off x="4214224" y="3185298"/>
              <a:ext cx="3057744" cy="246221"/>
            </a:xfrm>
            <a:prstGeom prst="rect">
              <a:avLst/>
            </a:prstGeom>
          </p:spPr>
          <p:txBody>
            <a:bodyPr wrap="square">
              <a:spAutoFit/>
            </a:bodyPr>
            <a:lstStyle/>
            <a:p>
              <a:pPr defTabSz="457200">
                <a:defRPr/>
              </a:pPr>
              <a:r>
                <a:rPr lang="en-US" sz="1000" b="1" dirty="0">
                  <a:solidFill>
                    <a:prstClr val="black"/>
                  </a:solidFill>
                  <a:latin typeface="Arial"/>
                  <a:cs typeface="Arial"/>
                </a:rPr>
                <a:t>17 May 22: </a:t>
              </a:r>
              <a:r>
                <a:rPr lang="en-US" sz="1000" dirty="0">
                  <a:solidFill>
                    <a:prstClr val="black"/>
                  </a:solidFill>
                  <a:latin typeface="Arial"/>
                  <a:cs typeface="Arial"/>
                </a:rPr>
                <a:t>DCAB/DCAT Brief (Force Development Flight Chief) </a:t>
              </a:r>
              <a:endParaRPr lang="en-US" sz="1000" b="1" dirty="0">
                <a:solidFill>
                  <a:prstClr val="black"/>
                </a:solidFill>
                <a:latin typeface="Arial"/>
                <a:cs typeface="Arial"/>
              </a:endParaRPr>
            </a:p>
          </p:txBody>
        </p:sp>
        <p:sp>
          <p:nvSpPr>
            <p:cNvPr id="16" name="TextBox 15"/>
            <p:cNvSpPr txBox="1"/>
            <p:nvPr/>
          </p:nvSpPr>
          <p:spPr>
            <a:xfrm>
              <a:off x="1795946" y="4824133"/>
              <a:ext cx="4405006" cy="246221"/>
            </a:xfrm>
            <a:prstGeom prst="rect">
              <a:avLst/>
            </a:prstGeom>
            <a:noFill/>
          </p:spPr>
          <p:txBody>
            <a:bodyPr wrap="square" lIns="91440" tIns="45720" rIns="91440" bIns="45720" rtlCol="0" anchor="t">
              <a:spAutoFit/>
            </a:bodyPr>
            <a:lstStyle/>
            <a:p>
              <a:pPr defTabSz="457200">
                <a:defRPr/>
              </a:pPr>
              <a:r>
                <a:rPr lang="en-US" sz="1000" b="1" dirty="0">
                  <a:solidFill>
                    <a:srgbClr val="000000"/>
                  </a:solidFill>
                  <a:latin typeface="Arial"/>
                  <a:cs typeface="Arial"/>
                </a:rPr>
                <a:t>24 Mar 22: </a:t>
              </a:r>
              <a:r>
                <a:rPr lang="en-US" sz="1000" dirty="0">
                  <a:solidFill>
                    <a:srgbClr val="000000"/>
                  </a:solidFill>
                  <a:latin typeface="Arial"/>
                  <a:cs typeface="Arial"/>
                </a:rPr>
                <a:t>Book venue/begin soliciting instructors </a:t>
              </a:r>
              <a:endParaRPr lang="en-US" sz="1000" b="1" dirty="0">
                <a:solidFill>
                  <a:prstClr val="black"/>
                </a:solidFill>
                <a:latin typeface="Arial" panose="020B0604020202020204" pitchFamily="34" charset="0"/>
                <a:cs typeface="Arial" panose="020B0604020202020204" pitchFamily="34" charset="0"/>
              </a:endParaRPr>
            </a:p>
          </p:txBody>
        </p:sp>
        <p:sp>
          <p:nvSpPr>
            <p:cNvPr id="18" name="TextBox 17"/>
            <p:cNvSpPr txBox="1"/>
            <p:nvPr/>
          </p:nvSpPr>
          <p:spPr>
            <a:xfrm>
              <a:off x="2265158" y="4509008"/>
              <a:ext cx="5377238" cy="246221"/>
            </a:xfrm>
            <a:prstGeom prst="rect">
              <a:avLst/>
            </a:prstGeom>
            <a:noFill/>
          </p:spPr>
          <p:txBody>
            <a:bodyPr wrap="square" lIns="91440" tIns="45720" rIns="91440" bIns="45720" rtlCol="0" anchor="t">
              <a:spAutoFit/>
            </a:bodyPr>
            <a:lstStyle/>
            <a:p>
              <a:pPr defTabSz="457200">
                <a:defRPr/>
              </a:pPr>
              <a:r>
                <a:rPr lang="en-US" sz="1000" b="1" dirty="0">
                  <a:solidFill>
                    <a:srgbClr val="000000"/>
                  </a:solidFill>
                  <a:latin typeface="Arial"/>
                  <a:cs typeface="Arial"/>
                </a:rPr>
                <a:t>7 Apr 22: </a:t>
              </a:r>
              <a:r>
                <a:rPr lang="en-US" sz="1000" dirty="0">
                  <a:solidFill>
                    <a:srgbClr val="000000"/>
                  </a:solidFill>
                  <a:latin typeface="Arial"/>
                  <a:cs typeface="Arial"/>
                </a:rPr>
                <a:t>Matching primary/alternate instructors to courses </a:t>
              </a:r>
              <a:endParaRPr lang="en-US" sz="1000" b="1" dirty="0">
                <a:solidFill>
                  <a:prstClr val="black"/>
                </a:solidFill>
                <a:latin typeface="Arial" panose="020B0604020202020204" pitchFamily="34" charset="0"/>
                <a:cs typeface="Arial" panose="020B0604020202020204" pitchFamily="34" charset="0"/>
              </a:endParaRPr>
            </a:p>
          </p:txBody>
        </p:sp>
        <p:sp>
          <p:nvSpPr>
            <p:cNvPr id="19" name="TextBox 81"/>
            <p:cNvSpPr txBox="1"/>
            <p:nvPr/>
          </p:nvSpPr>
          <p:spPr>
            <a:xfrm>
              <a:off x="2694577" y="4230622"/>
              <a:ext cx="3982036" cy="246221"/>
            </a:xfrm>
            <a:prstGeom prst="rect">
              <a:avLst/>
            </a:prstGeom>
            <a:noFill/>
          </p:spPr>
          <p:txBody>
            <a:bodyPr wrap="square" rtlCol="0">
              <a:spAutoFit/>
            </a:bodyPr>
            <a:lstStyle/>
            <a:p>
              <a:pPr defTabSz="457200">
                <a:defRPr/>
              </a:pPr>
              <a:r>
                <a:rPr lang="en-US" sz="1000" b="1" dirty="0">
                  <a:solidFill>
                    <a:srgbClr val="000000"/>
                  </a:solidFill>
                  <a:latin typeface="Arial" panose="020B0604020202020204" pitchFamily="34" charset="0"/>
                  <a:cs typeface="Arial" panose="020B0604020202020204" pitchFamily="34" charset="0"/>
                </a:rPr>
                <a:t>14 Apr 22: </a:t>
              </a:r>
              <a:r>
                <a:rPr lang="en-US" sz="1000" dirty="0">
                  <a:solidFill>
                    <a:srgbClr val="000000"/>
                  </a:solidFill>
                  <a:latin typeface="Arial" panose="020B0604020202020204" pitchFamily="34" charset="0"/>
                  <a:cs typeface="Arial" panose="020B0604020202020204" pitchFamily="34" charset="0"/>
                </a:rPr>
                <a:t>Student handbook discussion </a:t>
              </a:r>
            </a:p>
          </p:txBody>
        </p:sp>
        <p:sp>
          <p:nvSpPr>
            <p:cNvPr id="20" name="TextBox 19"/>
            <p:cNvSpPr txBox="1"/>
            <p:nvPr/>
          </p:nvSpPr>
          <p:spPr>
            <a:xfrm>
              <a:off x="1043466" y="5340050"/>
              <a:ext cx="2631918" cy="241928"/>
            </a:xfrm>
            <a:prstGeom prst="rect">
              <a:avLst/>
            </a:prstGeom>
            <a:noFill/>
          </p:spPr>
          <p:txBody>
            <a:bodyPr wrap="none" rtlCol="0">
              <a:spAutoFit/>
            </a:bodyPr>
            <a:lstStyle/>
            <a:p>
              <a:r>
                <a:rPr lang="en-US" sz="1000" b="1" dirty="0">
                  <a:latin typeface="Arial" panose="020B0604020202020204" pitchFamily="34" charset="0"/>
                  <a:cs typeface="Arial" panose="020B0604020202020204" pitchFamily="34" charset="0"/>
                </a:rPr>
                <a:t>10 Mar 22</a:t>
              </a:r>
              <a:r>
                <a:rPr lang="en-US" sz="1000" dirty="0">
                  <a:latin typeface="Arial" panose="020B0604020202020204" pitchFamily="34" charset="0"/>
                  <a:cs typeface="Arial" panose="020B0604020202020204" pitchFamily="34" charset="0"/>
                </a:rPr>
                <a:t>:  Venue/course dates/curriculum discussion </a:t>
              </a:r>
            </a:p>
          </p:txBody>
        </p:sp>
        <p:sp>
          <p:nvSpPr>
            <p:cNvPr id="21" name="TextBox 20"/>
            <p:cNvSpPr txBox="1"/>
            <p:nvPr/>
          </p:nvSpPr>
          <p:spPr>
            <a:xfrm>
              <a:off x="4850487" y="2769058"/>
              <a:ext cx="2108401" cy="241928"/>
            </a:xfrm>
            <a:prstGeom prst="rect">
              <a:avLst/>
            </a:prstGeom>
            <a:noFill/>
          </p:spPr>
          <p:txBody>
            <a:bodyPr wrap="none" rtlCol="0">
              <a:spAutoFit/>
            </a:bodyPr>
            <a:lstStyle/>
            <a:p>
              <a:r>
                <a:rPr lang="en-US" sz="1000" b="1" dirty="0">
                  <a:latin typeface="Arial" panose="020B0604020202020204" pitchFamily="34" charset="0"/>
                  <a:cs typeface="Arial" panose="020B0604020202020204" pitchFamily="34" charset="0"/>
                </a:rPr>
                <a:t>25 May 22: </a:t>
              </a:r>
              <a:r>
                <a:rPr lang="en-US" sz="1000" dirty="0">
                  <a:latin typeface="Arial" panose="020B0604020202020204" pitchFamily="34" charset="0"/>
                  <a:cs typeface="Arial" panose="020B0604020202020204" pitchFamily="34" charset="0"/>
                </a:rPr>
                <a:t>MXG/CC &amp; OG/CC Buy in Brief</a:t>
              </a:r>
            </a:p>
          </p:txBody>
        </p:sp>
        <p:sp>
          <p:nvSpPr>
            <p:cNvPr id="22" name="TextBox 21"/>
            <p:cNvSpPr txBox="1"/>
            <p:nvPr/>
          </p:nvSpPr>
          <p:spPr>
            <a:xfrm>
              <a:off x="5754546" y="2166235"/>
              <a:ext cx="2740717" cy="241928"/>
            </a:xfrm>
            <a:prstGeom prst="rect">
              <a:avLst/>
            </a:prstGeom>
            <a:noFill/>
          </p:spPr>
          <p:txBody>
            <a:bodyPr wrap="none" rtlCol="0">
              <a:spAutoFit/>
            </a:bodyPr>
            <a:lstStyle/>
            <a:p>
              <a:r>
                <a:rPr lang="en-US" sz="1000" b="1" dirty="0">
                  <a:latin typeface="Arial" panose="020B0604020202020204" pitchFamily="34" charset="0"/>
                  <a:cs typeface="Arial" panose="020B0604020202020204" pitchFamily="34" charset="0"/>
                </a:rPr>
                <a:t>2 Jun 22: </a:t>
              </a:r>
              <a:r>
                <a:rPr lang="en-US" sz="1000" dirty="0">
                  <a:latin typeface="Arial" panose="020B0604020202020204" pitchFamily="34" charset="0"/>
                  <a:cs typeface="Arial" panose="020B0604020202020204" pitchFamily="34" charset="0"/>
                </a:rPr>
                <a:t>Student handbook/ curriculum material review</a:t>
              </a:r>
            </a:p>
          </p:txBody>
        </p:sp>
        <p:pic>
          <p:nvPicPr>
            <p:cNvPr id="23" name="Picture 22"/>
            <p:cNvPicPr>
              <a:picLocks noChangeAspect="1"/>
            </p:cNvPicPr>
            <p:nvPr/>
          </p:nvPicPr>
          <p:blipFill>
            <a:blip r:embed="rId2"/>
            <a:stretch>
              <a:fillRect/>
            </a:stretch>
          </p:blipFill>
          <p:spPr>
            <a:xfrm>
              <a:off x="7466097" y="4641665"/>
              <a:ext cx="1816765" cy="1505843"/>
            </a:xfrm>
            <a:prstGeom prst="rect">
              <a:avLst/>
            </a:prstGeom>
          </p:spPr>
        </p:pic>
        <p:sp>
          <p:nvSpPr>
            <p:cNvPr id="25" name="Isosceles Triangle 24"/>
            <p:cNvSpPr/>
            <p:nvPr/>
          </p:nvSpPr>
          <p:spPr bwMode="auto">
            <a:xfrm>
              <a:off x="5593215" y="2159497"/>
              <a:ext cx="168091" cy="154469"/>
            </a:xfrm>
            <a:prstGeom prst="triangl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mn-cs"/>
              </a:endParaRPr>
            </a:p>
          </p:txBody>
        </p:sp>
        <p:sp>
          <p:nvSpPr>
            <p:cNvPr id="26" name="Isosceles Triangle 25"/>
            <p:cNvSpPr/>
            <p:nvPr/>
          </p:nvSpPr>
          <p:spPr bwMode="auto">
            <a:xfrm>
              <a:off x="4391333" y="2971572"/>
              <a:ext cx="168091" cy="154469"/>
            </a:xfrm>
            <a:prstGeom prst="triangl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mn-cs"/>
              </a:endParaRPr>
            </a:p>
          </p:txBody>
        </p:sp>
        <p:sp>
          <p:nvSpPr>
            <p:cNvPr id="27" name="Isosceles Triangle 26"/>
            <p:cNvSpPr/>
            <p:nvPr/>
          </p:nvSpPr>
          <p:spPr bwMode="auto">
            <a:xfrm>
              <a:off x="4079938" y="3187000"/>
              <a:ext cx="168091" cy="154469"/>
            </a:xfrm>
            <a:prstGeom prst="triangl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mn-cs"/>
              </a:endParaRPr>
            </a:p>
          </p:txBody>
        </p:sp>
        <p:sp>
          <p:nvSpPr>
            <p:cNvPr id="28" name="Isosceles Triangle 27"/>
            <p:cNvSpPr/>
            <p:nvPr/>
          </p:nvSpPr>
          <p:spPr bwMode="auto">
            <a:xfrm>
              <a:off x="6183247" y="1748927"/>
              <a:ext cx="168091" cy="154469"/>
            </a:xfrm>
            <a:prstGeom prst="triangl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mn-cs"/>
              </a:endParaRPr>
            </a:p>
          </p:txBody>
        </p:sp>
        <p:sp>
          <p:nvSpPr>
            <p:cNvPr id="29" name="Isosceles Triangle 28"/>
            <p:cNvSpPr/>
            <p:nvPr/>
          </p:nvSpPr>
          <p:spPr bwMode="auto">
            <a:xfrm>
              <a:off x="511801" y="5609895"/>
              <a:ext cx="168091" cy="154469"/>
            </a:xfrm>
            <a:prstGeom prst="triangl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mn-cs"/>
              </a:endParaRPr>
            </a:p>
          </p:txBody>
        </p:sp>
        <p:sp>
          <p:nvSpPr>
            <p:cNvPr id="30" name="Isosceles Triangle 29"/>
            <p:cNvSpPr/>
            <p:nvPr/>
          </p:nvSpPr>
          <p:spPr bwMode="auto">
            <a:xfrm>
              <a:off x="71712" y="5894840"/>
              <a:ext cx="168091" cy="154469"/>
            </a:xfrm>
            <a:prstGeom prst="triangl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mn-cs"/>
              </a:endParaRPr>
            </a:p>
          </p:txBody>
        </p:sp>
        <p:sp>
          <p:nvSpPr>
            <p:cNvPr id="36" name="TextBox 35"/>
            <p:cNvSpPr txBox="1"/>
            <p:nvPr/>
          </p:nvSpPr>
          <p:spPr>
            <a:xfrm>
              <a:off x="6329743" y="1765066"/>
              <a:ext cx="3166954" cy="241928"/>
            </a:xfrm>
            <a:prstGeom prst="rect">
              <a:avLst/>
            </a:prstGeom>
            <a:noFill/>
          </p:spPr>
          <p:txBody>
            <a:bodyPr wrap="none" rtlCol="0">
              <a:spAutoFit/>
            </a:bodyPr>
            <a:lstStyle/>
            <a:p>
              <a:r>
                <a:rPr lang="en-US" sz="1000" b="1" dirty="0">
                  <a:latin typeface="Arial" panose="020B0604020202020204" pitchFamily="34" charset="0"/>
                  <a:cs typeface="Arial" panose="020B0604020202020204" pitchFamily="34" charset="0"/>
                </a:rPr>
                <a:t>16 Jun 22:</a:t>
              </a:r>
              <a:r>
                <a:rPr lang="en-US" sz="1000" dirty="0">
                  <a:latin typeface="Arial" panose="020B0604020202020204" pitchFamily="34" charset="0"/>
                  <a:cs typeface="Arial" panose="020B0604020202020204" pitchFamily="34" charset="0"/>
                </a:rPr>
                <a:t> Student welcome email; run through of course at venue</a:t>
              </a:r>
            </a:p>
          </p:txBody>
        </p:sp>
        <p:sp>
          <p:nvSpPr>
            <p:cNvPr id="37" name="Rectangle 36"/>
            <p:cNvSpPr/>
            <p:nvPr/>
          </p:nvSpPr>
          <p:spPr>
            <a:xfrm>
              <a:off x="3435169" y="3720492"/>
              <a:ext cx="5656551" cy="246221"/>
            </a:xfrm>
            <a:prstGeom prst="rect">
              <a:avLst/>
            </a:prstGeom>
          </p:spPr>
          <p:txBody>
            <a:bodyPr wrap="square">
              <a:spAutoFit/>
            </a:bodyPr>
            <a:lstStyle/>
            <a:p>
              <a:pPr defTabSz="457200">
                <a:defRPr/>
              </a:pPr>
              <a:r>
                <a:rPr lang="en-US" sz="1000" b="1" dirty="0">
                  <a:solidFill>
                    <a:prstClr val="black"/>
                  </a:solidFill>
                  <a:latin typeface="Arial"/>
                  <a:cs typeface="Arial"/>
                </a:rPr>
                <a:t>4 May 22: </a:t>
              </a:r>
              <a:r>
                <a:rPr lang="en-US" sz="1000" dirty="0">
                  <a:solidFill>
                    <a:prstClr val="black"/>
                  </a:solidFill>
                  <a:latin typeface="Arial"/>
                  <a:cs typeface="Arial"/>
                </a:rPr>
                <a:t>MSG/CC Buy in Brief </a:t>
              </a:r>
              <a:endParaRPr lang="en-US" sz="1000" b="1" dirty="0">
                <a:solidFill>
                  <a:prstClr val="black"/>
                </a:solidFill>
                <a:latin typeface="Arial"/>
                <a:cs typeface="Arial"/>
              </a:endParaRPr>
            </a:p>
          </p:txBody>
        </p:sp>
        <p:sp>
          <p:nvSpPr>
            <p:cNvPr id="39" name="Rectangle 38"/>
            <p:cNvSpPr/>
            <p:nvPr/>
          </p:nvSpPr>
          <p:spPr>
            <a:xfrm>
              <a:off x="3833451" y="3463940"/>
              <a:ext cx="4811201" cy="241928"/>
            </a:xfrm>
            <a:prstGeom prst="rect">
              <a:avLst/>
            </a:prstGeom>
          </p:spPr>
          <p:txBody>
            <a:bodyPr wrap="square">
              <a:spAutoFit/>
            </a:bodyPr>
            <a:lstStyle/>
            <a:p>
              <a:pPr defTabSz="457200">
                <a:defRPr/>
              </a:pPr>
              <a:r>
                <a:rPr lang="en-US" sz="1000" b="1" dirty="0">
                  <a:solidFill>
                    <a:prstClr val="black"/>
                  </a:solidFill>
                  <a:latin typeface="Arial"/>
                  <a:cs typeface="Arial"/>
                </a:rPr>
                <a:t>12 May 22: </a:t>
              </a:r>
              <a:r>
                <a:rPr lang="en-US" sz="1000" dirty="0">
                  <a:solidFill>
                    <a:prstClr val="black"/>
                  </a:solidFill>
                  <a:latin typeface="Arial"/>
                  <a:cs typeface="Arial"/>
                </a:rPr>
                <a:t>Reservation email to Wing UPCs/First Sergeants; FTOC led session-Key AFIs regulations   </a:t>
              </a:r>
              <a:endParaRPr lang="en-US" sz="1000" b="1" dirty="0">
                <a:solidFill>
                  <a:prstClr val="black"/>
                </a:solidFill>
                <a:latin typeface="Arial"/>
                <a:cs typeface="Arial"/>
              </a:endParaRPr>
            </a:p>
          </p:txBody>
        </p:sp>
        <p:sp>
          <p:nvSpPr>
            <p:cNvPr id="40" name="Isosceles Triangle 39"/>
            <p:cNvSpPr/>
            <p:nvPr/>
          </p:nvSpPr>
          <p:spPr bwMode="auto">
            <a:xfrm>
              <a:off x="3699656" y="3451649"/>
              <a:ext cx="168091" cy="154469"/>
            </a:xfrm>
            <a:prstGeom prst="triangl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mn-cs"/>
              </a:endParaRPr>
            </a:p>
          </p:txBody>
        </p:sp>
        <p:sp>
          <p:nvSpPr>
            <p:cNvPr id="41" name="Rectangle 40"/>
            <p:cNvSpPr/>
            <p:nvPr/>
          </p:nvSpPr>
          <p:spPr>
            <a:xfrm>
              <a:off x="5091917" y="2603039"/>
              <a:ext cx="4187737" cy="246221"/>
            </a:xfrm>
            <a:prstGeom prst="rect">
              <a:avLst/>
            </a:prstGeom>
          </p:spPr>
          <p:txBody>
            <a:bodyPr wrap="square">
              <a:spAutoFit/>
            </a:bodyPr>
            <a:lstStyle/>
            <a:p>
              <a:pPr defTabSz="457200">
                <a:defRPr/>
              </a:pPr>
              <a:r>
                <a:rPr lang="en-US" sz="1000" b="1" dirty="0">
                  <a:solidFill>
                    <a:prstClr val="black"/>
                  </a:solidFill>
                  <a:latin typeface="Arial"/>
                  <a:cs typeface="Arial"/>
                </a:rPr>
                <a:t>26 May 22: </a:t>
              </a:r>
              <a:r>
                <a:rPr lang="en-US" sz="1000" dirty="0">
                  <a:solidFill>
                    <a:prstClr val="black"/>
                  </a:solidFill>
                  <a:latin typeface="Arial"/>
                  <a:cs typeface="Arial"/>
                </a:rPr>
                <a:t>Student handbook draft review</a:t>
              </a:r>
            </a:p>
          </p:txBody>
        </p:sp>
        <p:sp>
          <p:nvSpPr>
            <p:cNvPr id="42" name="Isosceles Triangle 41"/>
            <p:cNvSpPr/>
            <p:nvPr/>
          </p:nvSpPr>
          <p:spPr bwMode="auto">
            <a:xfrm>
              <a:off x="4955908" y="2590510"/>
              <a:ext cx="168091" cy="154469"/>
            </a:xfrm>
            <a:prstGeom prst="triangl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mn-cs"/>
              </a:endParaRPr>
            </a:p>
          </p:txBody>
        </p:sp>
      </p:grpSp>
      <p:sp>
        <p:nvSpPr>
          <p:cNvPr id="46" name="Isosceles Triangle 45"/>
          <p:cNvSpPr/>
          <p:nvPr/>
        </p:nvSpPr>
        <p:spPr bwMode="auto">
          <a:xfrm>
            <a:off x="1317610" y="5474817"/>
            <a:ext cx="210510" cy="157210"/>
          </a:xfrm>
          <a:prstGeom prst="triangl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mn-cs"/>
            </a:endParaRPr>
          </a:p>
        </p:txBody>
      </p:sp>
      <p:sp>
        <p:nvSpPr>
          <p:cNvPr id="48" name="TextBox 81"/>
          <p:cNvSpPr txBox="1"/>
          <p:nvPr/>
        </p:nvSpPr>
        <p:spPr>
          <a:xfrm>
            <a:off x="3951603" y="4122502"/>
            <a:ext cx="4986922" cy="250590"/>
          </a:xfrm>
          <a:prstGeom prst="rect">
            <a:avLst/>
          </a:prstGeom>
          <a:noFill/>
        </p:spPr>
        <p:txBody>
          <a:bodyPr wrap="square" rtlCol="0">
            <a:spAutoFit/>
          </a:bodyPr>
          <a:lstStyle/>
          <a:p>
            <a:pPr defTabSz="457200">
              <a:defRPr/>
            </a:pPr>
            <a:r>
              <a:rPr lang="en-US" sz="1000" b="1" dirty="0">
                <a:solidFill>
                  <a:srgbClr val="000000"/>
                </a:solidFill>
                <a:latin typeface="Arial" panose="020B0604020202020204" pitchFamily="34" charset="0"/>
                <a:cs typeface="Arial" panose="020B0604020202020204" pitchFamily="34" charset="0"/>
              </a:rPr>
              <a:t>25 Apr 22: </a:t>
            </a:r>
            <a:r>
              <a:rPr lang="en-US" sz="1000" dirty="0">
                <a:solidFill>
                  <a:srgbClr val="000000"/>
                </a:solidFill>
                <a:latin typeface="Arial" panose="020B0604020202020204" pitchFamily="34" charset="0"/>
                <a:cs typeface="Arial" panose="020B0604020202020204" pitchFamily="34" charset="0"/>
              </a:rPr>
              <a:t>MDG/CC Buy in Brief </a:t>
            </a:r>
          </a:p>
        </p:txBody>
      </p:sp>
      <p:sp>
        <p:nvSpPr>
          <p:cNvPr id="49" name="Isosceles Triangle 48"/>
          <p:cNvSpPr/>
          <p:nvPr/>
        </p:nvSpPr>
        <p:spPr bwMode="auto">
          <a:xfrm>
            <a:off x="1748244" y="5247835"/>
            <a:ext cx="210510" cy="157210"/>
          </a:xfrm>
          <a:prstGeom prst="triangl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0" name="Isosceles Triangle 49"/>
          <p:cNvSpPr/>
          <p:nvPr/>
        </p:nvSpPr>
        <p:spPr bwMode="auto">
          <a:xfrm>
            <a:off x="2239745" y="4967341"/>
            <a:ext cx="210510" cy="157210"/>
          </a:xfrm>
          <a:prstGeom prst="triangl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1" name="Isosceles Triangle 50"/>
          <p:cNvSpPr/>
          <p:nvPr/>
        </p:nvSpPr>
        <p:spPr bwMode="auto">
          <a:xfrm>
            <a:off x="2823083" y="4647777"/>
            <a:ext cx="210510" cy="157210"/>
          </a:xfrm>
          <a:prstGeom prst="triangl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2" name="Isosceles Triangle 51"/>
          <p:cNvSpPr/>
          <p:nvPr/>
        </p:nvSpPr>
        <p:spPr bwMode="auto">
          <a:xfrm>
            <a:off x="3356051" y="4358374"/>
            <a:ext cx="210510" cy="157210"/>
          </a:xfrm>
          <a:prstGeom prst="triangl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3" name="Isosceles Triangle 52"/>
          <p:cNvSpPr/>
          <p:nvPr/>
        </p:nvSpPr>
        <p:spPr bwMode="auto">
          <a:xfrm>
            <a:off x="3780867" y="4120940"/>
            <a:ext cx="210510" cy="157210"/>
          </a:xfrm>
          <a:prstGeom prst="triangl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4" name="Isosceles Triangle 53"/>
          <p:cNvSpPr/>
          <p:nvPr/>
        </p:nvSpPr>
        <p:spPr bwMode="auto">
          <a:xfrm>
            <a:off x="4290377" y="3840709"/>
            <a:ext cx="210510" cy="157210"/>
          </a:xfrm>
          <a:prstGeom prst="triangl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5" name="Rectangle 54"/>
          <p:cNvSpPr/>
          <p:nvPr/>
        </p:nvSpPr>
        <p:spPr>
          <a:xfrm>
            <a:off x="5813692" y="3083103"/>
            <a:ext cx="5531638" cy="246221"/>
          </a:xfrm>
          <a:prstGeom prst="rect">
            <a:avLst/>
          </a:prstGeom>
        </p:spPr>
        <p:txBody>
          <a:bodyPr wrap="square">
            <a:spAutoFit/>
          </a:bodyPr>
          <a:lstStyle/>
          <a:p>
            <a:pPr defTabSz="457200">
              <a:defRPr/>
            </a:pPr>
            <a:r>
              <a:rPr lang="en-US" sz="1000" b="1" dirty="0">
                <a:solidFill>
                  <a:prstClr val="black"/>
                </a:solidFill>
                <a:latin typeface="Arial"/>
                <a:cs typeface="Arial"/>
              </a:rPr>
              <a:t>19 May 22: </a:t>
            </a:r>
            <a:r>
              <a:rPr lang="en-US" sz="1000" dirty="0">
                <a:solidFill>
                  <a:prstClr val="black"/>
                </a:solidFill>
                <a:latin typeface="Arial"/>
                <a:cs typeface="Arial"/>
              </a:rPr>
              <a:t>Course surveys; FTOC led sessions Force support/ Officer Pyramid/ Team Dyess </a:t>
            </a:r>
            <a:endParaRPr lang="en-US" sz="1000" b="1" dirty="0">
              <a:solidFill>
                <a:prstClr val="black"/>
              </a:solidFill>
              <a:latin typeface="Arial"/>
              <a:cs typeface="Arial"/>
            </a:endParaRPr>
          </a:p>
        </p:txBody>
      </p:sp>
      <p:sp>
        <p:nvSpPr>
          <p:cNvPr id="56" name="Isosceles Triangle 55"/>
          <p:cNvSpPr/>
          <p:nvPr/>
        </p:nvSpPr>
        <p:spPr bwMode="auto">
          <a:xfrm>
            <a:off x="6068747" y="2856862"/>
            <a:ext cx="210510" cy="157210"/>
          </a:xfrm>
          <a:prstGeom prst="triangl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7" name="Isosceles Triangle 56"/>
          <p:cNvSpPr/>
          <p:nvPr/>
        </p:nvSpPr>
        <p:spPr bwMode="auto">
          <a:xfrm>
            <a:off x="6786633" y="2470710"/>
            <a:ext cx="210510" cy="157210"/>
          </a:xfrm>
          <a:prstGeom prst="triangl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8" name="TextBox 57"/>
          <p:cNvSpPr txBox="1"/>
          <p:nvPr/>
        </p:nvSpPr>
        <p:spPr>
          <a:xfrm>
            <a:off x="6959231" y="2469255"/>
            <a:ext cx="4006225" cy="246221"/>
          </a:xfrm>
          <a:prstGeom prst="rect">
            <a:avLst/>
          </a:prstGeom>
          <a:noFill/>
        </p:spPr>
        <p:txBody>
          <a:bodyPr wrap="none" rtlCol="0">
            <a:spAutoFit/>
          </a:bodyPr>
          <a:lstStyle/>
          <a:p>
            <a:r>
              <a:rPr lang="en-US" sz="1000" b="1" dirty="0">
                <a:latin typeface="Arial" panose="020B0604020202020204" pitchFamily="34" charset="0"/>
                <a:cs typeface="Arial" panose="020B0604020202020204" pitchFamily="34" charset="0"/>
              </a:rPr>
              <a:t>31 May 22: </a:t>
            </a:r>
            <a:r>
              <a:rPr lang="en-US" sz="1000" dirty="0">
                <a:latin typeface="Arial" panose="020B0604020202020204" pitchFamily="34" charset="0"/>
                <a:cs typeface="Arial" panose="020B0604020202020204" pitchFamily="34" charset="0"/>
              </a:rPr>
              <a:t>Reservation of Officers closeout; instructor material due</a:t>
            </a:r>
          </a:p>
        </p:txBody>
      </p:sp>
      <p:sp>
        <p:nvSpPr>
          <p:cNvPr id="59" name="Isosceles Triangle 58"/>
          <p:cNvSpPr/>
          <p:nvPr/>
        </p:nvSpPr>
        <p:spPr bwMode="auto">
          <a:xfrm>
            <a:off x="7534024" y="2044391"/>
            <a:ext cx="210510" cy="157210"/>
          </a:xfrm>
          <a:prstGeom prst="triangl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0" name="TextBox 59"/>
          <p:cNvSpPr txBox="1"/>
          <p:nvPr/>
        </p:nvSpPr>
        <p:spPr>
          <a:xfrm>
            <a:off x="7708923" y="2046030"/>
            <a:ext cx="3586238" cy="246221"/>
          </a:xfrm>
          <a:prstGeom prst="rect">
            <a:avLst/>
          </a:prstGeom>
          <a:noFill/>
        </p:spPr>
        <p:txBody>
          <a:bodyPr wrap="none" rtlCol="0">
            <a:spAutoFit/>
          </a:bodyPr>
          <a:lstStyle/>
          <a:p>
            <a:r>
              <a:rPr lang="en-US" sz="1000" b="1" dirty="0">
                <a:latin typeface="Arial" panose="020B0604020202020204" pitchFamily="34" charset="0"/>
                <a:cs typeface="Arial" panose="020B0604020202020204" pitchFamily="34" charset="0"/>
              </a:rPr>
              <a:t>9 Jun 22: </a:t>
            </a:r>
            <a:r>
              <a:rPr lang="en-US" sz="1000" dirty="0">
                <a:latin typeface="Arial" panose="020B0604020202020204" pitchFamily="34" charset="0"/>
                <a:cs typeface="Arial" panose="020B0604020202020204" pitchFamily="34" charset="0"/>
              </a:rPr>
              <a:t>Student handbook final review/ instructor check-in</a:t>
            </a:r>
          </a:p>
        </p:txBody>
      </p:sp>
      <p:sp>
        <p:nvSpPr>
          <p:cNvPr id="61" name="TextBox 60"/>
          <p:cNvSpPr txBox="1"/>
          <p:nvPr/>
        </p:nvSpPr>
        <p:spPr>
          <a:xfrm>
            <a:off x="8377571" y="1669531"/>
            <a:ext cx="2079415" cy="246221"/>
          </a:xfrm>
          <a:prstGeom prst="rect">
            <a:avLst/>
          </a:prstGeom>
          <a:noFill/>
        </p:spPr>
        <p:txBody>
          <a:bodyPr wrap="none" rtlCol="0">
            <a:spAutoFit/>
          </a:bodyPr>
          <a:lstStyle/>
          <a:p>
            <a:r>
              <a:rPr lang="en-US" sz="1000" b="1" dirty="0">
                <a:latin typeface="Arial" panose="020B0604020202020204" pitchFamily="34" charset="0"/>
                <a:cs typeface="Arial" panose="020B0604020202020204" pitchFamily="34" charset="0"/>
              </a:rPr>
              <a:t>27-29 Jun 22:</a:t>
            </a:r>
            <a:r>
              <a:rPr lang="en-US" sz="1000" dirty="0">
                <a:latin typeface="Arial" panose="020B0604020202020204" pitchFamily="34" charset="0"/>
                <a:cs typeface="Arial" panose="020B0604020202020204" pitchFamily="34" charset="0"/>
              </a:rPr>
              <a:t> FTOC Pilot course</a:t>
            </a:r>
          </a:p>
        </p:txBody>
      </p:sp>
      <p:sp>
        <p:nvSpPr>
          <p:cNvPr id="62" name="Isosceles Triangle 61"/>
          <p:cNvSpPr/>
          <p:nvPr/>
        </p:nvSpPr>
        <p:spPr bwMode="auto">
          <a:xfrm>
            <a:off x="8202902" y="1671855"/>
            <a:ext cx="210510" cy="157210"/>
          </a:xfrm>
          <a:prstGeom prst="triangl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3" name="Isosceles Triangle 62"/>
          <p:cNvSpPr/>
          <p:nvPr/>
        </p:nvSpPr>
        <p:spPr bwMode="auto">
          <a:xfrm>
            <a:off x="8482307" y="1510984"/>
            <a:ext cx="210510" cy="157210"/>
          </a:xfrm>
          <a:prstGeom prst="triangl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4" name="TextBox 63"/>
          <p:cNvSpPr txBox="1"/>
          <p:nvPr/>
        </p:nvSpPr>
        <p:spPr>
          <a:xfrm>
            <a:off x="8671308" y="1525352"/>
            <a:ext cx="2643672" cy="246221"/>
          </a:xfrm>
          <a:prstGeom prst="rect">
            <a:avLst/>
          </a:prstGeom>
          <a:noFill/>
        </p:spPr>
        <p:txBody>
          <a:bodyPr wrap="none" rtlCol="0">
            <a:spAutoFit/>
          </a:bodyPr>
          <a:lstStyle/>
          <a:p>
            <a:r>
              <a:rPr lang="en-US" sz="1000" b="1" dirty="0">
                <a:latin typeface="Arial" panose="020B0604020202020204" pitchFamily="34" charset="0"/>
                <a:cs typeface="Arial" panose="020B0604020202020204" pitchFamily="34" charset="0"/>
              </a:rPr>
              <a:t>6 Jul 22:</a:t>
            </a:r>
            <a:r>
              <a:rPr lang="en-US" sz="1000" dirty="0">
                <a:latin typeface="Arial" panose="020B0604020202020204" pitchFamily="34" charset="0"/>
                <a:cs typeface="Arial" panose="020B0604020202020204" pitchFamily="34" charset="0"/>
              </a:rPr>
              <a:t> Course </a:t>
            </a:r>
            <a:r>
              <a:rPr lang="en-US" sz="1000" dirty="0" err="1">
                <a:latin typeface="Arial" panose="020B0604020202020204" pitchFamily="34" charset="0"/>
                <a:cs typeface="Arial" panose="020B0604020202020204" pitchFamily="34" charset="0"/>
              </a:rPr>
              <a:t>hotwash</a:t>
            </a:r>
            <a:r>
              <a:rPr lang="en-US" sz="1000" dirty="0">
                <a:latin typeface="Arial" panose="020B0604020202020204" pitchFamily="34" charset="0"/>
                <a:cs typeface="Arial" panose="020B0604020202020204" pitchFamily="34" charset="0"/>
              </a:rPr>
              <a:t>/feedback review</a:t>
            </a:r>
          </a:p>
        </p:txBody>
      </p:sp>
    </p:spTree>
    <p:extLst>
      <p:ext uri="{BB962C8B-B14F-4D97-AF65-F5344CB8AC3E}">
        <p14:creationId xmlns:p14="http://schemas.microsoft.com/office/powerpoint/2010/main" val="478075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
          <p:cNvSpPr>
            <a:spLocks noChangeArrowheads="1"/>
          </p:cNvSpPr>
          <p:nvPr/>
        </p:nvSpPr>
        <p:spPr bwMode="auto">
          <a:xfrm>
            <a:off x="4267200" y="4648200"/>
            <a:ext cx="6019800" cy="1428750"/>
          </a:xfrm>
          <a:prstGeom prst="rect">
            <a:avLst/>
          </a:prstGeom>
          <a:noFill/>
          <a:ln w="9525">
            <a:noFill/>
            <a:miter lim="800000"/>
            <a:headEnd/>
            <a:tailEnd/>
          </a:ln>
        </p:spPr>
        <p:txBody>
          <a:bodyPr/>
          <a:lstStyle/>
          <a:p>
            <a:pPr algn="r"/>
            <a:endParaRPr lang="en-US" dirty="0"/>
          </a:p>
        </p:txBody>
      </p:sp>
      <p:sp>
        <p:nvSpPr>
          <p:cNvPr id="6" name="Rectangle 4"/>
          <p:cNvSpPr>
            <a:spLocks noChangeArrowheads="1"/>
          </p:cNvSpPr>
          <p:nvPr/>
        </p:nvSpPr>
        <p:spPr bwMode="auto">
          <a:xfrm>
            <a:off x="5334000" y="5176838"/>
            <a:ext cx="5334000" cy="1200150"/>
          </a:xfrm>
          <a:prstGeom prst="rect">
            <a:avLst/>
          </a:prstGeom>
          <a:noFill/>
          <a:ln w="9525">
            <a:noFill/>
            <a:miter lim="800000"/>
            <a:headEnd/>
            <a:tailEnd/>
          </a:ln>
        </p:spPr>
        <p:txBody>
          <a:bodyPr/>
          <a:lstStyle/>
          <a:p>
            <a:pPr algn="ctr" eaLnBrk="0" hangingPunct="0">
              <a:defRPr/>
            </a:pPr>
            <a:endParaRPr lang="en-US" sz="2000" b="1" dirty="0">
              <a:latin typeface="Arial" charset="0"/>
              <a:cs typeface="Arial" charset="0"/>
            </a:endParaRPr>
          </a:p>
        </p:txBody>
      </p:sp>
      <p:sp>
        <p:nvSpPr>
          <p:cNvPr id="7" name="Title 1"/>
          <p:cNvSpPr txBox="1">
            <a:spLocks/>
          </p:cNvSpPr>
          <p:nvPr/>
        </p:nvSpPr>
        <p:spPr>
          <a:xfrm>
            <a:off x="1847850" y="346869"/>
            <a:ext cx="7696200" cy="1143000"/>
          </a:xfrm>
          <a:prstGeom prst="rect">
            <a:avLst/>
          </a:prstGeom>
        </p:spPr>
        <p:txBody>
          <a:bodyPr/>
          <a:lstStyle>
            <a:lvl1pPr algn="ctr" rtl="0" eaLnBrk="0" fontAlgn="base" hangingPunct="0">
              <a:spcBef>
                <a:spcPct val="0"/>
              </a:spcBef>
              <a:spcAft>
                <a:spcPct val="0"/>
              </a:spcAft>
              <a:defRPr sz="3600" b="1" i="1">
                <a:solidFill>
                  <a:srgbClr val="151C77"/>
                </a:solidFill>
                <a:latin typeface="+mj-lt"/>
                <a:ea typeface="+mj-ea"/>
                <a:cs typeface="+mj-cs"/>
              </a:defRPr>
            </a:lvl1pPr>
            <a:lvl2pPr algn="r" rtl="0" eaLnBrk="0" fontAlgn="base" hangingPunct="0">
              <a:spcBef>
                <a:spcPct val="0"/>
              </a:spcBef>
              <a:spcAft>
                <a:spcPct val="0"/>
              </a:spcAft>
              <a:defRPr sz="3600" b="1" i="1">
                <a:solidFill>
                  <a:srgbClr val="151C77"/>
                </a:solidFill>
                <a:latin typeface="Arial" charset="0"/>
              </a:defRPr>
            </a:lvl2pPr>
            <a:lvl3pPr algn="r" rtl="0" eaLnBrk="0" fontAlgn="base" hangingPunct="0">
              <a:spcBef>
                <a:spcPct val="0"/>
              </a:spcBef>
              <a:spcAft>
                <a:spcPct val="0"/>
              </a:spcAft>
              <a:defRPr sz="3600" b="1" i="1">
                <a:solidFill>
                  <a:srgbClr val="151C77"/>
                </a:solidFill>
                <a:latin typeface="Arial" charset="0"/>
              </a:defRPr>
            </a:lvl3pPr>
            <a:lvl4pPr algn="r" rtl="0" eaLnBrk="0" fontAlgn="base" hangingPunct="0">
              <a:spcBef>
                <a:spcPct val="0"/>
              </a:spcBef>
              <a:spcAft>
                <a:spcPct val="0"/>
              </a:spcAft>
              <a:defRPr sz="3600" b="1" i="1">
                <a:solidFill>
                  <a:srgbClr val="151C77"/>
                </a:solidFill>
                <a:latin typeface="Arial" charset="0"/>
              </a:defRPr>
            </a:lvl4pPr>
            <a:lvl5pPr algn="r" rtl="0" eaLnBrk="0" fontAlgn="base" hangingPunct="0">
              <a:spcBef>
                <a:spcPct val="0"/>
              </a:spcBef>
              <a:spcAft>
                <a:spcPct val="0"/>
              </a:spcAft>
              <a:defRPr sz="3600" b="1" i="1">
                <a:solidFill>
                  <a:srgbClr val="151C77"/>
                </a:solidFill>
                <a:latin typeface="Arial" charset="0"/>
              </a:defRPr>
            </a:lvl5pPr>
            <a:lvl6pPr marL="457200" algn="r" rtl="0" eaLnBrk="0" fontAlgn="base" hangingPunct="0">
              <a:spcBef>
                <a:spcPct val="0"/>
              </a:spcBef>
              <a:spcAft>
                <a:spcPct val="0"/>
              </a:spcAft>
              <a:defRPr sz="3600" b="1" i="1">
                <a:solidFill>
                  <a:srgbClr val="151C77"/>
                </a:solidFill>
                <a:latin typeface="Arial" charset="0"/>
              </a:defRPr>
            </a:lvl6pPr>
            <a:lvl7pPr marL="914400" algn="r" rtl="0" eaLnBrk="0" fontAlgn="base" hangingPunct="0">
              <a:spcBef>
                <a:spcPct val="0"/>
              </a:spcBef>
              <a:spcAft>
                <a:spcPct val="0"/>
              </a:spcAft>
              <a:defRPr sz="3600" b="1" i="1">
                <a:solidFill>
                  <a:srgbClr val="151C77"/>
                </a:solidFill>
                <a:latin typeface="Arial" charset="0"/>
              </a:defRPr>
            </a:lvl7pPr>
            <a:lvl8pPr marL="1371600" algn="r" rtl="0" eaLnBrk="0" fontAlgn="base" hangingPunct="0">
              <a:spcBef>
                <a:spcPct val="0"/>
              </a:spcBef>
              <a:spcAft>
                <a:spcPct val="0"/>
              </a:spcAft>
              <a:defRPr sz="3600" b="1" i="1">
                <a:solidFill>
                  <a:srgbClr val="151C77"/>
                </a:solidFill>
                <a:latin typeface="Arial" charset="0"/>
              </a:defRPr>
            </a:lvl8pPr>
            <a:lvl9pPr marL="1828800" algn="r" rtl="0" eaLnBrk="0" fontAlgn="base" hangingPunct="0">
              <a:spcBef>
                <a:spcPct val="0"/>
              </a:spcBef>
              <a:spcAft>
                <a:spcPct val="0"/>
              </a:spcAft>
              <a:defRPr sz="3600" b="1" i="1">
                <a:solidFill>
                  <a:srgbClr val="151C77"/>
                </a:solidFill>
                <a:latin typeface="Arial" charset="0"/>
              </a:defRPr>
            </a:lvl9pPr>
          </a:lstStyle>
          <a:p>
            <a:r>
              <a:rPr lang="en-US" kern="0" dirty="0"/>
              <a:t>FTOC Overview/Goals </a:t>
            </a:r>
          </a:p>
        </p:txBody>
      </p:sp>
      <p:sp>
        <p:nvSpPr>
          <p:cNvPr id="14" name="Title 1"/>
          <p:cNvSpPr txBox="1">
            <a:spLocks/>
          </p:cNvSpPr>
          <p:nvPr/>
        </p:nvSpPr>
        <p:spPr>
          <a:xfrm>
            <a:off x="484716" y="1273263"/>
            <a:ext cx="11135783" cy="2901155"/>
          </a:xfrm>
          <a:prstGeom prst="rect">
            <a:avLst/>
          </a:prstGeom>
        </p:spPr>
        <p:txBody>
          <a:bodyPr/>
          <a:lstStyle>
            <a:lvl1pPr algn="ctr" rtl="0" eaLnBrk="0" fontAlgn="base" hangingPunct="0">
              <a:spcBef>
                <a:spcPct val="0"/>
              </a:spcBef>
              <a:spcAft>
                <a:spcPct val="0"/>
              </a:spcAft>
              <a:defRPr sz="3600" b="1" i="1">
                <a:solidFill>
                  <a:srgbClr val="151C77"/>
                </a:solidFill>
                <a:latin typeface="+mj-lt"/>
                <a:ea typeface="+mj-ea"/>
                <a:cs typeface="+mj-cs"/>
              </a:defRPr>
            </a:lvl1pPr>
            <a:lvl2pPr algn="r" rtl="0" eaLnBrk="0" fontAlgn="base" hangingPunct="0">
              <a:spcBef>
                <a:spcPct val="0"/>
              </a:spcBef>
              <a:spcAft>
                <a:spcPct val="0"/>
              </a:spcAft>
              <a:defRPr sz="3600" b="1" i="1">
                <a:solidFill>
                  <a:srgbClr val="151C77"/>
                </a:solidFill>
                <a:latin typeface="Arial" charset="0"/>
              </a:defRPr>
            </a:lvl2pPr>
            <a:lvl3pPr algn="r" rtl="0" eaLnBrk="0" fontAlgn="base" hangingPunct="0">
              <a:spcBef>
                <a:spcPct val="0"/>
              </a:spcBef>
              <a:spcAft>
                <a:spcPct val="0"/>
              </a:spcAft>
              <a:defRPr sz="3600" b="1" i="1">
                <a:solidFill>
                  <a:srgbClr val="151C77"/>
                </a:solidFill>
                <a:latin typeface="Arial" charset="0"/>
              </a:defRPr>
            </a:lvl3pPr>
            <a:lvl4pPr algn="r" rtl="0" eaLnBrk="0" fontAlgn="base" hangingPunct="0">
              <a:spcBef>
                <a:spcPct val="0"/>
              </a:spcBef>
              <a:spcAft>
                <a:spcPct val="0"/>
              </a:spcAft>
              <a:defRPr sz="3600" b="1" i="1">
                <a:solidFill>
                  <a:srgbClr val="151C77"/>
                </a:solidFill>
                <a:latin typeface="Arial" charset="0"/>
              </a:defRPr>
            </a:lvl4pPr>
            <a:lvl5pPr algn="r" rtl="0" eaLnBrk="0" fontAlgn="base" hangingPunct="0">
              <a:spcBef>
                <a:spcPct val="0"/>
              </a:spcBef>
              <a:spcAft>
                <a:spcPct val="0"/>
              </a:spcAft>
              <a:defRPr sz="3600" b="1" i="1">
                <a:solidFill>
                  <a:srgbClr val="151C77"/>
                </a:solidFill>
                <a:latin typeface="Arial" charset="0"/>
              </a:defRPr>
            </a:lvl5pPr>
            <a:lvl6pPr marL="457200" algn="r" rtl="0" eaLnBrk="0" fontAlgn="base" hangingPunct="0">
              <a:spcBef>
                <a:spcPct val="0"/>
              </a:spcBef>
              <a:spcAft>
                <a:spcPct val="0"/>
              </a:spcAft>
              <a:defRPr sz="3600" b="1" i="1">
                <a:solidFill>
                  <a:srgbClr val="151C77"/>
                </a:solidFill>
                <a:latin typeface="Arial" charset="0"/>
              </a:defRPr>
            </a:lvl6pPr>
            <a:lvl7pPr marL="914400" algn="r" rtl="0" eaLnBrk="0" fontAlgn="base" hangingPunct="0">
              <a:spcBef>
                <a:spcPct val="0"/>
              </a:spcBef>
              <a:spcAft>
                <a:spcPct val="0"/>
              </a:spcAft>
              <a:defRPr sz="3600" b="1" i="1">
                <a:solidFill>
                  <a:srgbClr val="151C77"/>
                </a:solidFill>
                <a:latin typeface="Arial" charset="0"/>
              </a:defRPr>
            </a:lvl7pPr>
            <a:lvl8pPr marL="1371600" algn="r" rtl="0" eaLnBrk="0" fontAlgn="base" hangingPunct="0">
              <a:spcBef>
                <a:spcPct val="0"/>
              </a:spcBef>
              <a:spcAft>
                <a:spcPct val="0"/>
              </a:spcAft>
              <a:defRPr sz="3600" b="1" i="1">
                <a:solidFill>
                  <a:srgbClr val="151C77"/>
                </a:solidFill>
                <a:latin typeface="Arial" charset="0"/>
              </a:defRPr>
            </a:lvl8pPr>
            <a:lvl9pPr marL="1828800" algn="r" rtl="0" eaLnBrk="0" fontAlgn="base" hangingPunct="0">
              <a:spcBef>
                <a:spcPct val="0"/>
              </a:spcBef>
              <a:spcAft>
                <a:spcPct val="0"/>
              </a:spcAft>
              <a:defRPr sz="3600" b="1" i="1">
                <a:solidFill>
                  <a:srgbClr val="151C77"/>
                </a:solidFill>
                <a:latin typeface="Arial" charset="0"/>
              </a:defRPr>
            </a:lvl9pPr>
          </a:lstStyle>
          <a:p>
            <a:pPr marL="571500" indent="-571500" algn="l">
              <a:buFont typeface="Arial" panose="020B0604020202020204" pitchFamily="34" charset="0"/>
              <a:buChar char="•"/>
            </a:pPr>
            <a:r>
              <a:rPr lang="en-US" sz="1800" i="0" kern="0" dirty="0"/>
              <a:t>What is FTOC? </a:t>
            </a:r>
            <a:endParaRPr lang="en-US" sz="1800" b="0" i="0" kern="0" dirty="0"/>
          </a:p>
          <a:p>
            <a:pPr marL="1028700" lvl="1" indent="-571500" algn="l">
              <a:buFont typeface="Courier New" panose="02070309020205020404" pitchFamily="49" charset="0"/>
              <a:buChar char="o"/>
            </a:pPr>
            <a:r>
              <a:rPr lang="en-US" sz="1600" b="0" kern="0" dirty="0"/>
              <a:t>Summary of Course: </a:t>
            </a:r>
            <a:r>
              <a:rPr lang="en-US" sz="1600" b="0" i="0" kern="0" dirty="0"/>
              <a:t>Being a brand new officer in the DAF is an exciting yet scary concept. Upon commissioning new officers are not only expected to lead but to also know how to operate as an </a:t>
            </a:r>
            <a:r>
              <a:rPr lang="en-US" sz="1600" i="0" kern="0" dirty="0"/>
              <a:t>A</a:t>
            </a:r>
            <a:r>
              <a:rPr lang="en-US" sz="1600" b="0" i="0" kern="0" dirty="0"/>
              <a:t>irman or </a:t>
            </a:r>
            <a:r>
              <a:rPr lang="en-US" sz="1600" i="0" kern="0" dirty="0"/>
              <a:t>G</a:t>
            </a:r>
            <a:r>
              <a:rPr lang="en-US" sz="1600" b="0" i="0" kern="0" dirty="0"/>
              <a:t>uardian. FTOC is designed to expand off of academics taught through the various commissioning sources. FTOC programs have been established at some installations across the DAF. </a:t>
            </a:r>
          </a:p>
          <a:p>
            <a:pPr marL="1028700" lvl="1" indent="-571500" algn="l">
              <a:buFont typeface="Courier New" panose="02070309020205020404" pitchFamily="49" charset="0"/>
              <a:buChar char="o"/>
            </a:pPr>
            <a:r>
              <a:rPr lang="en-US" sz="1600" b="0" i="0" kern="0" dirty="0"/>
              <a:t>Three Day Professional Development Course for first term officers (2d Lt, 1</a:t>
            </a:r>
            <a:r>
              <a:rPr lang="en-US" sz="1600" b="0" i="0" kern="0" baseline="30000" dirty="0"/>
              <a:t>st</a:t>
            </a:r>
            <a:r>
              <a:rPr lang="en-US" sz="1600" b="0" i="0" kern="0" dirty="0"/>
              <a:t> Lt, Captain)</a:t>
            </a:r>
          </a:p>
          <a:p>
            <a:pPr marL="1028700" lvl="1" indent="-571500" algn="l">
              <a:buFont typeface="Courier New" panose="02070309020205020404" pitchFamily="49" charset="0"/>
              <a:buChar char="o"/>
            </a:pPr>
            <a:r>
              <a:rPr lang="en-US" sz="1600" b="0" i="0" kern="0" dirty="0"/>
              <a:t>FTAC equivalent </a:t>
            </a:r>
          </a:p>
          <a:p>
            <a:pPr lvl="1" algn="l"/>
            <a:endParaRPr lang="en-US" sz="1600" b="0" i="0" kern="0" dirty="0"/>
          </a:p>
          <a:p>
            <a:pPr marL="571500" indent="-571500" algn="l">
              <a:buFont typeface="Arial" panose="020B0604020202020204" pitchFamily="34" charset="0"/>
              <a:buChar char="•"/>
            </a:pPr>
            <a:r>
              <a:rPr lang="en-US" sz="1800" i="0" kern="0" dirty="0"/>
              <a:t>Goals:</a:t>
            </a:r>
          </a:p>
          <a:p>
            <a:pPr marL="1028700" lvl="1" indent="-571500" algn="l">
              <a:buFont typeface="Courier New" panose="02070309020205020404" pitchFamily="49" charset="0"/>
              <a:buChar char="o"/>
            </a:pPr>
            <a:r>
              <a:rPr lang="en-US" sz="1600" b="0" i="0" kern="0" dirty="0"/>
              <a:t>“I wish I had this”</a:t>
            </a:r>
          </a:p>
          <a:p>
            <a:pPr marL="1028700" lvl="1" indent="-571500" algn="l">
              <a:buFont typeface="Courier New" panose="02070309020205020404" pitchFamily="49" charset="0"/>
              <a:buChar char="o"/>
            </a:pPr>
            <a:r>
              <a:rPr lang="en-US" sz="1600" b="0" i="0" kern="0" dirty="0"/>
              <a:t>Professional development foundation/ Develop Skills  </a:t>
            </a:r>
          </a:p>
          <a:p>
            <a:pPr marL="1028700" lvl="1" indent="-571500" algn="l">
              <a:buFont typeface="Courier New" panose="02070309020205020404" pitchFamily="49" charset="0"/>
              <a:buChar char="o"/>
            </a:pPr>
            <a:r>
              <a:rPr lang="en-US" sz="1600" b="0" i="0" kern="0" dirty="0"/>
              <a:t>Networking </a:t>
            </a:r>
          </a:p>
          <a:p>
            <a:pPr marL="1028700" lvl="1" indent="-571500" algn="l">
              <a:buFont typeface="Courier New" panose="02070309020205020404" pitchFamily="49" charset="0"/>
              <a:buChar char="o"/>
            </a:pPr>
            <a:r>
              <a:rPr lang="en-US" sz="1600" b="0" i="0" kern="0" dirty="0"/>
              <a:t>Understanding resources-Big DAF &amp; Team Dyess </a:t>
            </a:r>
          </a:p>
          <a:p>
            <a:pPr marL="1028700" lvl="1" indent="-571500" algn="l">
              <a:buFont typeface="Courier New" panose="02070309020205020404" pitchFamily="49" charset="0"/>
              <a:buChar char="o"/>
            </a:pPr>
            <a:r>
              <a:rPr lang="en-US" sz="1600" b="0" i="0" kern="0" dirty="0"/>
              <a:t>Confident new Officers!</a:t>
            </a:r>
          </a:p>
          <a:p>
            <a:pPr marL="1028700" lvl="1" indent="-571500" algn="l">
              <a:buFont typeface="Courier New" panose="02070309020205020404" pitchFamily="49" charset="0"/>
              <a:buChar char="o"/>
            </a:pPr>
            <a:r>
              <a:rPr lang="en-US" sz="1600" b="0" i="0" kern="0" dirty="0"/>
              <a:t>Onboarding Process </a:t>
            </a:r>
          </a:p>
          <a:p>
            <a:pPr lvl="1" algn="l"/>
            <a:endParaRPr lang="en-US" sz="1600" b="0" i="0" kern="0" dirty="0"/>
          </a:p>
          <a:p>
            <a:pPr marL="571500" indent="-571500" algn="l">
              <a:buFont typeface="Arial" panose="020B0604020202020204" pitchFamily="34" charset="0"/>
              <a:buChar char="•"/>
            </a:pPr>
            <a:r>
              <a:rPr lang="en-US" sz="1800" i="0" kern="0" dirty="0"/>
              <a:t>27-29 June: </a:t>
            </a:r>
            <a:r>
              <a:rPr lang="en-US" sz="1800" b="0" i="0" kern="0" dirty="0"/>
              <a:t>FTOC First Session-The Pilot! </a:t>
            </a:r>
          </a:p>
          <a:p>
            <a:pPr marL="1028700" lvl="1" indent="-571500" algn="l">
              <a:buFont typeface="Courier New" panose="02070309020205020404" pitchFamily="49" charset="0"/>
              <a:buChar char="o"/>
            </a:pPr>
            <a:r>
              <a:rPr lang="en-US" sz="1800" b="0" i="0" kern="0" dirty="0"/>
              <a:t>Weekly FTOC working groups </a:t>
            </a:r>
          </a:p>
          <a:p>
            <a:pPr marL="571500" indent="-571500" algn="l">
              <a:buFont typeface="Arial" panose="020B0604020202020204" pitchFamily="34" charset="0"/>
              <a:buChar char="•"/>
            </a:pPr>
            <a:endParaRPr lang="en-US" sz="1400" b="0" i="0" kern="0" dirty="0"/>
          </a:p>
          <a:p>
            <a:pPr algn="l"/>
            <a:endParaRPr lang="en-US" sz="1400" b="0" i="0" kern="0" dirty="0"/>
          </a:p>
          <a:p>
            <a:pPr marL="571500" indent="-571500" algn="l">
              <a:buFont typeface="Arial" panose="020B0604020202020204" pitchFamily="34" charset="0"/>
              <a:buChar char="•"/>
            </a:pPr>
            <a:endParaRPr lang="en-US" sz="1400" b="0" i="0" kern="0" dirty="0"/>
          </a:p>
          <a:p>
            <a:pPr algn="l"/>
            <a:endParaRPr lang="en-US" sz="1400" b="0" i="0" kern="0" dirty="0"/>
          </a:p>
          <a:p>
            <a:pPr marL="571500" indent="-571500" algn="l">
              <a:buFont typeface="Arial" panose="020B0604020202020204" pitchFamily="34" charset="0"/>
              <a:buChar char="•"/>
            </a:pPr>
            <a:endParaRPr lang="en-US" sz="1400" b="0" i="0" kern="0" dirty="0"/>
          </a:p>
          <a:p>
            <a:pPr marL="571500" indent="-571500" algn="l">
              <a:buFont typeface="Arial" panose="020B0604020202020204" pitchFamily="34" charset="0"/>
              <a:buChar char="•"/>
            </a:pPr>
            <a:endParaRPr lang="en-US" sz="1400" b="0" i="0" kern="0" dirty="0"/>
          </a:p>
          <a:p>
            <a:pPr algn="l"/>
            <a:endParaRPr lang="en-US" sz="1400" b="0" i="0" kern="0" dirty="0"/>
          </a:p>
          <a:p>
            <a:pPr algn="l"/>
            <a:endParaRPr lang="en-US" sz="1400" i="0" kern="0" dirty="0"/>
          </a:p>
          <a:p>
            <a:pPr marL="571500" indent="-571500" algn="l">
              <a:buFont typeface="Arial" panose="020B0604020202020204" pitchFamily="34" charset="0"/>
              <a:buChar char="•"/>
            </a:pPr>
            <a:endParaRPr lang="en-US" sz="2400" i="0" kern="0" dirty="0"/>
          </a:p>
          <a:p>
            <a:pPr marL="571500" indent="-571500" algn="l">
              <a:buFont typeface="Arial" panose="020B0604020202020204" pitchFamily="34" charset="0"/>
              <a:buChar char="•"/>
            </a:pPr>
            <a:endParaRPr lang="en-US" sz="2400" i="0" kern="0" dirty="0"/>
          </a:p>
          <a:p>
            <a:pPr marL="1028700" lvl="1" indent="-571500" algn="l">
              <a:buFont typeface="Arial" panose="020B0604020202020204" pitchFamily="34" charset="0"/>
              <a:buChar char="-"/>
            </a:pPr>
            <a:endParaRPr lang="en-US" sz="2800" i="0" kern="0" dirty="0"/>
          </a:p>
          <a:p>
            <a:pPr marL="1028700" lvl="1" indent="-571500" algn="l">
              <a:buFont typeface="Arial" panose="020B0604020202020204" pitchFamily="34" charset="0"/>
              <a:buChar char="-"/>
            </a:pPr>
            <a:endParaRPr lang="en-US" sz="2800" i="0" kern="0" dirty="0"/>
          </a:p>
          <a:p>
            <a:pPr algn="l"/>
            <a:endParaRPr lang="en-US" sz="2800" i="0" kern="0" dirty="0"/>
          </a:p>
        </p:txBody>
      </p:sp>
      <p:pic>
        <p:nvPicPr>
          <p:cNvPr id="8" name="Picture 7" descr="Logo, company name&#10;&#10;Description automatically generated">
            <a:extLst>
              <a:ext uri="{FF2B5EF4-FFF2-40B4-BE49-F238E27FC236}">
                <a16:creationId xmlns:a16="http://schemas.microsoft.com/office/drawing/2014/main" id="{FCD2368C-3EF9-4234-8ADA-C693BBFDA8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44051" y="125986"/>
            <a:ext cx="1032031" cy="1033018"/>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485" y="6468533"/>
            <a:ext cx="3905795" cy="287867"/>
          </a:xfrm>
          <a:prstGeom prst="rect">
            <a:avLst/>
          </a:prstGeom>
        </p:spPr>
      </p:pic>
    </p:spTree>
    <p:extLst>
      <p:ext uri="{BB962C8B-B14F-4D97-AF65-F5344CB8AC3E}">
        <p14:creationId xmlns:p14="http://schemas.microsoft.com/office/powerpoint/2010/main" val="2464685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
          <p:cNvSpPr>
            <a:spLocks noChangeArrowheads="1"/>
          </p:cNvSpPr>
          <p:nvPr/>
        </p:nvSpPr>
        <p:spPr bwMode="auto">
          <a:xfrm>
            <a:off x="4267200" y="4648200"/>
            <a:ext cx="6019800" cy="1428750"/>
          </a:xfrm>
          <a:prstGeom prst="rect">
            <a:avLst/>
          </a:prstGeom>
          <a:noFill/>
          <a:ln w="9525">
            <a:noFill/>
            <a:miter lim="800000"/>
            <a:headEnd/>
            <a:tailEnd/>
          </a:ln>
        </p:spPr>
        <p:txBody>
          <a:bodyPr/>
          <a:lstStyle/>
          <a:p>
            <a:pPr algn="r"/>
            <a:endParaRPr lang="en-US" dirty="0"/>
          </a:p>
        </p:txBody>
      </p:sp>
      <p:sp>
        <p:nvSpPr>
          <p:cNvPr id="6" name="Rectangle 4"/>
          <p:cNvSpPr>
            <a:spLocks noChangeArrowheads="1"/>
          </p:cNvSpPr>
          <p:nvPr/>
        </p:nvSpPr>
        <p:spPr bwMode="auto">
          <a:xfrm>
            <a:off x="5334000" y="5176838"/>
            <a:ext cx="5334000" cy="1200150"/>
          </a:xfrm>
          <a:prstGeom prst="rect">
            <a:avLst/>
          </a:prstGeom>
          <a:noFill/>
          <a:ln w="9525">
            <a:noFill/>
            <a:miter lim="800000"/>
            <a:headEnd/>
            <a:tailEnd/>
          </a:ln>
        </p:spPr>
        <p:txBody>
          <a:bodyPr/>
          <a:lstStyle/>
          <a:p>
            <a:pPr algn="ctr" eaLnBrk="0" hangingPunct="0">
              <a:defRPr/>
            </a:pPr>
            <a:endParaRPr lang="en-US" sz="2000" b="1" dirty="0">
              <a:latin typeface="Arial" charset="0"/>
              <a:cs typeface="Arial" charset="0"/>
            </a:endParaRPr>
          </a:p>
        </p:txBody>
      </p:sp>
      <p:sp>
        <p:nvSpPr>
          <p:cNvPr id="7" name="Title 1"/>
          <p:cNvSpPr txBox="1">
            <a:spLocks/>
          </p:cNvSpPr>
          <p:nvPr/>
        </p:nvSpPr>
        <p:spPr>
          <a:xfrm>
            <a:off x="1847850" y="346869"/>
            <a:ext cx="7696200" cy="1143000"/>
          </a:xfrm>
          <a:prstGeom prst="rect">
            <a:avLst/>
          </a:prstGeom>
        </p:spPr>
        <p:txBody>
          <a:bodyPr/>
          <a:lstStyle>
            <a:lvl1pPr algn="ctr" rtl="0" eaLnBrk="0" fontAlgn="base" hangingPunct="0">
              <a:spcBef>
                <a:spcPct val="0"/>
              </a:spcBef>
              <a:spcAft>
                <a:spcPct val="0"/>
              </a:spcAft>
              <a:defRPr sz="3600" b="1" i="1">
                <a:solidFill>
                  <a:srgbClr val="151C77"/>
                </a:solidFill>
                <a:latin typeface="+mj-lt"/>
                <a:ea typeface="+mj-ea"/>
                <a:cs typeface="+mj-cs"/>
              </a:defRPr>
            </a:lvl1pPr>
            <a:lvl2pPr algn="r" rtl="0" eaLnBrk="0" fontAlgn="base" hangingPunct="0">
              <a:spcBef>
                <a:spcPct val="0"/>
              </a:spcBef>
              <a:spcAft>
                <a:spcPct val="0"/>
              </a:spcAft>
              <a:defRPr sz="3600" b="1" i="1">
                <a:solidFill>
                  <a:srgbClr val="151C77"/>
                </a:solidFill>
                <a:latin typeface="Arial" charset="0"/>
              </a:defRPr>
            </a:lvl2pPr>
            <a:lvl3pPr algn="r" rtl="0" eaLnBrk="0" fontAlgn="base" hangingPunct="0">
              <a:spcBef>
                <a:spcPct val="0"/>
              </a:spcBef>
              <a:spcAft>
                <a:spcPct val="0"/>
              </a:spcAft>
              <a:defRPr sz="3600" b="1" i="1">
                <a:solidFill>
                  <a:srgbClr val="151C77"/>
                </a:solidFill>
                <a:latin typeface="Arial" charset="0"/>
              </a:defRPr>
            </a:lvl3pPr>
            <a:lvl4pPr algn="r" rtl="0" eaLnBrk="0" fontAlgn="base" hangingPunct="0">
              <a:spcBef>
                <a:spcPct val="0"/>
              </a:spcBef>
              <a:spcAft>
                <a:spcPct val="0"/>
              </a:spcAft>
              <a:defRPr sz="3600" b="1" i="1">
                <a:solidFill>
                  <a:srgbClr val="151C77"/>
                </a:solidFill>
                <a:latin typeface="Arial" charset="0"/>
              </a:defRPr>
            </a:lvl4pPr>
            <a:lvl5pPr algn="r" rtl="0" eaLnBrk="0" fontAlgn="base" hangingPunct="0">
              <a:spcBef>
                <a:spcPct val="0"/>
              </a:spcBef>
              <a:spcAft>
                <a:spcPct val="0"/>
              </a:spcAft>
              <a:defRPr sz="3600" b="1" i="1">
                <a:solidFill>
                  <a:srgbClr val="151C77"/>
                </a:solidFill>
                <a:latin typeface="Arial" charset="0"/>
              </a:defRPr>
            </a:lvl5pPr>
            <a:lvl6pPr marL="457200" algn="r" rtl="0" eaLnBrk="0" fontAlgn="base" hangingPunct="0">
              <a:spcBef>
                <a:spcPct val="0"/>
              </a:spcBef>
              <a:spcAft>
                <a:spcPct val="0"/>
              </a:spcAft>
              <a:defRPr sz="3600" b="1" i="1">
                <a:solidFill>
                  <a:srgbClr val="151C77"/>
                </a:solidFill>
                <a:latin typeface="Arial" charset="0"/>
              </a:defRPr>
            </a:lvl6pPr>
            <a:lvl7pPr marL="914400" algn="r" rtl="0" eaLnBrk="0" fontAlgn="base" hangingPunct="0">
              <a:spcBef>
                <a:spcPct val="0"/>
              </a:spcBef>
              <a:spcAft>
                <a:spcPct val="0"/>
              </a:spcAft>
              <a:defRPr sz="3600" b="1" i="1">
                <a:solidFill>
                  <a:srgbClr val="151C77"/>
                </a:solidFill>
                <a:latin typeface="Arial" charset="0"/>
              </a:defRPr>
            </a:lvl7pPr>
            <a:lvl8pPr marL="1371600" algn="r" rtl="0" eaLnBrk="0" fontAlgn="base" hangingPunct="0">
              <a:spcBef>
                <a:spcPct val="0"/>
              </a:spcBef>
              <a:spcAft>
                <a:spcPct val="0"/>
              </a:spcAft>
              <a:defRPr sz="3600" b="1" i="1">
                <a:solidFill>
                  <a:srgbClr val="151C77"/>
                </a:solidFill>
                <a:latin typeface="Arial" charset="0"/>
              </a:defRPr>
            </a:lvl8pPr>
            <a:lvl9pPr marL="1828800" algn="r" rtl="0" eaLnBrk="0" fontAlgn="base" hangingPunct="0">
              <a:spcBef>
                <a:spcPct val="0"/>
              </a:spcBef>
              <a:spcAft>
                <a:spcPct val="0"/>
              </a:spcAft>
              <a:defRPr sz="3600" b="1" i="1">
                <a:solidFill>
                  <a:srgbClr val="151C77"/>
                </a:solidFill>
                <a:latin typeface="Arial" charset="0"/>
              </a:defRPr>
            </a:lvl9pPr>
          </a:lstStyle>
          <a:p>
            <a:r>
              <a:rPr lang="en-US" kern="0" dirty="0"/>
              <a:t>Curriculum</a:t>
            </a:r>
          </a:p>
        </p:txBody>
      </p:sp>
      <p:sp>
        <p:nvSpPr>
          <p:cNvPr id="14" name="Title 1"/>
          <p:cNvSpPr txBox="1">
            <a:spLocks/>
          </p:cNvSpPr>
          <p:nvPr/>
        </p:nvSpPr>
        <p:spPr>
          <a:xfrm>
            <a:off x="493183" y="1447007"/>
            <a:ext cx="7696200" cy="2901155"/>
          </a:xfrm>
          <a:prstGeom prst="rect">
            <a:avLst/>
          </a:prstGeom>
        </p:spPr>
        <p:txBody>
          <a:bodyPr/>
          <a:lstStyle>
            <a:lvl1pPr algn="ctr" rtl="0" eaLnBrk="0" fontAlgn="base" hangingPunct="0">
              <a:spcBef>
                <a:spcPct val="0"/>
              </a:spcBef>
              <a:spcAft>
                <a:spcPct val="0"/>
              </a:spcAft>
              <a:defRPr sz="3600" b="1" i="1">
                <a:solidFill>
                  <a:srgbClr val="151C77"/>
                </a:solidFill>
                <a:latin typeface="+mj-lt"/>
                <a:ea typeface="+mj-ea"/>
                <a:cs typeface="+mj-cs"/>
              </a:defRPr>
            </a:lvl1pPr>
            <a:lvl2pPr algn="r" rtl="0" eaLnBrk="0" fontAlgn="base" hangingPunct="0">
              <a:spcBef>
                <a:spcPct val="0"/>
              </a:spcBef>
              <a:spcAft>
                <a:spcPct val="0"/>
              </a:spcAft>
              <a:defRPr sz="3600" b="1" i="1">
                <a:solidFill>
                  <a:srgbClr val="151C77"/>
                </a:solidFill>
                <a:latin typeface="Arial" charset="0"/>
              </a:defRPr>
            </a:lvl2pPr>
            <a:lvl3pPr algn="r" rtl="0" eaLnBrk="0" fontAlgn="base" hangingPunct="0">
              <a:spcBef>
                <a:spcPct val="0"/>
              </a:spcBef>
              <a:spcAft>
                <a:spcPct val="0"/>
              </a:spcAft>
              <a:defRPr sz="3600" b="1" i="1">
                <a:solidFill>
                  <a:srgbClr val="151C77"/>
                </a:solidFill>
                <a:latin typeface="Arial" charset="0"/>
              </a:defRPr>
            </a:lvl3pPr>
            <a:lvl4pPr algn="r" rtl="0" eaLnBrk="0" fontAlgn="base" hangingPunct="0">
              <a:spcBef>
                <a:spcPct val="0"/>
              </a:spcBef>
              <a:spcAft>
                <a:spcPct val="0"/>
              </a:spcAft>
              <a:defRPr sz="3600" b="1" i="1">
                <a:solidFill>
                  <a:srgbClr val="151C77"/>
                </a:solidFill>
                <a:latin typeface="Arial" charset="0"/>
              </a:defRPr>
            </a:lvl4pPr>
            <a:lvl5pPr algn="r" rtl="0" eaLnBrk="0" fontAlgn="base" hangingPunct="0">
              <a:spcBef>
                <a:spcPct val="0"/>
              </a:spcBef>
              <a:spcAft>
                <a:spcPct val="0"/>
              </a:spcAft>
              <a:defRPr sz="3600" b="1" i="1">
                <a:solidFill>
                  <a:srgbClr val="151C77"/>
                </a:solidFill>
                <a:latin typeface="Arial" charset="0"/>
              </a:defRPr>
            </a:lvl5pPr>
            <a:lvl6pPr marL="457200" algn="r" rtl="0" eaLnBrk="0" fontAlgn="base" hangingPunct="0">
              <a:spcBef>
                <a:spcPct val="0"/>
              </a:spcBef>
              <a:spcAft>
                <a:spcPct val="0"/>
              </a:spcAft>
              <a:defRPr sz="3600" b="1" i="1">
                <a:solidFill>
                  <a:srgbClr val="151C77"/>
                </a:solidFill>
                <a:latin typeface="Arial" charset="0"/>
              </a:defRPr>
            </a:lvl6pPr>
            <a:lvl7pPr marL="914400" algn="r" rtl="0" eaLnBrk="0" fontAlgn="base" hangingPunct="0">
              <a:spcBef>
                <a:spcPct val="0"/>
              </a:spcBef>
              <a:spcAft>
                <a:spcPct val="0"/>
              </a:spcAft>
              <a:defRPr sz="3600" b="1" i="1">
                <a:solidFill>
                  <a:srgbClr val="151C77"/>
                </a:solidFill>
                <a:latin typeface="Arial" charset="0"/>
              </a:defRPr>
            </a:lvl7pPr>
            <a:lvl8pPr marL="1371600" algn="r" rtl="0" eaLnBrk="0" fontAlgn="base" hangingPunct="0">
              <a:spcBef>
                <a:spcPct val="0"/>
              </a:spcBef>
              <a:spcAft>
                <a:spcPct val="0"/>
              </a:spcAft>
              <a:defRPr sz="3600" b="1" i="1">
                <a:solidFill>
                  <a:srgbClr val="151C77"/>
                </a:solidFill>
                <a:latin typeface="Arial" charset="0"/>
              </a:defRPr>
            </a:lvl8pPr>
            <a:lvl9pPr marL="1828800" algn="r" rtl="0" eaLnBrk="0" fontAlgn="base" hangingPunct="0">
              <a:spcBef>
                <a:spcPct val="0"/>
              </a:spcBef>
              <a:spcAft>
                <a:spcPct val="0"/>
              </a:spcAft>
              <a:defRPr sz="3600" b="1" i="1">
                <a:solidFill>
                  <a:srgbClr val="151C77"/>
                </a:solidFill>
                <a:latin typeface="Arial" charset="0"/>
              </a:defRPr>
            </a:lvl9pPr>
          </a:lstStyle>
          <a:p>
            <a:pPr marL="571500" indent="-571500" algn="l">
              <a:buFont typeface="Arial" panose="020B0604020202020204" pitchFamily="34" charset="0"/>
              <a:buChar char="•"/>
            </a:pPr>
            <a:r>
              <a:rPr lang="en-US" sz="2400" i="0" kern="0" dirty="0"/>
              <a:t>Three Days</a:t>
            </a:r>
            <a:endParaRPr lang="en-US" sz="2400" b="0" i="0" kern="0" dirty="0"/>
          </a:p>
          <a:p>
            <a:pPr marL="1028700" lvl="1" indent="-571500" algn="l">
              <a:buFont typeface="Courier New" panose="02070309020205020404" pitchFamily="49" charset="0"/>
              <a:buChar char="o"/>
            </a:pPr>
            <a:r>
              <a:rPr lang="en-US" sz="2000" b="0" i="0" kern="0" dirty="0"/>
              <a:t>Day 1: “Resources”</a:t>
            </a:r>
          </a:p>
          <a:p>
            <a:pPr marL="1028700" lvl="1" indent="-571500" algn="l">
              <a:buFont typeface="Courier New" panose="02070309020205020404" pitchFamily="49" charset="0"/>
              <a:buChar char="o"/>
            </a:pPr>
            <a:r>
              <a:rPr lang="en-US" sz="2000" b="0" i="0" kern="0" dirty="0"/>
              <a:t>Day 2: “Workshops”</a:t>
            </a:r>
          </a:p>
          <a:p>
            <a:pPr marL="1028700" lvl="1" indent="-571500" algn="l">
              <a:buFont typeface="Courier New" panose="02070309020205020404" pitchFamily="49" charset="0"/>
              <a:buChar char="o"/>
            </a:pPr>
            <a:r>
              <a:rPr lang="en-US" sz="2000" b="0" i="0" kern="0" dirty="0"/>
              <a:t>Day 3: “Leadership”</a:t>
            </a:r>
          </a:p>
          <a:p>
            <a:pPr marL="1028700" lvl="1" indent="-571500" algn="l">
              <a:buFont typeface="Courier New" panose="02070309020205020404" pitchFamily="49" charset="0"/>
              <a:buChar char="o"/>
            </a:pPr>
            <a:r>
              <a:rPr lang="en-US" sz="2000" b="0" i="0" kern="0" dirty="0"/>
              <a:t>*Please see attached curriculum excel for break down of lessons</a:t>
            </a:r>
          </a:p>
          <a:p>
            <a:pPr lvl="1" algn="l"/>
            <a:endParaRPr lang="en-US" sz="2000" b="0" i="0" kern="0" dirty="0"/>
          </a:p>
          <a:p>
            <a:pPr marL="571500" indent="-571500" algn="l">
              <a:buFont typeface="Arial" panose="020B0604020202020204" pitchFamily="34" charset="0"/>
              <a:buChar char="•"/>
            </a:pPr>
            <a:r>
              <a:rPr lang="en-US" sz="2400" i="0" kern="0" dirty="0"/>
              <a:t>Lesson Objectives:</a:t>
            </a:r>
          </a:p>
          <a:p>
            <a:pPr marL="1028700" lvl="1" indent="-571500" algn="l">
              <a:buFont typeface="Courier New" panose="02070309020205020404" pitchFamily="49" charset="0"/>
              <a:buChar char="o"/>
            </a:pPr>
            <a:r>
              <a:rPr lang="en-US" sz="2000" b="0" i="0" kern="0" dirty="0"/>
              <a:t>The why of each lesson</a:t>
            </a:r>
          </a:p>
          <a:p>
            <a:pPr marL="1028700" lvl="1" indent="-571500" algn="l">
              <a:buFont typeface="Courier New" panose="02070309020205020404" pitchFamily="49" charset="0"/>
              <a:buChar char="o"/>
            </a:pPr>
            <a:r>
              <a:rPr lang="en-US" sz="2000" b="0" i="0" kern="0" dirty="0"/>
              <a:t>Agency briefs geared </a:t>
            </a:r>
            <a:r>
              <a:rPr lang="en-US" sz="2000" i="0" u="sng" kern="0" dirty="0"/>
              <a:t>towards </a:t>
            </a:r>
            <a:r>
              <a:rPr lang="en-US" sz="2000" b="0" i="0" kern="0" dirty="0"/>
              <a:t>officers </a:t>
            </a:r>
          </a:p>
          <a:p>
            <a:pPr marL="1028700" lvl="1" indent="-571500" algn="l">
              <a:buFont typeface="Courier New" panose="02070309020205020404" pitchFamily="49" charset="0"/>
              <a:buChar char="o"/>
            </a:pPr>
            <a:r>
              <a:rPr lang="en-US" sz="2000" b="0" i="0" kern="0" dirty="0"/>
              <a:t>Multiple perspectives from various ranks, </a:t>
            </a:r>
            <a:r>
              <a:rPr lang="en-US" sz="2000" b="0" i="0" kern="0" dirty="0" err="1"/>
              <a:t>careerfields</a:t>
            </a:r>
            <a:r>
              <a:rPr lang="en-US" sz="2000" b="0" i="0" kern="0" dirty="0"/>
              <a:t>, and leadership positions </a:t>
            </a:r>
          </a:p>
          <a:p>
            <a:pPr marL="1028700" lvl="1" indent="-571500" algn="l">
              <a:buFont typeface="Courier New" panose="02070309020205020404" pitchFamily="49" charset="0"/>
              <a:buChar char="o"/>
            </a:pPr>
            <a:r>
              <a:rPr lang="en-US" sz="2000" b="0" i="0" kern="0" dirty="0"/>
              <a:t>Supplemental resources for each lesson=Student Handbook</a:t>
            </a:r>
          </a:p>
          <a:p>
            <a:pPr lvl="1" algn="l"/>
            <a:endParaRPr lang="en-US" sz="1400" b="0" i="0" kern="0" dirty="0"/>
          </a:p>
          <a:p>
            <a:pPr marL="571500" indent="-571500" algn="l">
              <a:buFont typeface="Arial" panose="020B0604020202020204" pitchFamily="34" charset="0"/>
              <a:buChar char="•"/>
            </a:pPr>
            <a:endParaRPr lang="en-US" sz="1400" b="0" i="0" kern="0" dirty="0"/>
          </a:p>
          <a:p>
            <a:pPr algn="l"/>
            <a:endParaRPr lang="en-US" sz="1400" b="0" i="0" kern="0" dirty="0"/>
          </a:p>
          <a:p>
            <a:pPr marL="571500" indent="-571500" algn="l">
              <a:buFont typeface="Arial" panose="020B0604020202020204" pitchFamily="34" charset="0"/>
              <a:buChar char="•"/>
            </a:pPr>
            <a:endParaRPr lang="en-US" sz="1400" b="0" i="0" kern="0" dirty="0"/>
          </a:p>
          <a:p>
            <a:pPr algn="l"/>
            <a:endParaRPr lang="en-US" sz="1400" b="0" i="0" kern="0" dirty="0"/>
          </a:p>
          <a:p>
            <a:pPr marL="571500" indent="-571500" algn="l">
              <a:buFont typeface="Arial" panose="020B0604020202020204" pitchFamily="34" charset="0"/>
              <a:buChar char="•"/>
            </a:pPr>
            <a:endParaRPr lang="en-US" sz="1400" b="0" i="0" kern="0" dirty="0"/>
          </a:p>
          <a:p>
            <a:pPr marL="571500" indent="-571500" algn="l">
              <a:buFont typeface="Arial" panose="020B0604020202020204" pitchFamily="34" charset="0"/>
              <a:buChar char="•"/>
            </a:pPr>
            <a:endParaRPr lang="en-US" sz="1400" b="0" i="0" kern="0" dirty="0"/>
          </a:p>
          <a:p>
            <a:pPr algn="l"/>
            <a:endParaRPr lang="en-US" sz="1400" b="0" i="0" kern="0" dirty="0"/>
          </a:p>
          <a:p>
            <a:pPr algn="l"/>
            <a:endParaRPr lang="en-US" sz="1400" i="0" kern="0" dirty="0"/>
          </a:p>
          <a:p>
            <a:pPr marL="571500" indent="-571500" algn="l">
              <a:buFont typeface="Arial" panose="020B0604020202020204" pitchFamily="34" charset="0"/>
              <a:buChar char="•"/>
            </a:pPr>
            <a:endParaRPr lang="en-US" sz="2400" i="0" kern="0" dirty="0"/>
          </a:p>
          <a:p>
            <a:pPr marL="571500" indent="-571500" algn="l">
              <a:buFont typeface="Arial" panose="020B0604020202020204" pitchFamily="34" charset="0"/>
              <a:buChar char="•"/>
            </a:pPr>
            <a:endParaRPr lang="en-US" sz="2400" i="0" kern="0" dirty="0"/>
          </a:p>
          <a:p>
            <a:pPr marL="1028700" lvl="1" indent="-571500" algn="l">
              <a:buFont typeface="Arial" panose="020B0604020202020204" pitchFamily="34" charset="0"/>
              <a:buChar char="-"/>
            </a:pPr>
            <a:endParaRPr lang="en-US" sz="2800" i="0" kern="0" dirty="0"/>
          </a:p>
          <a:p>
            <a:pPr marL="1028700" lvl="1" indent="-571500" algn="l">
              <a:buFont typeface="Arial" panose="020B0604020202020204" pitchFamily="34" charset="0"/>
              <a:buChar char="-"/>
            </a:pPr>
            <a:endParaRPr lang="en-US" sz="2800" i="0" kern="0" dirty="0"/>
          </a:p>
          <a:p>
            <a:pPr algn="l"/>
            <a:endParaRPr lang="en-US" sz="2800" i="0" kern="0" dirty="0"/>
          </a:p>
        </p:txBody>
      </p:sp>
      <p:pic>
        <p:nvPicPr>
          <p:cNvPr id="8" name="Picture 7" descr="Logo, company name&#10;&#10;Description automatically generated">
            <a:extLst>
              <a:ext uri="{FF2B5EF4-FFF2-40B4-BE49-F238E27FC236}">
                <a16:creationId xmlns:a16="http://schemas.microsoft.com/office/drawing/2014/main" id="{FCD2368C-3EF9-4234-8ADA-C693BBFDA8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44051" y="125986"/>
            <a:ext cx="1032031" cy="1033018"/>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485" y="6468533"/>
            <a:ext cx="3905795" cy="287867"/>
          </a:xfrm>
          <a:prstGeom prst="rect">
            <a:avLst/>
          </a:prstGeom>
        </p:spPr>
      </p:pic>
    </p:spTree>
    <p:extLst>
      <p:ext uri="{BB962C8B-B14F-4D97-AF65-F5344CB8AC3E}">
        <p14:creationId xmlns:p14="http://schemas.microsoft.com/office/powerpoint/2010/main" val="3793046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
          <p:cNvSpPr>
            <a:spLocks noChangeArrowheads="1"/>
          </p:cNvSpPr>
          <p:nvPr/>
        </p:nvSpPr>
        <p:spPr bwMode="auto">
          <a:xfrm>
            <a:off x="4267200" y="4648200"/>
            <a:ext cx="6019800" cy="1428750"/>
          </a:xfrm>
          <a:prstGeom prst="rect">
            <a:avLst/>
          </a:prstGeom>
          <a:noFill/>
          <a:ln w="9525">
            <a:noFill/>
            <a:miter lim="800000"/>
            <a:headEnd/>
            <a:tailEnd/>
          </a:ln>
        </p:spPr>
        <p:txBody>
          <a:bodyPr/>
          <a:lstStyle/>
          <a:p>
            <a:pPr algn="r"/>
            <a:endParaRPr lang="en-US" dirty="0"/>
          </a:p>
        </p:txBody>
      </p:sp>
      <p:sp>
        <p:nvSpPr>
          <p:cNvPr id="6" name="Rectangle 4"/>
          <p:cNvSpPr>
            <a:spLocks noChangeArrowheads="1"/>
          </p:cNvSpPr>
          <p:nvPr/>
        </p:nvSpPr>
        <p:spPr bwMode="auto">
          <a:xfrm>
            <a:off x="5334000" y="5176838"/>
            <a:ext cx="5334000" cy="1200150"/>
          </a:xfrm>
          <a:prstGeom prst="rect">
            <a:avLst/>
          </a:prstGeom>
          <a:noFill/>
          <a:ln w="9525">
            <a:noFill/>
            <a:miter lim="800000"/>
            <a:headEnd/>
            <a:tailEnd/>
          </a:ln>
        </p:spPr>
        <p:txBody>
          <a:bodyPr/>
          <a:lstStyle/>
          <a:p>
            <a:pPr algn="ctr" eaLnBrk="0" hangingPunct="0">
              <a:defRPr/>
            </a:pPr>
            <a:endParaRPr lang="en-US" sz="2000" b="1" dirty="0">
              <a:latin typeface="Arial" charset="0"/>
              <a:cs typeface="Arial" charset="0"/>
            </a:endParaRPr>
          </a:p>
        </p:txBody>
      </p:sp>
      <p:sp>
        <p:nvSpPr>
          <p:cNvPr id="7" name="Title 1"/>
          <p:cNvSpPr txBox="1">
            <a:spLocks/>
          </p:cNvSpPr>
          <p:nvPr/>
        </p:nvSpPr>
        <p:spPr>
          <a:xfrm>
            <a:off x="1847850" y="346869"/>
            <a:ext cx="7696200" cy="1143000"/>
          </a:xfrm>
          <a:prstGeom prst="rect">
            <a:avLst/>
          </a:prstGeom>
        </p:spPr>
        <p:txBody>
          <a:bodyPr/>
          <a:lstStyle>
            <a:lvl1pPr algn="ctr" rtl="0" eaLnBrk="0" fontAlgn="base" hangingPunct="0">
              <a:spcBef>
                <a:spcPct val="0"/>
              </a:spcBef>
              <a:spcAft>
                <a:spcPct val="0"/>
              </a:spcAft>
              <a:defRPr sz="3600" b="1" i="1">
                <a:solidFill>
                  <a:srgbClr val="151C77"/>
                </a:solidFill>
                <a:latin typeface="+mj-lt"/>
                <a:ea typeface="+mj-ea"/>
                <a:cs typeface="+mj-cs"/>
              </a:defRPr>
            </a:lvl1pPr>
            <a:lvl2pPr algn="r" rtl="0" eaLnBrk="0" fontAlgn="base" hangingPunct="0">
              <a:spcBef>
                <a:spcPct val="0"/>
              </a:spcBef>
              <a:spcAft>
                <a:spcPct val="0"/>
              </a:spcAft>
              <a:defRPr sz="3600" b="1" i="1">
                <a:solidFill>
                  <a:srgbClr val="151C77"/>
                </a:solidFill>
                <a:latin typeface="Arial" charset="0"/>
              </a:defRPr>
            </a:lvl2pPr>
            <a:lvl3pPr algn="r" rtl="0" eaLnBrk="0" fontAlgn="base" hangingPunct="0">
              <a:spcBef>
                <a:spcPct val="0"/>
              </a:spcBef>
              <a:spcAft>
                <a:spcPct val="0"/>
              </a:spcAft>
              <a:defRPr sz="3600" b="1" i="1">
                <a:solidFill>
                  <a:srgbClr val="151C77"/>
                </a:solidFill>
                <a:latin typeface="Arial" charset="0"/>
              </a:defRPr>
            </a:lvl3pPr>
            <a:lvl4pPr algn="r" rtl="0" eaLnBrk="0" fontAlgn="base" hangingPunct="0">
              <a:spcBef>
                <a:spcPct val="0"/>
              </a:spcBef>
              <a:spcAft>
                <a:spcPct val="0"/>
              </a:spcAft>
              <a:defRPr sz="3600" b="1" i="1">
                <a:solidFill>
                  <a:srgbClr val="151C77"/>
                </a:solidFill>
                <a:latin typeface="Arial" charset="0"/>
              </a:defRPr>
            </a:lvl4pPr>
            <a:lvl5pPr algn="r" rtl="0" eaLnBrk="0" fontAlgn="base" hangingPunct="0">
              <a:spcBef>
                <a:spcPct val="0"/>
              </a:spcBef>
              <a:spcAft>
                <a:spcPct val="0"/>
              </a:spcAft>
              <a:defRPr sz="3600" b="1" i="1">
                <a:solidFill>
                  <a:srgbClr val="151C77"/>
                </a:solidFill>
                <a:latin typeface="Arial" charset="0"/>
              </a:defRPr>
            </a:lvl5pPr>
            <a:lvl6pPr marL="457200" algn="r" rtl="0" eaLnBrk="0" fontAlgn="base" hangingPunct="0">
              <a:spcBef>
                <a:spcPct val="0"/>
              </a:spcBef>
              <a:spcAft>
                <a:spcPct val="0"/>
              </a:spcAft>
              <a:defRPr sz="3600" b="1" i="1">
                <a:solidFill>
                  <a:srgbClr val="151C77"/>
                </a:solidFill>
                <a:latin typeface="Arial" charset="0"/>
              </a:defRPr>
            </a:lvl6pPr>
            <a:lvl7pPr marL="914400" algn="r" rtl="0" eaLnBrk="0" fontAlgn="base" hangingPunct="0">
              <a:spcBef>
                <a:spcPct val="0"/>
              </a:spcBef>
              <a:spcAft>
                <a:spcPct val="0"/>
              </a:spcAft>
              <a:defRPr sz="3600" b="1" i="1">
                <a:solidFill>
                  <a:srgbClr val="151C77"/>
                </a:solidFill>
                <a:latin typeface="Arial" charset="0"/>
              </a:defRPr>
            </a:lvl7pPr>
            <a:lvl8pPr marL="1371600" algn="r" rtl="0" eaLnBrk="0" fontAlgn="base" hangingPunct="0">
              <a:spcBef>
                <a:spcPct val="0"/>
              </a:spcBef>
              <a:spcAft>
                <a:spcPct val="0"/>
              </a:spcAft>
              <a:defRPr sz="3600" b="1" i="1">
                <a:solidFill>
                  <a:srgbClr val="151C77"/>
                </a:solidFill>
                <a:latin typeface="Arial" charset="0"/>
              </a:defRPr>
            </a:lvl8pPr>
            <a:lvl9pPr marL="1828800" algn="r" rtl="0" eaLnBrk="0" fontAlgn="base" hangingPunct="0">
              <a:spcBef>
                <a:spcPct val="0"/>
              </a:spcBef>
              <a:spcAft>
                <a:spcPct val="0"/>
              </a:spcAft>
              <a:defRPr sz="3600" b="1" i="1">
                <a:solidFill>
                  <a:srgbClr val="151C77"/>
                </a:solidFill>
                <a:latin typeface="Arial" charset="0"/>
              </a:defRPr>
            </a:lvl9pPr>
          </a:lstStyle>
          <a:p>
            <a:r>
              <a:rPr lang="en-US" kern="0" dirty="0"/>
              <a:t>Asks</a:t>
            </a:r>
          </a:p>
        </p:txBody>
      </p:sp>
      <p:sp>
        <p:nvSpPr>
          <p:cNvPr id="14" name="Title 1"/>
          <p:cNvSpPr txBox="1">
            <a:spLocks/>
          </p:cNvSpPr>
          <p:nvPr/>
        </p:nvSpPr>
        <p:spPr>
          <a:xfrm>
            <a:off x="419100" y="1447007"/>
            <a:ext cx="10363200" cy="2901155"/>
          </a:xfrm>
          <a:prstGeom prst="rect">
            <a:avLst/>
          </a:prstGeom>
        </p:spPr>
        <p:txBody>
          <a:bodyPr/>
          <a:lstStyle>
            <a:lvl1pPr algn="ctr" rtl="0" eaLnBrk="0" fontAlgn="base" hangingPunct="0">
              <a:spcBef>
                <a:spcPct val="0"/>
              </a:spcBef>
              <a:spcAft>
                <a:spcPct val="0"/>
              </a:spcAft>
              <a:defRPr sz="3600" b="1" i="1">
                <a:solidFill>
                  <a:srgbClr val="151C77"/>
                </a:solidFill>
                <a:latin typeface="+mj-lt"/>
                <a:ea typeface="+mj-ea"/>
                <a:cs typeface="+mj-cs"/>
              </a:defRPr>
            </a:lvl1pPr>
            <a:lvl2pPr algn="r" rtl="0" eaLnBrk="0" fontAlgn="base" hangingPunct="0">
              <a:spcBef>
                <a:spcPct val="0"/>
              </a:spcBef>
              <a:spcAft>
                <a:spcPct val="0"/>
              </a:spcAft>
              <a:defRPr sz="3600" b="1" i="1">
                <a:solidFill>
                  <a:srgbClr val="151C77"/>
                </a:solidFill>
                <a:latin typeface="Arial" charset="0"/>
              </a:defRPr>
            </a:lvl2pPr>
            <a:lvl3pPr algn="r" rtl="0" eaLnBrk="0" fontAlgn="base" hangingPunct="0">
              <a:spcBef>
                <a:spcPct val="0"/>
              </a:spcBef>
              <a:spcAft>
                <a:spcPct val="0"/>
              </a:spcAft>
              <a:defRPr sz="3600" b="1" i="1">
                <a:solidFill>
                  <a:srgbClr val="151C77"/>
                </a:solidFill>
                <a:latin typeface="Arial" charset="0"/>
              </a:defRPr>
            </a:lvl3pPr>
            <a:lvl4pPr algn="r" rtl="0" eaLnBrk="0" fontAlgn="base" hangingPunct="0">
              <a:spcBef>
                <a:spcPct val="0"/>
              </a:spcBef>
              <a:spcAft>
                <a:spcPct val="0"/>
              </a:spcAft>
              <a:defRPr sz="3600" b="1" i="1">
                <a:solidFill>
                  <a:srgbClr val="151C77"/>
                </a:solidFill>
                <a:latin typeface="Arial" charset="0"/>
              </a:defRPr>
            </a:lvl4pPr>
            <a:lvl5pPr algn="r" rtl="0" eaLnBrk="0" fontAlgn="base" hangingPunct="0">
              <a:spcBef>
                <a:spcPct val="0"/>
              </a:spcBef>
              <a:spcAft>
                <a:spcPct val="0"/>
              </a:spcAft>
              <a:defRPr sz="3600" b="1" i="1">
                <a:solidFill>
                  <a:srgbClr val="151C77"/>
                </a:solidFill>
                <a:latin typeface="Arial" charset="0"/>
              </a:defRPr>
            </a:lvl5pPr>
            <a:lvl6pPr marL="457200" algn="r" rtl="0" eaLnBrk="0" fontAlgn="base" hangingPunct="0">
              <a:spcBef>
                <a:spcPct val="0"/>
              </a:spcBef>
              <a:spcAft>
                <a:spcPct val="0"/>
              </a:spcAft>
              <a:defRPr sz="3600" b="1" i="1">
                <a:solidFill>
                  <a:srgbClr val="151C77"/>
                </a:solidFill>
                <a:latin typeface="Arial" charset="0"/>
              </a:defRPr>
            </a:lvl6pPr>
            <a:lvl7pPr marL="914400" algn="r" rtl="0" eaLnBrk="0" fontAlgn="base" hangingPunct="0">
              <a:spcBef>
                <a:spcPct val="0"/>
              </a:spcBef>
              <a:spcAft>
                <a:spcPct val="0"/>
              </a:spcAft>
              <a:defRPr sz="3600" b="1" i="1">
                <a:solidFill>
                  <a:srgbClr val="151C77"/>
                </a:solidFill>
                <a:latin typeface="Arial" charset="0"/>
              </a:defRPr>
            </a:lvl7pPr>
            <a:lvl8pPr marL="1371600" algn="r" rtl="0" eaLnBrk="0" fontAlgn="base" hangingPunct="0">
              <a:spcBef>
                <a:spcPct val="0"/>
              </a:spcBef>
              <a:spcAft>
                <a:spcPct val="0"/>
              </a:spcAft>
              <a:defRPr sz="3600" b="1" i="1">
                <a:solidFill>
                  <a:srgbClr val="151C77"/>
                </a:solidFill>
                <a:latin typeface="Arial" charset="0"/>
              </a:defRPr>
            </a:lvl8pPr>
            <a:lvl9pPr marL="1828800" algn="r" rtl="0" eaLnBrk="0" fontAlgn="base" hangingPunct="0">
              <a:spcBef>
                <a:spcPct val="0"/>
              </a:spcBef>
              <a:spcAft>
                <a:spcPct val="0"/>
              </a:spcAft>
              <a:defRPr sz="3600" b="1" i="1">
                <a:solidFill>
                  <a:srgbClr val="151C77"/>
                </a:solidFill>
                <a:latin typeface="Arial" charset="0"/>
              </a:defRPr>
            </a:lvl9pPr>
          </a:lstStyle>
          <a:p>
            <a:pPr marL="571500" indent="-571500" algn="l">
              <a:buFont typeface="Arial" panose="020B0604020202020204" pitchFamily="34" charset="0"/>
              <a:buChar char="•"/>
            </a:pPr>
            <a:r>
              <a:rPr lang="en-US" sz="2000" i="0" kern="0" dirty="0"/>
              <a:t>Wing Commander and Command Chief</a:t>
            </a:r>
            <a:endParaRPr lang="en-US" sz="2000" b="0" i="0" kern="0" dirty="0"/>
          </a:p>
          <a:p>
            <a:pPr marL="1028700" lvl="1" indent="-571500" algn="l">
              <a:buFont typeface="Courier New" panose="02070309020205020404" pitchFamily="49" charset="0"/>
              <a:buChar char="o"/>
            </a:pPr>
            <a:r>
              <a:rPr lang="en-US" sz="2000" b="0" i="0" kern="0" dirty="0"/>
              <a:t>Time Block: 27 June 0800-0900</a:t>
            </a:r>
          </a:p>
          <a:p>
            <a:pPr marL="1028700" lvl="1" indent="-571500" algn="l">
              <a:buFont typeface="Courier New" panose="02070309020205020404" pitchFamily="49" charset="0"/>
              <a:buChar char="o"/>
            </a:pPr>
            <a:r>
              <a:rPr lang="en-US" sz="2000" b="0" i="0" kern="0" dirty="0"/>
              <a:t>Discussion points (these are just some items that can be hit on but are not limiting)</a:t>
            </a:r>
          </a:p>
          <a:p>
            <a:pPr marL="1485900" lvl="2" indent="-571500" algn="l">
              <a:buFont typeface="Courier New" panose="02070309020205020404" pitchFamily="49" charset="0"/>
              <a:buChar char="o"/>
            </a:pPr>
            <a:r>
              <a:rPr lang="en-US" sz="2000" b="0" i="0" kern="0" dirty="0"/>
              <a:t>Expectations of brand new officers in the DAF </a:t>
            </a:r>
          </a:p>
          <a:p>
            <a:pPr marL="1485900" lvl="2" indent="-571500" algn="l">
              <a:buFont typeface="Courier New" panose="02070309020205020404" pitchFamily="49" charset="0"/>
              <a:buChar char="o"/>
            </a:pPr>
            <a:r>
              <a:rPr lang="en-US" sz="2000" b="0" i="0" kern="0" dirty="0"/>
              <a:t>What it means to be a member of Team Dyess </a:t>
            </a:r>
          </a:p>
          <a:p>
            <a:pPr marL="1485900" lvl="2" indent="-571500" algn="l">
              <a:buFont typeface="Courier New" panose="02070309020205020404" pitchFamily="49" charset="0"/>
              <a:buChar char="o"/>
            </a:pPr>
            <a:r>
              <a:rPr lang="en-US" sz="2000" b="0" i="0" kern="0" dirty="0"/>
              <a:t>Words of wisdom to brand new officers</a:t>
            </a:r>
          </a:p>
          <a:p>
            <a:pPr marL="1485900" lvl="2" indent="-571500" algn="l">
              <a:buFont typeface="Courier New" panose="02070309020205020404" pitchFamily="49" charset="0"/>
              <a:buChar char="o"/>
            </a:pPr>
            <a:r>
              <a:rPr lang="en-US" sz="2000" b="0" i="0" kern="0" dirty="0"/>
              <a:t>How to succeed as an officer </a:t>
            </a:r>
          </a:p>
          <a:p>
            <a:pPr marL="1485900" lvl="2" indent="-571500" algn="l">
              <a:buFont typeface="Courier New" panose="02070309020205020404" pitchFamily="49" charset="0"/>
              <a:buChar char="o"/>
            </a:pPr>
            <a:r>
              <a:rPr lang="en-US" sz="2000" b="0" i="0" kern="0" dirty="0"/>
              <a:t>What not to do as an officer </a:t>
            </a:r>
          </a:p>
          <a:p>
            <a:pPr marL="1485900" lvl="2" indent="-571500" algn="l">
              <a:buFont typeface="Courier New" panose="02070309020205020404" pitchFamily="49" charset="0"/>
              <a:buChar char="o"/>
            </a:pPr>
            <a:r>
              <a:rPr lang="en-US" sz="2000" b="0" i="0" kern="0" dirty="0"/>
              <a:t>Career Goals that new officers should work to achieve</a:t>
            </a:r>
          </a:p>
          <a:p>
            <a:pPr marL="1485900" lvl="2" indent="-571500" algn="l">
              <a:buFont typeface="Courier New" panose="02070309020205020404" pitchFamily="49" charset="0"/>
              <a:buChar char="o"/>
            </a:pPr>
            <a:r>
              <a:rPr lang="en-US" sz="2000" b="0" i="0" kern="0" dirty="0"/>
              <a:t>Discussion on hot topics such as time management and being resilient  </a:t>
            </a:r>
          </a:p>
          <a:p>
            <a:pPr marL="1485900" lvl="2" indent="-571500" algn="l">
              <a:buFont typeface="Courier New" panose="02070309020205020404" pitchFamily="49" charset="0"/>
              <a:buChar char="o"/>
            </a:pPr>
            <a:r>
              <a:rPr lang="en-US" sz="2000" b="0" i="0" kern="0" dirty="0"/>
              <a:t>Lessons learned throughout your career </a:t>
            </a:r>
          </a:p>
          <a:p>
            <a:pPr marL="1485900" lvl="2" indent="-571500" algn="l">
              <a:buFont typeface="Courier New" panose="02070309020205020404" pitchFamily="49" charset="0"/>
              <a:buChar char="o"/>
            </a:pPr>
            <a:r>
              <a:rPr lang="en-US" sz="2000" b="0" i="0" kern="0" dirty="0"/>
              <a:t>We will allow FTOC students to ask questions to the Wing Commander and Command Chief if time permits</a:t>
            </a:r>
          </a:p>
          <a:p>
            <a:pPr marL="1485900" lvl="2" indent="-571500" algn="l">
              <a:buFont typeface="Arial" panose="020B0604020202020204" pitchFamily="34" charset="0"/>
              <a:buChar char="•"/>
            </a:pPr>
            <a:endParaRPr lang="en-US" sz="2800" b="0" i="0" kern="0" dirty="0"/>
          </a:p>
          <a:p>
            <a:pPr lvl="1" algn="l"/>
            <a:endParaRPr lang="en-US" sz="1400" b="0" i="0" kern="0" dirty="0"/>
          </a:p>
          <a:p>
            <a:pPr marL="571500" indent="-571500" algn="l">
              <a:buFont typeface="Arial" panose="020B0604020202020204" pitchFamily="34" charset="0"/>
              <a:buChar char="•"/>
            </a:pPr>
            <a:endParaRPr lang="en-US" sz="1400" b="0" i="0" kern="0" dirty="0"/>
          </a:p>
          <a:p>
            <a:pPr algn="l"/>
            <a:endParaRPr lang="en-US" sz="1400" b="0" i="0" kern="0" dirty="0"/>
          </a:p>
          <a:p>
            <a:pPr marL="571500" indent="-571500" algn="l">
              <a:buFont typeface="Arial" panose="020B0604020202020204" pitchFamily="34" charset="0"/>
              <a:buChar char="•"/>
            </a:pPr>
            <a:endParaRPr lang="en-US" sz="1400" b="0" i="0" kern="0" dirty="0"/>
          </a:p>
          <a:p>
            <a:pPr algn="l"/>
            <a:endParaRPr lang="en-US" sz="1400" b="0" i="0" kern="0" dirty="0"/>
          </a:p>
          <a:p>
            <a:pPr marL="571500" indent="-571500" algn="l">
              <a:buFont typeface="Arial" panose="020B0604020202020204" pitchFamily="34" charset="0"/>
              <a:buChar char="•"/>
            </a:pPr>
            <a:endParaRPr lang="en-US" sz="1400" b="0" i="0" kern="0" dirty="0"/>
          </a:p>
          <a:p>
            <a:pPr marL="571500" indent="-571500" algn="l">
              <a:buFont typeface="Arial" panose="020B0604020202020204" pitchFamily="34" charset="0"/>
              <a:buChar char="•"/>
            </a:pPr>
            <a:endParaRPr lang="en-US" sz="1400" b="0" i="0" kern="0" dirty="0"/>
          </a:p>
          <a:p>
            <a:pPr algn="l"/>
            <a:endParaRPr lang="en-US" sz="1400" b="0" i="0" kern="0" dirty="0"/>
          </a:p>
          <a:p>
            <a:pPr algn="l"/>
            <a:endParaRPr lang="en-US" sz="1400" i="0" kern="0" dirty="0"/>
          </a:p>
          <a:p>
            <a:pPr marL="571500" indent="-571500" algn="l">
              <a:buFont typeface="Arial" panose="020B0604020202020204" pitchFamily="34" charset="0"/>
              <a:buChar char="•"/>
            </a:pPr>
            <a:endParaRPr lang="en-US" sz="2400" i="0" kern="0" dirty="0"/>
          </a:p>
          <a:p>
            <a:pPr marL="571500" indent="-571500" algn="l">
              <a:buFont typeface="Arial" panose="020B0604020202020204" pitchFamily="34" charset="0"/>
              <a:buChar char="•"/>
            </a:pPr>
            <a:endParaRPr lang="en-US" sz="2400" i="0" kern="0" dirty="0"/>
          </a:p>
          <a:p>
            <a:pPr marL="1028700" lvl="1" indent="-571500" algn="l">
              <a:buFont typeface="Arial" panose="020B0604020202020204" pitchFamily="34" charset="0"/>
              <a:buChar char="-"/>
            </a:pPr>
            <a:endParaRPr lang="en-US" sz="2800" i="0" kern="0" dirty="0"/>
          </a:p>
          <a:p>
            <a:pPr marL="1028700" lvl="1" indent="-571500" algn="l">
              <a:buFont typeface="Arial" panose="020B0604020202020204" pitchFamily="34" charset="0"/>
              <a:buChar char="-"/>
            </a:pPr>
            <a:endParaRPr lang="en-US" sz="2800" i="0" kern="0" dirty="0"/>
          </a:p>
          <a:p>
            <a:pPr algn="l"/>
            <a:endParaRPr lang="en-US" sz="2800" i="0" kern="0" dirty="0"/>
          </a:p>
        </p:txBody>
      </p:sp>
      <p:pic>
        <p:nvPicPr>
          <p:cNvPr id="8" name="Picture 7" descr="Logo, company name&#10;&#10;Description automatically generated">
            <a:extLst>
              <a:ext uri="{FF2B5EF4-FFF2-40B4-BE49-F238E27FC236}">
                <a16:creationId xmlns:a16="http://schemas.microsoft.com/office/drawing/2014/main" id="{FCD2368C-3EF9-4234-8ADA-C693BBFDA8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44051" y="125986"/>
            <a:ext cx="1032031" cy="1033018"/>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485" y="6468533"/>
            <a:ext cx="3905795" cy="287867"/>
          </a:xfrm>
          <a:prstGeom prst="rect">
            <a:avLst/>
          </a:prstGeom>
        </p:spPr>
      </p:pic>
    </p:spTree>
    <p:extLst>
      <p:ext uri="{BB962C8B-B14F-4D97-AF65-F5344CB8AC3E}">
        <p14:creationId xmlns:p14="http://schemas.microsoft.com/office/powerpoint/2010/main" val="116253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
          <p:cNvSpPr>
            <a:spLocks noChangeArrowheads="1"/>
          </p:cNvSpPr>
          <p:nvPr/>
        </p:nvSpPr>
        <p:spPr bwMode="auto">
          <a:xfrm>
            <a:off x="4267200" y="4648200"/>
            <a:ext cx="6019800" cy="1428750"/>
          </a:xfrm>
          <a:prstGeom prst="rect">
            <a:avLst/>
          </a:prstGeom>
          <a:noFill/>
          <a:ln w="9525">
            <a:noFill/>
            <a:miter lim="800000"/>
            <a:headEnd/>
            <a:tailEnd/>
          </a:ln>
        </p:spPr>
        <p:txBody>
          <a:bodyPr/>
          <a:lstStyle/>
          <a:p>
            <a:pPr algn="r"/>
            <a:endParaRPr lang="en-US" dirty="0"/>
          </a:p>
        </p:txBody>
      </p:sp>
      <p:sp>
        <p:nvSpPr>
          <p:cNvPr id="6" name="Rectangle 4"/>
          <p:cNvSpPr>
            <a:spLocks noChangeArrowheads="1"/>
          </p:cNvSpPr>
          <p:nvPr/>
        </p:nvSpPr>
        <p:spPr bwMode="auto">
          <a:xfrm>
            <a:off x="5334000" y="5176838"/>
            <a:ext cx="5334000" cy="1200150"/>
          </a:xfrm>
          <a:prstGeom prst="rect">
            <a:avLst/>
          </a:prstGeom>
          <a:noFill/>
          <a:ln w="9525">
            <a:noFill/>
            <a:miter lim="800000"/>
            <a:headEnd/>
            <a:tailEnd/>
          </a:ln>
        </p:spPr>
        <p:txBody>
          <a:bodyPr/>
          <a:lstStyle/>
          <a:p>
            <a:pPr algn="ctr" eaLnBrk="0" hangingPunct="0">
              <a:defRPr/>
            </a:pPr>
            <a:endParaRPr lang="en-US" sz="2000" b="1" dirty="0">
              <a:latin typeface="Arial" charset="0"/>
              <a:cs typeface="Arial" charset="0"/>
            </a:endParaRPr>
          </a:p>
        </p:txBody>
      </p:sp>
      <p:sp>
        <p:nvSpPr>
          <p:cNvPr id="7" name="Title 1"/>
          <p:cNvSpPr txBox="1">
            <a:spLocks/>
          </p:cNvSpPr>
          <p:nvPr/>
        </p:nvSpPr>
        <p:spPr>
          <a:xfrm>
            <a:off x="1847850" y="346869"/>
            <a:ext cx="7696200" cy="1143000"/>
          </a:xfrm>
          <a:prstGeom prst="rect">
            <a:avLst/>
          </a:prstGeom>
        </p:spPr>
        <p:txBody>
          <a:bodyPr/>
          <a:lstStyle>
            <a:lvl1pPr algn="ctr" rtl="0" eaLnBrk="0" fontAlgn="base" hangingPunct="0">
              <a:spcBef>
                <a:spcPct val="0"/>
              </a:spcBef>
              <a:spcAft>
                <a:spcPct val="0"/>
              </a:spcAft>
              <a:defRPr sz="3600" b="1" i="1">
                <a:solidFill>
                  <a:srgbClr val="151C77"/>
                </a:solidFill>
                <a:latin typeface="+mj-lt"/>
                <a:ea typeface="+mj-ea"/>
                <a:cs typeface="+mj-cs"/>
              </a:defRPr>
            </a:lvl1pPr>
            <a:lvl2pPr algn="r" rtl="0" eaLnBrk="0" fontAlgn="base" hangingPunct="0">
              <a:spcBef>
                <a:spcPct val="0"/>
              </a:spcBef>
              <a:spcAft>
                <a:spcPct val="0"/>
              </a:spcAft>
              <a:defRPr sz="3600" b="1" i="1">
                <a:solidFill>
                  <a:srgbClr val="151C77"/>
                </a:solidFill>
                <a:latin typeface="Arial" charset="0"/>
              </a:defRPr>
            </a:lvl2pPr>
            <a:lvl3pPr algn="r" rtl="0" eaLnBrk="0" fontAlgn="base" hangingPunct="0">
              <a:spcBef>
                <a:spcPct val="0"/>
              </a:spcBef>
              <a:spcAft>
                <a:spcPct val="0"/>
              </a:spcAft>
              <a:defRPr sz="3600" b="1" i="1">
                <a:solidFill>
                  <a:srgbClr val="151C77"/>
                </a:solidFill>
                <a:latin typeface="Arial" charset="0"/>
              </a:defRPr>
            </a:lvl3pPr>
            <a:lvl4pPr algn="r" rtl="0" eaLnBrk="0" fontAlgn="base" hangingPunct="0">
              <a:spcBef>
                <a:spcPct val="0"/>
              </a:spcBef>
              <a:spcAft>
                <a:spcPct val="0"/>
              </a:spcAft>
              <a:defRPr sz="3600" b="1" i="1">
                <a:solidFill>
                  <a:srgbClr val="151C77"/>
                </a:solidFill>
                <a:latin typeface="Arial" charset="0"/>
              </a:defRPr>
            </a:lvl4pPr>
            <a:lvl5pPr algn="r" rtl="0" eaLnBrk="0" fontAlgn="base" hangingPunct="0">
              <a:spcBef>
                <a:spcPct val="0"/>
              </a:spcBef>
              <a:spcAft>
                <a:spcPct val="0"/>
              </a:spcAft>
              <a:defRPr sz="3600" b="1" i="1">
                <a:solidFill>
                  <a:srgbClr val="151C77"/>
                </a:solidFill>
                <a:latin typeface="Arial" charset="0"/>
              </a:defRPr>
            </a:lvl5pPr>
            <a:lvl6pPr marL="457200" algn="r" rtl="0" eaLnBrk="0" fontAlgn="base" hangingPunct="0">
              <a:spcBef>
                <a:spcPct val="0"/>
              </a:spcBef>
              <a:spcAft>
                <a:spcPct val="0"/>
              </a:spcAft>
              <a:defRPr sz="3600" b="1" i="1">
                <a:solidFill>
                  <a:srgbClr val="151C77"/>
                </a:solidFill>
                <a:latin typeface="Arial" charset="0"/>
              </a:defRPr>
            </a:lvl6pPr>
            <a:lvl7pPr marL="914400" algn="r" rtl="0" eaLnBrk="0" fontAlgn="base" hangingPunct="0">
              <a:spcBef>
                <a:spcPct val="0"/>
              </a:spcBef>
              <a:spcAft>
                <a:spcPct val="0"/>
              </a:spcAft>
              <a:defRPr sz="3600" b="1" i="1">
                <a:solidFill>
                  <a:srgbClr val="151C77"/>
                </a:solidFill>
                <a:latin typeface="Arial" charset="0"/>
              </a:defRPr>
            </a:lvl7pPr>
            <a:lvl8pPr marL="1371600" algn="r" rtl="0" eaLnBrk="0" fontAlgn="base" hangingPunct="0">
              <a:spcBef>
                <a:spcPct val="0"/>
              </a:spcBef>
              <a:spcAft>
                <a:spcPct val="0"/>
              </a:spcAft>
              <a:defRPr sz="3600" b="1" i="1">
                <a:solidFill>
                  <a:srgbClr val="151C77"/>
                </a:solidFill>
                <a:latin typeface="Arial" charset="0"/>
              </a:defRPr>
            </a:lvl8pPr>
            <a:lvl9pPr marL="1828800" algn="r" rtl="0" eaLnBrk="0" fontAlgn="base" hangingPunct="0">
              <a:spcBef>
                <a:spcPct val="0"/>
              </a:spcBef>
              <a:spcAft>
                <a:spcPct val="0"/>
              </a:spcAft>
              <a:defRPr sz="3600" b="1" i="1">
                <a:solidFill>
                  <a:srgbClr val="151C77"/>
                </a:solidFill>
                <a:latin typeface="Arial" charset="0"/>
              </a:defRPr>
            </a:lvl9pPr>
          </a:lstStyle>
          <a:p>
            <a:r>
              <a:rPr lang="en-US" kern="0" dirty="0"/>
              <a:t>Closing Thoughts</a:t>
            </a:r>
          </a:p>
        </p:txBody>
      </p:sp>
      <p:sp>
        <p:nvSpPr>
          <p:cNvPr id="14" name="Title 1"/>
          <p:cNvSpPr txBox="1">
            <a:spLocks/>
          </p:cNvSpPr>
          <p:nvPr/>
        </p:nvSpPr>
        <p:spPr>
          <a:xfrm>
            <a:off x="2231904" y="2621756"/>
            <a:ext cx="7696200" cy="1143000"/>
          </a:xfrm>
          <a:prstGeom prst="rect">
            <a:avLst/>
          </a:prstGeom>
        </p:spPr>
        <p:txBody>
          <a:bodyPr/>
          <a:lstStyle>
            <a:lvl1pPr algn="ctr" rtl="0" eaLnBrk="0" fontAlgn="base" hangingPunct="0">
              <a:spcBef>
                <a:spcPct val="0"/>
              </a:spcBef>
              <a:spcAft>
                <a:spcPct val="0"/>
              </a:spcAft>
              <a:defRPr sz="3600" b="1" i="1">
                <a:solidFill>
                  <a:srgbClr val="151C77"/>
                </a:solidFill>
                <a:latin typeface="+mj-lt"/>
                <a:ea typeface="+mj-ea"/>
                <a:cs typeface="+mj-cs"/>
              </a:defRPr>
            </a:lvl1pPr>
            <a:lvl2pPr algn="r" rtl="0" eaLnBrk="0" fontAlgn="base" hangingPunct="0">
              <a:spcBef>
                <a:spcPct val="0"/>
              </a:spcBef>
              <a:spcAft>
                <a:spcPct val="0"/>
              </a:spcAft>
              <a:defRPr sz="3600" b="1" i="1">
                <a:solidFill>
                  <a:srgbClr val="151C77"/>
                </a:solidFill>
                <a:latin typeface="Arial" charset="0"/>
              </a:defRPr>
            </a:lvl2pPr>
            <a:lvl3pPr algn="r" rtl="0" eaLnBrk="0" fontAlgn="base" hangingPunct="0">
              <a:spcBef>
                <a:spcPct val="0"/>
              </a:spcBef>
              <a:spcAft>
                <a:spcPct val="0"/>
              </a:spcAft>
              <a:defRPr sz="3600" b="1" i="1">
                <a:solidFill>
                  <a:srgbClr val="151C77"/>
                </a:solidFill>
                <a:latin typeface="Arial" charset="0"/>
              </a:defRPr>
            </a:lvl3pPr>
            <a:lvl4pPr algn="r" rtl="0" eaLnBrk="0" fontAlgn="base" hangingPunct="0">
              <a:spcBef>
                <a:spcPct val="0"/>
              </a:spcBef>
              <a:spcAft>
                <a:spcPct val="0"/>
              </a:spcAft>
              <a:defRPr sz="3600" b="1" i="1">
                <a:solidFill>
                  <a:srgbClr val="151C77"/>
                </a:solidFill>
                <a:latin typeface="Arial" charset="0"/>
              </a:defRPr>
            </a:lvl4pPr>
            <a:lvl5pPr algn="r" rtl="0" eaLnBrk="0" fontAlgn="base" hangingPunct="0">
              <a:spcBef>
                <a:spcPct val="0"/>
              </a:spcBef>
              <a:spcAft>
                <a:spcPct val="0"/>
              </a:spcAft>
              <a:defRPr sz="3600" b="1" i="1">
                <a:solidFill>
                  <a:srgbClr val="151C77"/>
                </a:solidFill>
                <a:latin typeface="Arial" charset="0"/>
              </a:defRPr>
            </a:lvl5pPr>
            <a:lvl6pPr marL="457200" algn="r" rtl="0" eaLnBrk="0" fontAlgn="base" hangingPunct="0">
              <a:spcBef>
                <a:spcPct val="0"/>
              </a:spcBef>
              <a:spcAft>
                <a:spcPct val="0"/>
              </a:spcAft>
              <a:defRPr sz="3600" b="1" i="1">
                <a:solidFill>
                  <a:srgbClr val="151C77"/>
                </a:solidFill>
                <a:latin typeface="Arial" charset="0"/>
              </a:defRPr>
            </a:lvl6pPr>
            <a:lvl7pPr marL="914400" algn="r" rtl="0" eaLnBrk="0" fontAlgn="base" hangingPunct="0">
              <a:spcBef>
                <a:spcPct val="0"/>
              </a:spcBef>
              <a:spcAft>
                <a:spcPct val="0"/>
              </a:spcAft>
              <a:defRPr sz="3600" b="1" i="1">
                <a:solidFill>
                  <a:srgbClr val="151C77"/>
                </a:solidFill>
                <a:latin typeface="Arial" charset="0"/>
              </a:defRPr>
            </a:lvl7pPr>
            <a:lvl8pPr marL="1371600" algn="r" rtl="0" eaLnBrk="0" fontAlgn="base" hangingPunct="0">
              <a:spcBef>
                <a:spcPct val="0"/>
              </a:spcBef>
              <a:spcAft>
                <a:spcPct val="0"/>
              </a:spcAft>
              <a:defRPr sz="3600" b="1" i="1">
                <a:solidFill>
                  <a:srgbClr val="151C77"/>
                </a:solidFill>
                <a:latin typeface="Arial" charset="0"/>
              </a:defRPr>
            </a:lvl8pPr>
            <a:lvl9pPr marL="1828800" algn="r" rtl="0" eaLnBrk="0" fontAlgn="base" hangingPunct="0">
              <a:spcBef>
                <a:spcPct val="0"/>
              </a:spcBef>
              <a:spcAft>
                <a:spcPct val="0"/>
              </a:spcAft>
              <a:defRPr sz="3600" b="1" i="1">
                <a:solidFill>
                  <a:srgbClr val="151C77"/>
                </a:solidFill>
                <a:latin typeface="Arial" charset="0"/>
              </a:defRPr>
            </a:lvl9pPr>
          </a:lstStyle>
          <a:p>
            <a:r>
              <a:rPr lang="en-US" sz="4400" i="0" kern="0" dirty="0"/>
              <a:t>Questions?</a:t>
            </a:r>
          </a:p>
          <a:p>
            <a:endParaRPr lang="en-US" sz="2800" i="0" kern="0" dirty="0"/>
          </a:p>
        </p:txBody>
      </p:sp>
      <p:pic>
        <p:nvPicPr>
          <p:cNvPr id="8" name="Picture 7" descr="Logo, company name&#10;&#10;Description automatically generated">
            <a:extLst>
              <a:ext uri="{FF2B5EF4-FFF2-40B4-BE49-F238E27FC236}">
                <a16:creationId xmlns:a16="http://schemas.microsoft.com/office/drawing/2014/main" id="{4C5904D1-774D-4DC5-81DD-79A535C627F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44051" y="125986"/>
            <a:ext cx="1032031" cy="1033018"/>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485" y="6468533"/>
            <a:ext cx="3905795" cy="287867"/>
          </a:xfrm>
          <a:prstGeom prst="rect">
            <a:avLst/>
          </a:prstGeom>
        </p:spPr>
      </p:pic>
    </p:spTree>
    <p:extLst>
      <p:ext uri="{BB962C8B-B14F-4D97-AF65-F5344CB8AC3E}">
        <p14:creationId xmlns:p14="http://schemas.microsoft.com/office/powerpoint/2010/main" val="63007502"/>
      </p:ext>
    </p:extLst>
  </p:cSld>
  <p:clrMapOvr>
    <a:masterClrMapping/>
  </p:clrMapOvr>
</p:sld>
</file>

<file path=ppt/theme/theme1.xml><?xml version="1.0" encoding="utf-8"?>
<a:theme xmlns:a="http://schemas.openxmlformats.org/drawingml/2006/main" name="Office Theme">
  <a:themeElements>
    <a:clrScheme name="75 Anniversary">
      <a:dk1>
        <a:sysClr val="windowText" lastClr="000000"/>
      </a:dk1>
      <a:lt1>
        <a:sysClr val="window" lastClr="FFFFFF"/>
      </a:lt1>
      <a:dk2>
        <a:srgbClr val="2E4986"/>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SG Slide Deck Template 17 Mar 22" id="{54E7288C-06B0-43B7-BD35-FE4EDDCE0991}" vid="{FDA1BECA-38FB-4BEC-BA26-AD6787E3507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A9464881969C43A51E03B46D2C4BBE" ma:contentTypeVersion="6" ma:contentTypeDescription="Create a new document." ma:contentTypeScope="" ma:versionID="be63a3b5b5699b10c8bcee7060e85d61">
  <xsd:schema xmlns:xsd="http://www.w3.org/2001/XMLSchema" xmlns:xs="http://www.w3.org/2001/XMLSchema" xmlns:p="http://schemas.microsoft.com/office/2006/metadata/properties" xmlns:ns2="a669f170-e4d6-425e-bf03-66304df6f974" xmlns:ns3="f1a2f714-5bf7-4fac-a32c-61a2516ff3aa" targetNamespace="http://schemas.microsoft.com/office/2006/metadata/properties" ma:root="true" ma:fieldsID="5387e2353b2e4e8fd62701fc8c50c093" ns2:_="" ns3:_="">
    <xsd:import namespace="a669f170-e4d6-425e-bf03-66304df6f974"/>
    <xsd:import namespace="f1a2f714-5bf7-4fac-a32c-61a2516ff3aa"/>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669f170-e4d6-425e-bf03-66304df6f9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1a2f714-5bf7-4fac-a32c-61a2516ff3a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C7E5032-06EB-4782-A872-322247837F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669f170-e4d6-425e-bf03-66304df6f974"/>
    <ds:schemaRef ds:uri="f1a2f714-5bf7-4fac-a32c-61a2516ff3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98C47FD-E04D-4B2E-ABE9-80BC6C3D1724}">
  <ds:schemaRefs>
    <ds:schemaRef ds:uri="http://schemas.microsoft.com/sharepoint/v3/contenttype/forms"/>
  </ds:schemaRefs>
</ds:datastoreItem>
</file>

<file path=customXml/itemProps3.xml><?xml version="1.0" encoding="utf-8"?>
<ds:datastoreItem xmlns:ds="http://schemas.openxmlformats.org/officeDocument/2006/customXml" ds:itemID="{71B77137-C14E-485B-8342-6CC7F9345413}">
  <ds:schemaRefs>
    <ds:schemaRef ds:uri="http://schemas.microsoft.com/office/infopath/2007/PartnerControls"/>
    <ds:schemaRef ds:uri="http://purl.org/dc/elements/1.1/"/>
    <ds:schemaRef ds:uri="http://schemas.microsoft.com/office/2006/metadata/properties"/>
    <ds:schemaRef ds:uri="63db6829-04ad-4bf1-9854-330e12d5b183"/>
    <ds:schemaRef ds:uri="http://purl.org/dc/terms/"/>
    <ds:schemaRef ds:uri="http://schemas.openxmlformats.org/package/2006/metadata/core-properties"/>
    <ds:schemaRef ds:uri="http://schemas.microsoft.com/office/2006/documentManagement/types"/>
    <ds:schemaRef ds:uri="8a4dac0d-f43b-438e-9467-027428d98c1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CONS Initiatives POAMs</Template>
  <TotalTime>211</TotalTime>
  <Words>682</Words>
  <Application>Microsoft Office PowerPoint</Application>
  <PresentationFormat>Widescreen</PresentationFormat>
  <Paragraphs>135</Paragraphs>
  <Slides>7</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Courier New</vt:lpstr>
      <vt:lpstr>Franklin Gothic Book</vt:lpstr>
      <vt:lpstr>Symbol</vt:lpstr>
      <vt:lpstr>Times New Roman</vt:lpstr>
      <vt:lpstr>Wingdings</vt:lpstr>
      <vt:lpstr>Office Theme</vt:lpstr>
      <vt:lpstr>PowerPoint Presentation</vt:lpstr>
      <vt:lpstr>PowerPoint Presentation</vt:lpstr>
      <vt:lpstr>First Term Officer Course (FTOC)</vt:lpstr>
      <vt:lpstr>PowerPoint Presentation</vt:lpstr>
      <vt:lpstr>PowerPoint Presentation</vt:lpstr>
      <vt:lpstr>PowerPoint Presentation</vt:lpstr>
      <vt:lpstr>PowerPoint Presentation</vt:lpstr>
    </vt:vector>
  </TitlesOfParts>
  <Company>U.S. Air Force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7th Contracting Squadron</dc:title>
  <dc:creator>JOHNDROW, BRIANNA R 2d Lt USAF AFGSC 7 CONS/PKC</dc:creator>
  <cp:lastModifiedBy>JOHNDROW, BRIANNA R 1st Lt USAF AFMC AFLCMC/HNJ</cp:lastModifiedBy>
  <cp:revision>19</cp:revision>
  <dcterms:created xsi:type="dcterms:W3CDTF">2022-05-04T23:51:40Z</dcterms:created>
  <dcterms:modified xsi:type="dcterms:W3CDTF">2024-07-25T03:08:27Z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0x0101007FA9464881969C43A51E03B46D2C4BBE</vt:lpwstr>
  </property>
</Properties>
</file>