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19"/>
  </p:notesMasterIdLst>
  <p:sldIdLst>
    <p:sldId id="579" r:id="rId5"/>
    <p:sldId id="577" r:id="rId6"/>
    <p:sldId id="258" r:id="rId7"/>
    <p:sldId id="266" r:id="rId8"/>
    <p:sldId id="590" r:id="rId9"/>
    <p:sldId id="587" r:id="rId10"/>
    <p:sldId id="267" r:id="rId11"/>
    <p:sldId id="591" r:id="rId12"/>
    <p:sldId id="263" r:id="rId13"/>
    <p:sldId id="257" r:id="rId14"/>
    <p:sldId id="583" r:id="rId15"/>
    <p:sldId id="586" r:id="rId16"/>
    <p:sldId id="589" r:id="rId17"/>
    <p:sldId id="261" r:id="rId18"/>
  </p:sldIdLst>
  <p:sldSz cx="12192000" cy="6858000"/>
  <p:notesSz cx="6881813"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9115D13-292F-3D40-422F-64568807DF36}" name="WITTMER, MARLA V SrA USAF AFGSC 377 FSS/FSPD" initials="WMVSUA3F" userId="S::marla.wittmer@us.af.mil::9cc8e0b5-7181-434e-a02c-08d20e3c8c9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14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7E66FD-4C61-4F58-95B6-E7840AA04B8E}" v="3" dt="2024-03-04T17:47:31.7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94660"/>
  </p:normalViewPr>
  <p:slideViewPr>
    <p:cSldViewPr snapToGrid="0">
      <p:cViewPr varScale="1">
        <p:scale>
          <a:sx n="65" d="100"/>
          <a:sy n="65" d="100"/>
        </p:scale>
        <p:origin x="724" y="60"/>
      </p:cViewPr>
      <p:guideLst/>
    </p:cSldViewPr>
  </p:slideViewPr>
  <p:notesTextViewPr>
    <p:cViewPr>
      <p:scale>
        <a:sx n="1" d="1"/>
        <a:sy n="1" d="1"/>
      </p:scale>
      <p:origin x="0" y="0"/>
    </p:cViewPr>
  </p:notesTextViewPr>
  <p:notesViewPr>
    <p:cSldViewPr snapToGrid="0">
      <p:cViewPr varScale="1">
        <p:scale>
          <a:sx n="84" d="100"/>
          <a:sy n="84" d="100"/>
        </p:scale>
        <p:origin x="390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HARSH, ALISON K Capt USSF SSC SSC/SZI" userId="28ac8590-f672-4e75-a4ed-3c4febaf88ac" providerId="ADAL" clId="{CADCDB04-FDFC-4557-9FC7-AC4CEB7DC9F5}"/>
    <pc:docChg chg="custSel addSld modSld sldOrd">
      <pc:chgData name="DAHARSH, ALISON K Capt USSF SSC SSC/SZI" userId="28ac8590-f672-4e75-a4ed-3c4febaf88ac" providerId="ADAL" clId="{CADCDB04-FDFC-4557-9FC7-AC4CEB7DC9F5}" dt="2023-09-14T15:28:20.547" v="330" actId="478"/>
      <pc:docMkLst>
        <pc:docMk/>
      </pc:docMkLst>
      <pc:sldChg chg="ord">
        <pc:chgData name="DAHARSH, ALISON K Capt USSF SSC SSC/SZI" userId="28ac8590-f672-4e75-a4ed-3c4febaf88ac" providerId="ADAL" clId="{CADCDB04-FDFC-4557-9FC7-AC4CEB7DC9F5}" dt="2023-09-14T15:12:56.138" v="1"/>
        <pc:sldMkLst>
          <pc:docMk/>
          <pc:sldMk cId="821084711" sldId="257"/>
        </pc:sldMkLst>
      </pc:sldChg>
      <pc:sldChg chg="delSp modSp mod ord">
        <pc:chgData name="DAHARSH, ALISON K Capt USSF SSC SSC/SZI" userId="28ac8590-f672-4e75-a4ed-3c4febaf88ac" providerId="ADAL" clId="{CADCDB04-FDFC-4557-9FC7-AC4CEB7DC9F5}" dt="2023-09-14T15:19:23.299" v="323" actId="20577"/>
        <pc:sldMkLst>
          <pc:docMk/>
          <pc:sldMk cId="1176508856" sldId="258"/>
        </pc:sldMkLst>
        <pc:spChg chg="del">
          <ac:chgData name="DAHARSH, ALISON K Capt USSF SSC SSC/SZI" userId="28ac8590-f672-4e75-a4ed-3c4febaf88ac" providerId="ADAL" clId="{CADCDB04-FDFC-4557-9FC7-AC4CEB7DC9F5}" dt="2023-09-14T15:15:59.038" v="25" actId="478"/>
          <ac:spMkLst>
            <pc:docMk/>
            <pc:sldMk cId="1176508856" sldId="258"/>
            <ac:spMk id="2" creationId="{CEA4CF7F-75BA-56B7-7891-6FAEC4982958}"/>
          </ac:spMkLst>
        </pc:spChg>
        <pc:spChg chg="mod">
          <ac:chgData name="DAHARSH, ALISON K Capt USSF SSC SSC/SZI" userId="28ac8590-f672-4e75-a4ed-3c4febaf88ac" providerId="ADAL" clId="{CADCDB04-FDFC-4557-9FC7-AC4CEB7DC9F5}" dt="2023-09-14T15:19:23.299" v="323" actId="20577"/>
          <ac:spMkLst>
            <pc:docMk/>
            <pc:sldMk cId="1176508856" sldId="258"/>
            <ac:spMk id="5" creationId="{A7954808-6837-BC00-401A-22844AACDF13}"/>
          </ac:spMkLst>
        </pc:spChg>
      </pc:sldChg>
      <pc:sldChg chg="addSp modSp mod ord">
        <pc:chgData name="DAHARSH, ALISON K Capt USSF SSC SSC/SZI" userId="28ac8590-f672-4e75-a4ed-3c4febaf88ac" providerId="ADAL" clId="{CADCDB04-FDFC-4557-9FC7-AC4CEB7DC9F5}" dt="2023-09-14T15:16:17.238" v="29" actId="1076"/>
        <pc:sldMkLst>
          <pc:docMk/>
          <pc:sldMk cId="1129644505" sldId="582"/>
        </pc:sldMkLst>
        <pc:spChg chg="mod">
          <ac:chgData name="DAHARSH, ALISON K Capt USSF SSC SSC/SZI" userId="28ac8590-f672-4e75-a4ed-3c4febaf88ac" providerId="ADAL" clId="{CADCDB04-FDFC-4557-9FC7-AC4CEB7DC9F5}" dt="2023-09-14T15:15:43.624" v="23" actId="14100"/>
          <ac:spMkLst>
            <pc:docMk/>
            <pc:sldMk cId="1129644505" sldId="582"/>
            <ac:spMk id="3" creationId="{5D290BEF-D662-31E1-D4DB-2BC56D7C0266}"/>
          </ac:spMkLst>
        </pc:spChg>
        <pc:spChg chg="add mod">
          <ac:chgData name="DAHARSH, ALISON K Capt USSF SSC SSC/SZI" userId="28ac8590-f672-4e75-a4ed-3c4febaf88ac" providerId="ADAL" clId="{CADCDB04-FDFC-4557-9FC7-AC4CEB7DC9F5}" dt="2023-09-14T15:15:55.447" v="24"/>
          <ac:spMkLst>
            <pc:docMk/>
            <pc:sldMk cId="1129644505" sldId="582"/>
            <ac:spMk id="8" creationId="{6E8E2587-58CA-A88B-5BF1-DA71FDCDB396}"/>
          </ac:spMkLst>
        </pc:spChg>
        <pc:spChg chg="add mod">
          <ac:chgData name="DAHARSH, ALISON K Capt USSF SSC SSC/SZI" userId="28ac8590-f672-4e75-a4ed-3c4febaf88ac" providerId="ADAL" clId="{CADCDB04-FDFC-4557-9FC7-AC4CEB7DC9F5}" dt="2023-09-14T15:16:17.238" v="29" actId="1076"/>
          <ac:spMkLst>
            <pc:docMk/>
            <pc:sldMk cId="1129644505" sldId="582"/>
            <ac:spMk id="11" creationId="{4C5C00F6-ED1C-4A73-997B-A39FA84AFABF}"/>
          </ac:spMkLst>
        </pc:spChg>
      </pc:sldChg>
      <pc:sldChg chg="addSp delSp mod">
        <pc:chgData name="DAHARSH, ALISON K Capt USSF SSC SSC/SZI" userId="28ac8590-f672-4e75-a4ed-3c4febaf88ac" providerId="ADAL" clId="{CADCDB04-FDFC-4557-9FC7-AC4CEB7DC9F5}" dt="2023-09-14T15:27:45.212" v="325" actId="478"/>
        <pc:sldMkLst>
          <pc:docMk/>
          <pc:sldMk cId="1162843879" sldId="585"/>
        </pc:sldMkLst>
        <pc:spChg chg="add del">
          <ac:chgData name="DAHARSH, ALISON K Capt USSF SSC SSC/SZI" userId="28ac8590-f672-4e75-a4ed-3c4febaf88ac" providerId="ADAL" clId="{CADCDB04-FDFC-4557-9FC7-AC4CEB7DC9F5}" dt="2023-09-14T15:27:45.212" v="325" actId="478"/>
          <ac:spMkLst>
            <pc:docMk/>
            <pc:sldMk cId="1162843879" sldId="585"/>
            <ac:spMk id="3" creationId="{E7A16092-C990-0FE0-04C6-F4EA3232977D}"/>
          </ac:spMkLst>
        </pc:spChg>
      </pc:sldChg>
      <pc:sldChg chg="addSp delSp modSp add mod">
        <pc:chgData name="DAHARSH, ALISON K Capt USSF SSC SSC/SZI" userId="28ac8590-f672-4e75-a4ed-3c4febaf88ac" providerId="ADAL" clId="{CADCDB04-FDFC-4557-9FC7-AC4CEB7DC9F5}" dt="2023-09-14T15:28:20.547" v="330" actId="478"/>
        <pc:sldMkLst>
          <pc:docMk/>
          <pc:sldMk cId="1733639451" sldId="586"/>
        </pc:sldMkLst>
        <pc:spChg chg="add mod">
          <ac:chgData name="DAHARSH, ALISON K Capt USSF SSC SSC/SZI" userId="28ac8590-f672-4e75-a4ed-3c4febaf88ac" providerId="ADAL" clId="{CADCDB04-FDFC-4557-9FC7-AC4CEB7DC9F5}" dt="2023-09-14T15:28:18.800" v="329" actId="1076"/>
          <ac:spMkLst>
            <pc:docMk/>
            <pc:sldMk cId="1733639451" sldId="586"/>
            <ac:spMk id="2" creationId="{C10E3F9C-8CF1-8568-5B25-F33FFB5EED62}"/>
          </ac:spMkLst>
        </pc:spChg>
        <pc:spChg chg="del">
          <ac:chgData name="DAHARSH, ALISON K Capt USSF SSC SSC/SZI" userId="28ac8590-f672-4e75-a4ed-3c4febaf88ac" providerId="ADAL" clId="{CADCDB04-FDFC-4557-9FC7-AC4CEB7DC9F5}" dt="2023-09-14T15:28:20.547" v="330" actId="478"/>
          <ac:spMkLst>
            <pc:docMk/>
            <pc:sldMk cId="1733639451" sldId="586"/>
            <ac:spMk id="6" creationId="{BEA8019E-0108-4A67-AFDD-4BC3CD89D831}"/>
          </ac:spMkLst>
        </pc:spChg>
      </pc:sldChg>
    </pc:docChg>
  </pc:docChgLst>
  <pc:docChgLst>
    <pc:chgData name="DAHARSH, ALISON K Capt USSF SSC SSC/SZI" userId="28ac8590-f672-4e75-a4ed-3c4febaf88ac" providerId="ADAL" clId="{C2C7FC14-4E4F-49DC-8214-14184D9BA780}"/>
    <pc:docChg chg="undo custSel addSld delSld modSld sldOrd">
      <pc:chgData name="DAHARSH, ALISON K Capt USSF SSC SSC/SZI" userId="28ac8590-f672-4e75-a4ed-3c4febaf88ac" providerId="ADAL" clId="{C2C7FC14-4E4F-49DC-8214-14184D9BA780}" dt="2023-11-30T19:01:12.957" v="818" actId="20577"/>
      <pc:docMkLst>
        <pc:docMk/>
      </pc:docMkLst>
      <pc:sldChg chg="modSp mod">
        <pc:chgData name="DAHARSH, ALISON K Capt USSF SSC SSC/SZI" userId="28ac8590-f672-4e75-a4ed-3c4febaf88ac" providerId="ADAL" clId="{C2C7FC14-4E4F-49DC-8214-14184D9BA780}" dt="2023-11-30T19:00:23.012" v="789" actId="113"/>
        <pc:sldMkLst>
          <pc:docMk/>
          <pc:sldMk cId="821084711" sldId="257"/>
        </pc:sldMkLst>
        <pc:spChg chg="mod">
          <ac:chgData name="DAHARSH, ALISON K Capt USSF SSC SSC/SZI" userId="28ac8590-f672-4e75-a4ed-3c4febaf88ac" providerId="ADAL" clId="{C2C7FC14-4E4F-49DC-8214-14184D9BA780}" dt="2023-11-14T20:11:49.767" v="3" actId="27636"/>
          <ac:spMkLst>
            <pc:docMk/>
            <pc:sldMk cId="821084711" sldId="257"/>
            <ac:spMk id="4" creationId="{257183C9-3B00-4BA1-8699-13D031F8AF96}"/>
          </ac:spMkLst>
        </pc:spChg>
        <pc:spChg chg="mod">
          <ac:chgData name="DAHARSH, ALISON K Capt USSF SSC SSC/SZI" userId="28ac8590-f672-4e75-a4ed-3c4febaf88ac" providerId="ADAL" clId="{C2C7FC14-4E4F-49DC-8214-14184D9BA780}" dt="2023-11-30T19:00:23.012" v="789" actId="113"/>
          <ac:spMkLst>
            <pc:docMk/>
            <pc:sldMk cId="821084711" sldId="257"/>
            <ac:spMk id="6" creationId="{BEA8019E-0108-4A67-AFDD-4BC3CD89D831}"/>
          </ac:spMkLst>
        </pc:spChg>
        <pc:spChg chg="mod">
          <ac:chgData name="DAHARSH, ALISON K Capt USSF SSC SSC/SZI" userId="28ac8590-f672-4e75-a4ed-3c4febaf88ac" providerId="ADAL" clId="{C2C7FC14-4E4F-49DC-8214-14184D9BA780}" dt="2023-11-14T20:11:49.761" v="2" actId="27636"/>
          <ac:spMkLst>
            <pc:docMk/>
            <pc:sldMk cId="821084711" sldId="257"/>
            <ac:spMk id="50" creationId="{1EA5CFB1-B296-088C-E206-CA26D9E3BF74}"/>
          </ac:spMkLst>
        </pc:spChg>
      </pc:sldChg>
      <pc:sldChg chg="addSp delSp modSp mod">
        <pc:chgData name="DAHARSH, ALISON K Capt USSF SSC SSC/SZI" userId="28ac8590-f672-4e75-a4ed-3c4febaf88ac" providerId="ADAL" clId="{C2C7FC14-4E4F-49DC-8214-14184D9BA780}" dt="2023-11-30T18:47:28.168" v="560" actId="1076"/>
        <pc:sldMkLst>
          <pc:docMk/>
          <pc:sldMk cId="1176508856" sldId="258"/>
        </pc:sldMkLst>
        <pc:spChg chg="add mod">
          <ac:chgData name="DAHARSH, ALISON K Capt USSF SSC SSC/SZI" userId="28ac8590-f672-4e75-a4ed-3c4febaf88ac" providerId="ADAL" clId="{C2C7FC14-4E4F-49DC-8214-14184D9BA780}" dt="2023-11-30T18:47:28.168" v="560" actId="1076"/>
          <ac:spMkLst>
            <pc:docMk/>
            <pc:sldMk cId="1176508856" sldId="258"/>
            <ac:spMk id="2" creationId="{6C2C42DE-8D66-74DF-12B5-CF6CA855EA11}"/>
          </ac:spMkLst>
        </pc:spChg>
        <pc:spChg chg="del mod">
          <ac:chgData name="DAHARSH, ALISON K Capt USSF SSC SSC/SZI" userId="28ac8590-f672-4e75-a4ed-3c4febaf88ac" providerId="ADAL" clId="{C2C7FC14-4E4F-49DC-8214-14184D9BA780}" dt="2023-11-30T18:47:12.262" v="557" actId="478"/>
          <ac:spMkLst>
            <pc:docMk/>
            <pc:sldMk cId="1176508856" sldId="258"/>
            <ac:spMk id="4" creationId="{3192C856-B7FF-4456-AD9A-3D3F2B3DC51F}"/>
          </ac:spMkLst>
        </pc:spChg>
        <pc:spChg chg="del">
          <ac:chgData name="DAHARSH, ALISON K Capt USSF SSC SSC/SZI" userId="28ac8590-f672-4e75-a4ed-3c4febaf88ac" providerId="ADAL" clId="{C2C7FC14-4E4F-49DC-8214-14184D9BA780}" dt="2023-11-30T18:46:33.133" v="549" actId="478"/>
          <ac:spMkLst>
            <pc:docMk/>
            <pc:sldMk cId="1176508856" sldId="258"/>
            <ac:spMk id="5" creationId="{A7954808-6837-BC00-401A-22844AACDF13}"/>
          </ac:spMkLst>
        </pc:spChg>
        <pc:spChg chg="del">
          <ac:chgData name="DAHARSH, ALISON K Capt USSF SSC SSC/SZI" userId="28ac8590-f672-4e75-a4ed-3c4febaf88ac" providerId="ADAL" clId="{C2C7FC14-4E4F-49DC-8214-14184D9BA780}" dt="2023-11-30T18:46:31.127" v="548" actId="478"/>
          <ac:spMkLst>
            <pc:docMk/>
            <pc:sldMk cId="1176508856" sldId="258"/>
            <ac:spMk id="9" creationId="{FF9D3DC5-2F7F-D223-8BFD-0AFB13A5598F}"/>
          </ac:spMkLst>
        </pc:spChg>
        <pc:spChg chg="add del mod">
          <ac:chgData name="DAHARSH, ALISON K Capt USSF SSC SSC/SZI" userId="28ac8590-f672-4e75-a4ed-3c4febaf88ac" providerId="ADAL" clId="{C2C7FC14-4E4F-49DC-8214-14184D9BA780}" dt="2023-11-30T18:47:14.103" v="558" actId="478"/>
          <ac:spMkLst>
            <pc:docMk/>
            <pc:sldMk cId="1176508856" sldId="258"/>
            <ac:spMk id="10" creationId="{0EB276C9-CE4C-C8C9-F600-59507AE7E74E}"/>
          </ac:spMkLst>
        </pc:spChg>
        <pc:picChg chg="mod modCrop">
          <ac:chgData name="DAHARSH, ALISON K Capt USSF SSC SSC/SZI" userId="28ac8590-f672-4e75-a4ed-3c4febaf88ac" providerId="ADAL" clId="{C2C7FC14-4E4F-49DC-8214-14184D9BA780}" dt="2023-11-30T18:46:57.242" v="553" actId="1076"/>
          <ac:picMkLst>
            <pc:docMk/>
            <pc:sldMk cId="1176508856" sldId="258"/>
            <ac:picMk id="12" creationId="{30CCA5F6-AAE2-4447-AA17-2092867580A4}"/>
          </ac:picMkLst>
        </pc:picChg>
        <pc:cxnChg chg="del">
          <ac:chgData name="DAHARSH, ALISON K Capt USSF SSC SSC/SZI" userId="28ac8590-f672-4e75-a4ed-3c4febaf88ac" providerId="ADAL" clId="{C2C7FC14-4E4F-49DC-8214-14184D9BA780}" dt="2023-11-30T18:47:17.026" v="559" actId="478"/>
          <ac:cxnSpMkLst>
            <pc:docMk/>
            <pc:sldMk cId="1176508856" sldId="258"/>
            <ac:cxnSpMk id="3" creationId="{2ADB97D4-9B4F-F61E-1CBC-DB678C722FD2}"/>
          </ac:cxnSpMkLst>
        </pc:cxnChg>
      </pc:sldChg>
      <pc:sldChg chg="addSp modSp mod">
        <pc:chgData name="DAHARSH, ALISON K Capt USSF SSC SSC/SZI" userId="28ac8590-f672-4e75-a4ed-3c4febaf88ac" providerId="ADAL" clId="{C2C7FC14-4E4F-49DC-8214-14184D9BA780}" dt="2023-11-30T18:54:48.393" v="649" actId="113"/>
        <pc:sldMkLst>
          <pc:docMk/>
          <pc:sldMk cId="3247171091" sldId="261"/>
        </pc:sldMkLst>
        <pc:spChg chg="mod">
          <ac:chgData name="DAHARSH, ALISON K Capt USSF SSC SSC/SZI" userId="28ac8590-f672-4e75-a4ed-3c4febaf88ac" providerId="ADAL" clId="{C2C7FC14-4E4F-49DC-8214-14184D9BA780}" dt="2023-11-30T18:54:48.393" v="649" actId="113"/>
          <ac:spMkLst>
            <pc:docMk/>
            <pc:sldMk cId="3247171091" sldId="261"/>
            <ac:spMk id="6" creationId="{BEA8019E-0108-4A67-AFDD-4BC3CD89D831}"/>
          </ac:spMkLst>
        </pc:spChg>
        <pc:picChg chg="add mod">
          <ac:chgData name="DAHARSH, ALISON K Capt USSF SSC SSC/SZI" userId="28ac8590-f672-4e75-a4ed-3c4febaf88ac" providerId="ADAL" clId="{C2C7FC14-4E4F-49DC-8214-14184D9BA780}" dt="2023-11-30T18:33:47.431" v="461" actId="1076"/>
          <ac:picMkLst>
            <pc:docMk/>
            <pc:sldMk cId="3247171091" sldId="261"/>
            <ac:picMk id="2" creationId="{D6D8627F-D608-0908-8F9B-C21C2324C4DF}"/>
          </ac:picMkLst>
        </pc:picChg>
      </pc:sldChg>
      <pc:sldChg chg="addSp delSp modSp del mod">
        <pc:chgData name="DAHARSH, ALISON K Capt USSF SSC SSC/SZI" userId="28ac8590-f672-4e75-a4ed-3c4febaf88ac" providerId="ADAL" clId="{C2C7FC14-4E4F-49DC-8214-14184D9BA780}" dt="2023-11-30T18:50:03.085" v="574" actId="47"/>
        <pc:sldMkLst>
          <pc:docMk/>
          <pc:sldMk cId="3830829271" sldId="262"/>
        </pc:sldMkLst>
        <pc:spChg chg="mod">
          <ac:chgData name="DAHARSH, ALISON K Capt USSF SSC SSC/SZI" userId="28ac8590-f672-4e75-a4ed-3c4febaf88ac" providerId="ADAL" clId="{C2C7FC14-4E4F-49DC-8214-14184D9BA780}" dt="2023-11-30T18:22:46.388" v="439" actId="27636"/>
          <ac:spMkLst>
            <pc:docMk/>
            <pc:sldMk cId="3830829271" sldId="262"/>
            <ac:spMk id="4" creationId="{257183C9-3B00-4BA1-8699-13D031F8AF96}"/>
          </ac:spMkLst>
        </pc:spChg>
        <pc:cxnChg chg="add del">
          <ac:chgData name="DAHARSH, ALISON K Capt USSF SSC SSC/SZI" userId="28ac8590-f672-4e75-a4ed-3c4febaf88ac" providerId="ADAL" clId="{C2C7FC14-4E4F-49DC-8214-14184D9BA780}" dt="2023-11-30T18:49:26.508" v="571" actId="478"/>
          <ac:cxnSpMkLst>
            <pc:docMk/>
            <pc:sldMk cId="3830829271" sldId="262"/>
            <ac:cxnSpMk id="2" creationId="{D80E927D-5E76-C481-F0AB-7290C80C9CA3}"/>
          </ac:cxnSpMkLst>
        </pc:cxnChg>
      </pc:sldChg>
      <pc:sldChg chg="addSp delSp modSp add mod">
        <pc:chgData name="DAHARSH, ALISON K Capt USSF SSC SSC/SZI" userId="28ac8590-f672-4e75-a4ed-3c4febaf88ac" providerId="ADAL" clId="{C2C7FC14-4E4F-49DC-8214-14184D9BA780}" dt="2023-11-30T18:57:23.724" v="675" actId="14100"/>
        <pc:sldMkLst>
          <pc:docMk/>
          <pc:sldMk cId="1923144931" sldId="263"/>
        </pc:sldMkLst>
        <pc:spChg chg="mod">
          <ac:chgData name="DAHARSH, ALISON K Capt USSF SSC SSC/SZI" userId="28ac8590-f672-4e75-a4ed-3c4febaf88ac" providerId="ADAL" clId="{C2C7FC14-4E4F-49DC-8214-14184D9BA780}" dt="2023-11-30T18:53:43.480" v="628" actId="14100"/>
          <ac:spMkLst>
            <pc:docMk/>
            <pc:sldMk cId="1923144931" sldId="263"/>
            <ac:spMk id="2" creationId="{2C953367-41CF-D27E-DD01-9D4CDF172743}"/>
          </ac:spMkLst>
        </pc:spChg>
        <pc:spChg chg="mod">
          <ac:chgData name="DAHARSH, ALISON K Capt USSF SSC SSC/SZI" userId="28ac8590-f672-4e75-a4ed-3c4febaf88ac" providerId="ADAL" clId="{C2C7FC14-4E4F-49DC-8214-14184D9BA780}" dt="2023-11-30T18:57:23.724" v="675" actId="14100"/>
          <ac:spMkLst>
            <pc:docMk/>
            <pc:sldMk cId="1923144931" sldId="263"/>
            <ac:spMk id="8" creationId="{5B2F0FCD-6F27-5C63-BF89-9F312A6B6733}"/>
          </ac:spMkLst>
        </pc:spChg>
        <pc:cxnChg chg="del">
          <ac:chgData name="DAHARSH, ALISON K Capt USSF SSC SSC/SZI" userId="28ac8590-f672-4e75-a4ed-3c4febaf88ac" providerId="ADAL" clId="{C2C7FC14-4E4F-49DC-8214-14184D9BA780}" dt="2023-11-30T18:51:06.501" v="585" actId="478"/>
          <ac:cxnSpMkLst>
            <pc:docMk/>
            <pc:sldMk cId="1923144931" sldId="263"/>
            <ac:cxnSpMk id="4" creationId="{20792EAA-0A38-7DE7-FA14-CE5C0F08366E}"/>
          </ac:cxnSpMkLst>
        </pc:cxnChg>
        <pc:cxnChg chg="add mod">
          <ac:chgData name="DAHARSH, ALISON K Capt USSF SSC SSC/SZI" userId="28ac8590-f672-4e75-a4ed-3c4febaf88ac" providerId="ADAL" clId="{C2C7FC14-4E4F-49DC-8214-14184D9BA780}" dt="2023-11-30T18:51:09.982" v="587" actId="1076"/>
          <ac:cxnSpMkLst>
            <pc:docMk/>
            <pc:sldMk cId="1923144931" sldId="263"/>
            <ac:cxnSpMk id="12" creationId="{7911DF23-BAA2-38F9-95C7-54462249D359}"/>
          </ac:cxnSpMkLst>
        </pc:cxnChg>
      </pc:sldChg>
      <pc:sldChg chg="addSp delSp modSp add mod">
        <pc:chgData name="DAHARSH, ALISON K Capt USSF SSC SSC/SZI" userId="28ac8590-f672-4e75-a4ed-3c4febaf88ac" providerId="ADAL" clId="{C2C7FC14-4E4F-49DC-8214-14184D9BA780}" dt="2023-11-30T18:59:35.985" v="733" actId="20577"/>
        <pc:sldMkLst>
          <pc:docMk/>
          <pc:sldMk cId="3435466132" sldId="266"/>
        </pc:sldMkLst>
        <pc:spChg chg="mod">
          <ac:chgData name="DAHARSH, ALISON K Capt USSF SSC SSC/SZI" userId="28ac8590-f672-4e75-a4ed-3c4febaf88ac" providerId="ADAL" clId="{C2C7FC14-4E4F-49DC-8214-14184D9BA780}" dt="2023-11-30T18:59:35.985" v="733" actId="20577"/>
          <ac:spMkLst>
            <pc:docMk/>
            <pc:sldMk cId="3435466132" sldId="266"/>
            <ac:spMk id="2" creationId="{2180E253-60ED-0ABB-E3D0-3CF8AF02833F}"/>
          </ac:spMkLst>
        </pc:spChg>
        <pc:spChg chg="mod">
          <ac:chgData name="DAHARSH, ALISON K Capt USSF SSC SSC/SZI" userId="28ac8590-f672-4e75-a4ed-3c4febaf88ac" providerId="ADAL" clId="{C2C7FC14-4E4F-49DC-8214-14184D9BA780}" dt="2023-11-30T18:55:11.450" v="651" actId="27636"/>
          <ac:spMkLst>
            <pc:docMk/>
            <pc:sldMk cId="3435466132" sldId="266"/>
            <ac:spMk id="3" creationId="{112789BA-E504-ABA6-3999-6BC156625590}"/>
          </ac:spMkLst>
        </pc:spChg>
        <pc:cxnChg chg="add mod">
          <ac:chgData name="DAHARSH, ALISON K Capt USSF SSC SSC/SZI" userId="28ac8590-f672-4e75-a4ed-3c4febaf88ac" providerId="ADAL" clId="{C2C7FC14-4E4F-49DC-8214-14184D9BA780}" dt="2023-11-30T18:51:36.485" v="598" actId="1076"/>
          <ac:cxnSpMkLst>
            <pc:docMk/>
            <pc:sldMk cId="3435466132" sldId="266"/>
            <ac:cxnSpMk id="5" creationId="{34163CD0-E798-AEB2-4077-8B3F5A01BC77}"/>
          </ac:cxnSpMkLst>
        </pc:cxnChg>
        <pc:cxnChg chg="del">
          <ac:chgData name="DAHARSH, ALISON K Capt USSF SSC SSC/SZI" userId="28ac8590-f672-4e75-a4ed-3c4febaf88ac" providerId="ADAL" clId="{C2C7FC14-4E4F-49DC-8214-14184D9BA780}" dt="2023-11-30T18:51:32.952" v="596" actId="478"/>
          <ac:cxnSpMkLst>
            <pc:docMk/>
            <pc:sldMk cId="3435466132" sldId="266"/>
            <ac:cxnSpMk id="6" creationId="{044E90B6-59AB-C669-B68D-27BC35A2495C}"/>
          </ac:cxnSpMkLst>
        </pc:cxnChg>
      </pc:sldChg>
      <pc:sldChg chg="addSp delSp modSp add mod">
        <pc:chgData name="DAHARSH, ALISON K Capt USSF SSC SSC/SZI" userId="28ac8590-f672-4e75-a4ed-3c4febaf88ac" providerId="ADAL" clId="{C2C7FC14-4E4F-49DC-8214-14184D9BA780}" dt="2023-11-30T18:55:57.165" v="657" actId="115"/>
        <pc:sldMkLst>
          <pc:docMk/>
          <pc:sldMk cId="3825046237" sldId="267"/>
        </pc:sldMkLst>
        <pc:spChg chg="mod">
          <ac:chgData name="DAHARSH, ALISON K Capt USSF SSC SSC/SZI" userId="28ac8590-f672-4e75-a4ed-3c4febaf88ac" providerId="ADAL" clId="{C2C7FC14-4E4F-49DC-8214-14184D9BA780}" dt="2023-11-30T18:52:35.483" v="605"/>
          <ac:spMkLst>
            <pc:docMk/>
            <pc:sldMk cId="3825046237" sldId="267"/>
            <ac:spMk id="2" creationId="{2180E253-60ED-0ABB-E3D0-3CF8AF02833F}"/>
          </ac:spMkLst>
        </pc:spChg>
        <pc:spChg chg="mod">
          <ac:chgData name="DAHARSH, ALISON K Capt USSF SSC SSC/SZI" userId="28ac8590-f672-4e75-a4ed-3c4febaf88ac" providerId="ADAL" clId="{C2C7FC14-4E4F-49DC-8214-14184D9BA780}" dt="2023-11-30T18:55:57.165" v="657" actId="115"/>
          <ac:spMkLst>
            <pc:docMk/>
            <pc:sldMk cId="3825046237" sldId="267"/>
            <ac:spMk id="3" creationId="{112789BA-E504-ABA6-3999-6BC156625590}"/>
          </ac:spMkLst>
        </pc:spChg>
        <pc:cxnChg chg="add mod">
          <ac:chgData name="DAHARSH, ALISON K Capt USSF SSC SSC/SZI" userId="28ac8590-f672-4e75-a4ed-3c4febaf88ac" providerId="ADAL" clId="{C2C7FC14-4E4F-49DC-8214-14184D9BA780}" dt="2023-11-30T18:51:27.825" v="595" actId="1076"/>
          <ac:cxnSpMkLst>
            <pc:docMk/>
            <pc:sldMk cId="3825046237" sldId="267"/>
            <ac:cxnSpMk id="5" creationId="{71FD6AFD-67F2-D7A1-B9C9-A373C70D1D6C}"/>
          </ac:cxnSpMkLst>
        </pc:cxnChg>
        <pc:cxnChg chg="del">
          <ac:chgData name="DAHARSH, ALISON K Capt USSF SSC SSC/SZI" userId="28ac8590-f672-4e75-a4ed-3c4febaf88ac" providerId="ADAL" clId="{C2C7FC14-4E4F-49DC-8214-14184D9BA780}" dt="2023-11-30T18:51:25.120" v="593" actId="478"/>
          <ac:cxnSpMkLst>
            <pc:docMk/>
            <pc:sldMk cId="3825046237" sldId="267"/>
            <ac:cxnSpMk id="6" creationId="{044E90B6-59AB-C669-B68D-27BC35A2495C}"/>
          </ac:cxnSpMkLst>
        </pc:cxnChg>
      </pc:sldChg>
      <pc:sldChg chg="modSp mod">
        <pc:chgData name="DAHARSH, ALISON K Capt USSF SSC SSC/SZI" userId="28ac8590-f672-4e75-a4ed-3c4febaf88ac" providerId="ADAL" clId="{C2C7FC14-4E4F-49DC-8214-14184D9BA780}" dt="2023-11-30T19:00:49.310" v="816" actId="6549"/>
        <pc:sldMkLst>
          <pc:docMk/>
          <pc:sldMk cId="2215803406" sldId="577"/>
        </pc:sldMkLst>
        <pc:spChg chg="mod">
          <ac:chgData name="DAHARSH, ALISON K Capt USSF SSC SSC/SZI" userId="28ac8590-f672-4e75-a4ed-3c4febaf88ac" providerId="ADAL" clId="{C2C7FC14-4E4F-49DC-8214-14184D9BA780}" dt="2023-11-30T18:52:10.399" v="602" actId="113"/>
          <ac:spMkLst>
            <pc:docMk/>
            <pc:sldMk cId="2215803406" sldId="577"/>
            <ac:spMk id="2" creationId="{00000000-0000-0000-0000-000000000000}"/>
          </ac:spMkLst>
        </pc:spChg>
        <pc:spChg chg="mod">
          <ac:chgData name="DAHARSH, ALISON K Capt USSF SSC SSC/SZI" userId="28ac8590-f672-4e75-a4ed-3c4febaf88ac" providerId="ADAL" clId="{C2C7FC14-4E4F-49DC-8214-14184D9BA780}" dt="2023-11-30T19:00:49.310" v="816" actId="6549"/>
          <ac:spMkLst>
            <pc:docMk/>
            <pc:sldMk cId="2215803406" sldId="577"/>
            <ac:spMk id="3" creationId="{6A35A7F4-FE15-0FA0-6001-76D98897A733}"/>
          </ac:spMkLst>
        </pc:spChg>
      </pc:sldChg>
      <pc:sldChg chg="addSp modSp mod">
        <pc:chgData name="DAHARSH, ALISON K Capt USSF SSC SSC/SZI" userId="28ac8590-f672-4e75-a4ed-3c4febaf88ac" providerId="ADAL" clId="{C2C7FC14-4E4F-49DC-8214-14184D9BA780}" dt="2023-11-15T17:05:47.387" v="159" actId="1076"/>
        <pc:sldMkLst>
          <pc:docMk/>
          <pc:sldMk cId="1114480230" sldId="579"/>
        </pc:sldMkLst>
        <pc:spChg chg="add mod">
          <ac:chgData name="DAHARSH, ALISON K Capt USSF SSC SSC/SZI" userId="28ac8590-f672-4e75-a4ed-3c4febaf88ac" providerId="ADAL" clId="{C2C7FC14-4E4F-49DC-8214-14184D9BA780}" dt="2023-11-14T20:12:41.970" v="7" actId="207"/>
          <ac:spMkLst>
            <pc:docMk/>
            <pc:sldMk cId="1114480230" sldId="579"/>
            <ac:spMk id="2" creationId="{10B71701-7E4E-9F64-EE33-15CFFEDE078C}"/>
          </ac:spMkLst>
        </pc:spChg>
        <pc:spChg chg="mod">
          <ac:chgData name="DAHARSH, ALISON K Capt USSF SSC SSC/SZI" userId="28ac8590-f672-4e75-a4ed-3c4febaf88ac" providerId="ADAL" clId="{C2C7FC14-4E4F-49DC-8214-14184D9BA780}" dt="2023-11-15T17:05:40.602" v="158" actId="1076"/>
          <ac:spMkLst>
            <pc:docMk/>
            <pc:sldMk cId="1114480230" sldId="579"/>
            <ac:spMk id="4" creationId="{8BA9FEF7-BF4D-D055-2729-0728C2405C5A}"/>
          </ac:spMkLst>
        </pc:spChg>
        <pc:spChg chg="add mod">
          <ac:chgData name="DAHARSH, ALISON K Capt USSF SSC SSC/SZI" userId="28ac8590-f672-4e75-a4ed-3c4febaf88ac" providerId="ADAL" clId="{C2C7FC14-4E4F-49DC-8214-14184D9BA780}" dt="2023-11-15T17:05:47.387" v="159" actId="1076"/>
          <ac:spMkLst>
            <pc:docMk/>
            <pc:sldMk cId="1114480230" sldId="579"/>
            <ac:spMk id="5" creationId="{526A9A8C-9420-BC35-9956-E4F62316E015}"/>
          </ac:spMkLst>
        </pc:spChg>
      </pc:sldChg>
      <pc:sldChg chg="modSp add del mod">
        <pc:chgData name="DAHARSH, ALISON K Capt USSF SSC SSC/SZI" userId="28ac8590-f672-4e75-a4ed-3c4febaf88ac" providerId="ADAL" clId="{C2C7FC14-4E4F-49DC-8214-14184D9BA780}" dt="2023-11-30T18:31:34.768" v="453" actId="2696"/>
        <pc:sldMkLst>
          <pc:docMk/>
          <pc:sldMk cId="2629991534" sldId="581"/>
        </pc:sldMkLst>
        <pc:spChg chg="mod">
          <ac:chgData name="DAHARSH, ALISON K Capt USSF SSC SSC/SZI" userId="28ac8590-f672-4e75-a4ed-3c4febaf88ac" providerId="ADAL" clId="{C2C7FC14-4E4F-49DC-8214-14184D9BA780}" dt="2023-11-30T18:23:06.526" v="451" actId="20577"/>
          <ac:spMkLst>
            <pc:docMk/>
            <pc:sldMk cId="2629991534" sldId="581"/>
            <ac:spMk id="4" creationId="{B1041F08-3355-AD02-B8F8-524D3E4D6B48}"/>
          </ac:spMkLst>
        </pc:spChg>
      </pc:sldChg>
      <pc:sldChg chg="delSp modSp del mod">
        <pc:chgData name="DAHARSH, ALISON K Capt USSF SSC SSC/SZI" userId="28ac8590-f672-4e75-a4ed-3c4febaf88ac" providerId="ADAL" clId="{C2C7FC14-4E4F-49DC-8214-14184D9BA780}" dt="2023-11-30T18:44:21.395" v="532" actId="2696"/>
        <pc:sldMkLst>
          <pc:docMk/>
          <pc:sldMk cId="1129644505" sldId="582"/>
        </pc:sldMkLst>
        <pc:spChg chg="mod">
          <ac:chgData name="DAHARSH, ALISON K Capt USSF SSC SSC/SZI" userId="28ac8590-f672-4e75-a4ed-3c4febaf88ac" providerId="ADAL" clId="{C2C7FC14-4E4F-49DC-8214-14184D9BA780}" dt="2023-11-30T18:37:18.881" v="505" actId="14100"/>
          <ac:spMkLst>
            <pc:docMk/>
            <pc:sldMk cId="1129644505" sldId="582"/>
            <ac:spMk id="3" creationId="{5D290BEF-D662-31E1-D4DB-2BC56D7C0266}"/>
          </ac:spMkLst>
        </pc:spChg>
        <pc:spChg chg="mod">
          <ac:chgData name="DAHARSH, ALISON K Capt USSF SSC SSC/SZI" userId="28ac8590-f672-4e75-a4ed-3c4febaf88ac" providerId="ADAL" clId="{C2C7FC14-4E4F-49DC-8214-14184D9BA780}" dt="2023-11-30T18:19:25.991" v="180" actId="403"/>
          <ac:spMkLst>
            <pc:docMk/>
            <pc:sldMk cId="1129644505" sldId="582"/>
            <ac:spMk id="5" creationId="{00000000-0000-0000-0000-000000000000}"/>
          </ac:spMkLst>
        </pc:spChg>
        <pc:spChg chg="mod">
          <ac:chgData name="DAHARSH, ALISON K Capt USSF SSC SSC/SZI" userId="28ac8590-f672-4e75-a4ed-3c4febaf88ac" providerId="ADAL" clId="{C2C7FC14-4E4F-49DC-8214-14184D9BA780}" dt="2023-11-30T18:19:47.929" v="183" actId="255"/>
          <ac:spMkLst>
            <pc:docMk/>
            <pc:sldMk cId="1129644505" sldId="582"/>
            <ac:spMk id="6" creationId="{00000000-0000-0000-0000-000000000000}"/>
          </ac:spMkLst>
        </pc:spChg>
        <pc:spChg chg="mod">
          <ac:chgData name="DAHARSH, ALISON K Capt USSF SSC SSC/SZI" userId="28ac8590-f672-4e75-a4ed-3c4febaf88ac" providerId="ADAL" clId="{C2C7FC14-4E4F-49DC-8214-14184D9BA780}" dt="2023-11-15T16:18:43.206" v="100" actId="1076"/>
          <ac:spMkLst>
            <pc:docMk/>
            <pc:sldMk cId="1129644505" sldId="582"/>
            <ac:spMk id="8" creationId="{6E8E2587-58CA-A88B-5BF1-DA71FDCDB396}"/>
          </ac:spMkLst>
        </pc:spChg>
        <pc:spChg chg="del mod">
          <ac:chgData name="DAHARSH, ALISON K Capt USSF SSC SSC/SZI" userId="28ac8590-f672-4e75-a4ed-3c4febaf88ac" providerId="ADAL" clId="{C2C7FC14-4E4F-49DC-8214-14184D9BA780}" dt="2023-11-30T18:18:40.659" v="163" actId="478"/>
          <ac:spMkLst>
            <pc:docMk/>
            <pc:sldMk cId="1129644505" sldId="582"/>
            <ac:spMk id="9" creationId="{F73EED68-F212-A0E3-A65B-896A63D11292}"/>
          </ac:spMkLst>
        </pc:spChg>
        <pc:spChg chg="del mod">
          <ac:chgData name="DAHARSH, ALISON K Capt USSF SSC SSC/SZI" userId="28ac8590-f672-4e75-a4ed-3c4febaf88ac" providerId="ADAL" clId="{C2C7FC14-4E4F-49DC-8214-14184D9BA780}" dt="2023-11-15T16:18:32.118" v="98" actId="478"/>
          <ac:spMkLst>
            <pc:docMk/>
            <pc:sldMk cId="1129644505" sldId="582"/>
            <ac:spMk id="11" creationId="{4C5C00F6-ED1C-4A73-997B-A39FA84AFABF}"/>
          </ac:spMkLst>
        </pc:spChg>
        <pc:cxnChg chg="del">
          <ac:chgData name="DAHARSH, ALISON K Capt USSF SSC SSC/SZI" userId="28ac8590-f672-4e75-a4ed-3c4febaf88ac" providerId="ADAL" clId="{C2C7FC14-4E4F-49DC-8214-14184D9BA780}" dt="2023-11-30T18:19:53.294" v="184" actId="478"/>
          <ac:cxnSpMkLst>
            <pc:docMk/>
            <pc:sldMk cId="1129644505" sldId="582"/>
            <ac:cxnSpMk id="4" creationId="{CF87BF14-DF67-517F-3466-B9E007EE210F}"/>
          </ac:cxnSpMkLst>
        </pc:cxnChg>
        <pc:cxnChg chg="mod">
          <ac:chgData name="DAHARSH, ALISON K Capt USSF SSC SSC/SZI" userId="28ac8590-f672-4e75-a4ed-3c4febaf88ac" providerId="ADAL" clId="{C2C7FC14-4E4F-49DC-8214-14184D9BA780}" dt="2023-11-30T16:12:35.765" v="160" actId="1076"/>
          <ac:cxnSpMkLst>
            <pc:docMk/>
            <pc:sldMk cId="1129644505" sldId="582"/>
            <ac:cxnSpMk id="14" creationId="{02ACDFBA-B69A-28D9-796C-9B8CC44E2B9C}"/>
          </ac:cxnSpMkLst>
        </pc:cxnChg>
      </pc:sldChg>
      <pc:sldChg chg="modSp mod">
        <pc:chgData name="DAHARSH, ALISON K Capt USSF SSC SSC/SZI" userId="28ac8590-f672-4e75-a4ed-3c4febaf88ac" providerId="ADAL" clId="{C2C7FC14-4E4F-49DC-8214-14184D9BA780}" dt="2023-11-30T18:53:54.976" v="630" actId="113"/>
        <pc:sldMkLst>
          <pc:docMk/>
          <pc:sldMk cId="3991360400" sldId="583"/>
        </pc:sldMkLst>
        <pc:spChg chg="mod">
          <ac:chgData name="DAHARSH, ALISON K Capt USSF SSC SSC/SZI" userId="28ac8590-f672-4e75-a4ed-3c4febaf88ac" providerId="ADAL" clId="{C2C7FC14-4E4F-49DC-8214-14184D9BA780}" dt="2023-11-30T18:53:54.976" v="630" actId="113"/>
          <ac:spMkLst>
            <pc:docMk/>
            <pc:sldMk cId="3991360400" sldId="583"/>
            <ac:spMk id="9" creationId="{E3E82089-8CF0-660F-A242-B9EF55A69CE1}"/>
          </ac:spMkLst>
        </pc:spChg>
        <pc:spChg chg="mod">
          <ac:chgData name="DAHARSH, ALISON K Capt USSF SSC SSC/SZI" userId="28ac8590-f672-4e75-a4ed-3c4febaf88ac" providerId="ADAL" clId="{C2C7FC14-4E4F-49DC-8214-14184D9BA780}" dt="2023-11-30T18:20:18.776" v="198" actId="20577"/>
          <ac:spMkLst>
            <pc:docMk/>
            <pc:sldMk cId="3991360400" sldId="583"/>
            <ac:spMk id="14" creationId="{F4EC019A-DC75-2C7E-DE6D-78DA7ED5EE63}"/>
          </ac:spMkLst>
        </pc:spChg>
      </pc:sldChg>
      <pc:sldChg chg="modSp del mod">
        <pc:chgData name="DAHARSH, ALISON K Capt USSF SSC SSC/SZI" userId="28ac8590-f672-4e75-a4ed-3c4febaf88ac" providerId="ADAL" clId="{C2C7FC14-4E4F-49DC-8214-14184D9BA780}" dt="2023-11-30T18:22:51.137" v="440" actId="2696"/>
        <pc:sldMkLst>
          <pc:docMk/>
          <pc:sldMk cId="4286227194" sldId="584"/>
        </pc:sldMkLst>
        <pc:spChg chg="mod">
          <ac:chgData name="DAHARSH, ALISON K Capt USSF SSC SSC/SZI" userId="28ac8590-f672-4e75-a4ed-3c4febaf88ac" providerId="ADAL" clId="{C2C7FC14-4E4F-49DC-8214-14184D9BA780}" dt="2023-11-30T18:21:27.195" v="223" actId="14100"/>
          <ac:spMkLst>
            <pc:docMk/>
            <pc:sldMk cId="4286227194" sldId="584"/>
            <ac:spMk id="9" creationId="{428563A6-19DC-8D24-D826-A2C390485262}"/>
          </ac:spMkLst>
        </pc:spChg>
        <pc:spChg chg="mod">
          <ac:chgData name="DAHARSH, ALISON K Capt USSF SSC SSC/SZI" userId="28ac8590-f672-4e75-a4ed-3c4febaf88ac" providerId="ADAL" clId="{C2C7FC14-4E4F-49DC-8214-14184D9BA780}" dt="2023-11-30T18:22:29.845" v="437" actId="20577"/>
          <ac:spMkLst>
            <pc:docMk/>
            <pc:sldMk cId="4286227194" sldId="584"/>
            <ac:spMk id="11" creationId="{EF02A818-4614-2DCF-0029-086EC9B55ED1}"/>
          </ac:spMkLst>
        </pc:spChg>
      </pc:sldChg>
      <pc:sldChg chg="del ord">
        <pc:chgData name="DAHARSH, ALISON K Capt USSF SSC SSC/SZI" userId="28ac8590-f672-4e75-a4ed-3c4febaf88ac" providerId="ADAL" clId="{C2C7FC14-4E4F-49DC-8214-14184D9BA780}" dt="2023-11-30T18:33:54.457" v="462" actId="2696"/>
        <pc:sldMkLst>
          <pc:docMk/>
          <pc:sldMk cId="1162843879" sldId="585"/>
        </pc:sldMkLst>
      </pc:sldChg>
      <pc:sldChg chg="addSp delSp modSp add mod">
        <pc:chgData name="DAHARSH, ALISON K Capt USSF SSC SSC/SZI" userId="28ac8590-f672-4e75-a4ed-3c4febaf88ac" providerId="ADAL" clId="{C2C7FC14-4E4F-49DC-8214-14184D9BA780}" dt="2023-11-30T18:54:11.421" v="638" actId="14100"/>
        <pc:sldMkLst>
          <pc:docMk/>
          <pc:sldMk cId="836231929" sldId="586"/>
        </pc:sldMkLst>
        <pc:spChg chg="add mod">
          <ac:chgData name="DAHARSH, ALISON K Capt USSF SSC SSC/SZI" userId="28ac8590-f672-4e75-a4ed-3c4febaf88ac" providerId="ADAL" clId="{C2C7FC14-4E4F-49DC-8214-14184D9BA780}" dt="2023-11-30T18:54:11.421" v="638" actId="14100"/>
          <ac:spMkLst>
            <pc:docMk/>
            <pc:sldMk cId="836231929" sldId="586"/>
            <ac:spMk id="2" creationId="{60E79253-1A2D-C3C8-A0A0-8B3211DE4370}"/>
          </ac:spMkLst>
        </pc:spChg>
        <pc:spChg chg="mod">
          <ac:chgData name="DAHARSH, ALISON K Capt USSF SSC SSC/SZI" userId="28ac8590-f672-4e75-a4ed-3c4febaf88ac" providerId="ADAL" clId="{C2C7FC14-4E4F-49DC-8214-14184D9BA780}" dt="2023-11-30T18:50:54.430" v="582" actId="255"/>
          <ac:spMkLst>
            <pc:docMk/>
            <pc:sldMk cId="836231929" sldId="586"/>
            <ac:spMk id="4" creationId="{257183C9-3B00-4BA1-8699-13D031F8AF96}"/>
          </ac:spMkLst>
        </pc:spChg>
        <pc:spChg chg="del mod">
          <ac:chgData name="DAHARSH, ALISON K Capt USSF SSC SSC/SZI" userId="28ac8590-f672-4e75-a4ed-3c4febaf88ac" providerId="ADAL" clId="{C2C7FC14-4E4F-49DC-8214-14184D9BA780}" dt="2023-11-30T18:49:17.564" v="567" actId="478"/>
          <ac:spMkLst>
            <pc:docMk/>
            <pc:sldMk cId="836231929" sldId="586"/>
            <ac:spMk id="6" creationId="{BEA8019E-0108-4A67-AFDD-4BC3CD89D831}"/>
          </ac:spMkLst>
        </pc:spChg>
        <pc:picChg chg="mod">
          <ac:chgData name="DAHARSH, ALISON K Capt USSF SSC SSC/SZI" userId="28ac8590-f672-4e75-a4ed-3c4febaf88ac" providerId="ADAL" clId="{C2C7FC14-4E4F-49DC-8214-14184D9BA780}" dt="2023-11-30T18:49:44.227" v="573" actId="1076"/>
          <ac:picMkLst>
            <pc:docMk/>
            <pc:sldMk cId="836231929" sldId="586"/>
            <ac:picMk id="5" creationId="{B3E8A47E-9F64-C0D5-48CA-BC30EE6D8BD1}"/>
          </ac:picMkLst>
        </pc:picChg>
        <pc:cxnChg chg="del">
          <ac:chgData name="DAHARSH, ALISON K Capt USSF SSC SSC/SZI" userId="28ac8590-f672-4e75-a4ed-3c4febaf88ac" providerId="ADAL" clId="{C2C7FC14-4E4F-49DC-8214-14184D9BA780}" dt="2023-11-30T18:49:21.131" v="569" actId="478"/>
          <ac:cxnSpMkLst>
            <pc:docMk/>
            <pc:sldMk cId="836231929" sldId="586"/>
            <ac:cxnSpMk id="3" creationId="{A27AD2A7-6778-2F23-3897-1205882794E4}"/>
          </ac:cxnSpMkLst>
        </pc:cxnChg>
        <pc:cxnChg chg="add mod">
          <ac:chgData name="DAHARSH, ALISON K Capt USSF SSC SSC/SZI" userId="28ac8590-f672-4e75-a4ed-3c4febaf88ac" providerId="ADAL" clId="{C2C7FC14-4E4F-49DC-8214-14184D9BA780}" dt="2023-11-30T18:49:31.662" v="572"/>
          <ac:cxnSpMkLst>
            <pc:docMk/>
            <pc:sldMk cId="836231929" sldId="586"/>
            <ac:cxnSpMk id="8" creationId="{5E5FF5E5-7688-B27A-88D5-FC7000EC2D25}"/>
          </ac:cxnSpMkLst>
        </pc:cxnChg>
      </pc:sldChg>
      <pc:sldChg chg="del">
        <pc:chgData name="DAHARSH, ALISON K Capt USSF SSC SSC/SZI" userId="28ac8590-f672-4e75-a4ed-3c4febaf88ac" providerId="ADAL" clId="{C2C7FC14-4E4F-49DC-8214-14184D9BA780}" dt="2023-11-30T16:13:02.083" v="161" actId="2696"/>
        <pc:sldMkLst>
          <pc:docMk/>
          <pc:sldMk cId="1733639451" sldId="586"/>
        </pc:sldMkLst>
      </pc:sldChg>
      <pc:sldChg chg="addSp modSp add mod ord">
        <pc:chgData name="DAHARSH, ALISON K Capt USSF SSC SSC/SZI" userId="28ac8590-f672-4e75-a4ed-3c4febaf88ac" providerId="ADAL" clId="{C2C7FC14-4E4F-49DC-8214-14184D9BA780}" dt="2023-11-30T19:01:12.957" v="818" actId="20577"/>
        <pc:sldMkLst>
          <pc:docMk/>
          <pc:sldMk cId="4279062418" sldId="587"/>
        </pc:sldMkLst>
        <pc:spChg chg="mod">
          <ac:chgData name="DAHARSH, ALISON K Capt USSF SSC SSC/SZI" userId="28ac8590-f672-4e75-a4ed-3c4febaf88ac" providerId="ADAL" clId="{C2C7FC14-4E4F-49DC-8214-14184D9BA780}" dt="2023-11-30T18:36:49.343" v="500" actId="14100"/>
          <ac:spMkLst>
            <pc:docMk/>
            <pc:sldMk cId="4279062418" sldId="587"/>
            <ac:spMk id="3" creationId="{5D290BEF-D662-31E1-D4DB-2BC56D7C0266}"/>
          </ac:spMkLst>
        </pc:spChg>
        <pc:spChg chg="mod">
          <ac:chgData name="DAHARSH, ALISON K Capt USSF SSC SSC/SZI" userId="28ac8590-f672-4e75-a4ed-3c4febaf88ac" providerId="ADAL" clId="{C2C7FC14-4E4F-49DC-8214-14184D9BA780}" dt="2023-11-30T19:01:12.957" v="818" actId="20577"/>
          <ac:spMkLst>
            <pc:docMk/>
            <pc:sldMk cId="4279062418" sldId="587"/>
            <ac:spMk id="6" creationId="{00000000-0000-0000-0000-000000000000}"/>
          </ac:spMkLst>
        </pc:spChg>
        <pc:cxnChg chg="add mod">
          <ac:chgData name="DAHARSH, ALISON K Capt USSF SSC SSC/SZI" userId="28ac8590-f672-4e75-a4ed-3c4febaf88ac" providerId="ADAL" clId="{C2C7FC14-4E4F-49DC-8214-14184D9BA780}" dt="2023-11-30T18:37:02.673" v="501"/>
          <ac:cxnSpMkLst>
            <pc:docMk/>
            <pc:sldMk cId="4279062418" sldId="587"/>
            <ac:cxnSpMk id="9" creationId="{93012CB5-4B17-6593-ACA3-69D75DE3C28D}"/>
          </ac:cxnSpMkLst>
        </pc:cxnChg>
      </pc:sldChg>
      <pc:sldChg chg="add del ord">
        <pc:chgData name="DAHARSH, ALISON K Capt USSF SSC SSC/SZI" userId="28ac8590-f672-4e75-a4ed-3c4febaf88ac" providerId="ADAL" clId="{C2C7FC14-4E4F-49DC-8214-14184D9BA780}" dt="2023-11-30T18:43:49.270" v="531" actId="2696"/>
        <pc:sldMkLst>
          <pc:docMk/>
          <pc:sldMk cId="3687447949" sldId="588"/>
        </pc:sldMkLst>
      </pc:sldChg>
      <pc:sldChg chg="addSp delSp modSp mod ord">
        <pc:chgData name="DAHARSH, ALISON K Capt USSF SSC SSC/SZI" userId="28ac8590-f672-4e75-a4ed-3c4febaf88ac" providerId="ADAL" clId="{C2C7FC14-4E4F-49DC-8214-14184D9BA780}" dt="2023-11-30T18:58:46.449" v="702" actId="1076"/>
        <pc:sldMkLst>
          <pc:docMk/>
          <pc:sldMk cId="2763769776" sldId="589"/>
        </pc:sldMkLst>
        <pc:spChg chg="del mod">
          <ac:chgData name="DAHARSH, ALISON K Capt USSF SSC SSC/SZI" userId="28ac8590-f672-4e75-a4ed-3c4febaf88ac" providerId="ADAL" clId="{C2C7FC14-4E4F-49DC-8214-14184D9BA780}" dt="2023-11-30T18:58:23.539" v="683" actId="478"/>
          <ac:spMkLst>
            <pc:docMk/>
            <pc:sldMk cId="2763769776" sldId="589"/>
            <ac:spMk id="3" creationId="{C1E2A7D8-E1F1-70E3-0E1C-CE10FBD7DDE6}"/>
          </ac:spMkLst>
        </pc:spChg>
        <pc:spChg chg="mod">
          <ac:chgData name="DAHARSH, ALISON K Capt USSF SSC SSC/SZI" userId="28ac8590-f672-4e75-a4ed-3c4febaf88ac" providerId="ADAL" clId="{C2C7FC14-4E4F-49DC-8214-14184D9BA780}" dt="2023-11-30T18:31:29.940" v="452" actId="27636"/>
          <ac:spMkLst>
            <pc:docMk/>
            <pc:sldMk cId="2763769776" sldId="589"/>
            <ac:spMk id="4" creationId="{B1041F08-3355-AD02-B8F8-524D3E4D6B48}"/>
          </ac:spMkLst>
        </pc:spChg>
        <pc:spChg chg="mod">
          <ac:chgData name="DAHARSH, ALISON K Capt USSF SSC SSC/SZI" userId="28ac8590-f672-4e75-a4ed-3c4febaf88ac" providerId="ADAL" clId="{C2C7FC14-4E4F-49DC-8214-14184D9BA780}" dt="2023-11-30T18:57:44.373" v="676" actId="14100"/>
          <ac:spMkLst>
            <pc:docMk/>
            <pc:sldMk cId="2763769776" sldId="589"/>
            <ac:spMk id="6" creationId="{B209A427-F2B8-E6D6-4293-DCA8BEC3649A}"/>
          </ac:spMkLst>
        </pc:spChg>
        <pc:spChg chg="mod">
          <ac:chgData name="DAHARSH, ALISON K Capt USSF SSC SSC/SZI" userId="28ac8590-f672-4e75-a4ed-3c4febaf88ac" providerId="ADAL" clId="{C2C7FC14-4E4F-49DC-8214-14184D9BA780}" dt="2023-11-30T18:58:27.654" v="684" actId="1076"/>
          <ac:spMkLst>
            <pc:docMk/>
            <pc:sldMk cId="2763769776" sldId="589"/>
            <ac:spMk id="8" creationId="{83F9823F-D8D3-7DB7-3EBD-751BA5EB3802}"/>
          </ac:spMkLst>
        </pc:spChg>
        <pc:spChg chg="mod">
          <ac:chgData name="DAHARSH, ALISON K Capt USSF SSC SSC/SZI" userId="28ac8590-f672-4e75-a4ed-3c4febaf88ac" providerId="ADAL" clId="{C2C7FC14-4E4F-49DC-8214-14184D9BA780}" dt="2023-11-30T18:57:48.217" v="677" actId="14100"/>
          <ac:spMkLst>
            <pc:docMk/>
            <pc:sldMk cId="2763769776" sldId="589"/>
            <ac:spMk id="9" creationId="{E9E1388A-7569-56B9-D845-B49BE802DBA3}"/>
          </ac:spMkLst>
        </pc:spChg>
        <pc:spChg chg="add mod">
          <ac:chgData name="DAHARSH, ALISON K Capt USSF SSC SSC/SZI" userId="28ac8590-f672-4e75-a4ed-3c4febaf88ac" providerId="ADAL" clId="{C2C7FC14-4E4F-49DC-8214-14184D9BA780}" dt="2023-11-30T18:58:46.449" v="702" actId="1076"/>
          <ac:spMkLst>
            <pc:docMk/>
            <pc:sldMk cId="2763769776" sldId="589"/>
            <ac:spMk id="11" creationId="{B496D44E-53A8-B4AB-F534-902A353BBE67}"/>
          </ac:spMkLst>
        </pc:spChg>
        <pc:cxnChg chg="del">
          <ac:chgData name="DAHARSH, ALISON K Capt USSF SSC SSC/SZI" userId="28ac8590-f672-4e75-a4ed-3c4febaf88ac" providerId="ADAL" clId="{C2C7FC14-4E4F-49DC-8214-14184D9BA780}" dt="2023-11-30T18:50:59.215" v="583" actId="478"/>
          <ac:cxnSpMkLst>
            <pc:docMk/>
            <pc:sldMk cId="2763769776" sldId="589"/>
            <ac:cxnSpMk id="7" creationId="{B8E445F9-D15D-6359-BE2C-05C9C31CAD61}"/>
          </ac:cxnSpMkLst>
        </pc:cxnChg>
        <pc:cxnChg chg="add mod">
          <ac:chgData name="DAHARSH, ALISON K Capt USSF SSC SSC/SZI" userId="28ac8590-f672-4e75-a4ed-3c4febaf88ac" providerId="ADAL" clId="{C2C7FC14-4E4F-49DC-8214-14184D9BA780}" dt="2023-11-30T18:50:59.558" v="584"/>
          <ac:cxnSpMkLst>
            <pc:docMk/>
            <pc:sldMk cId="2763769776" sldId="589"/>
            <ac:cxnSpMk id="10" creationId="{46AE0589-318E-3831-D708-7BFA904BC8E5}"/>
          </ac:cxnSpMkLst>
        </pc:cxnChg>
      </pc:sldChg>
      <pc:sldChg chg="addSp delSp modSp mod ord">
        <pc:chgData name="DAHARSH, ALISON K Capt USSF SSC SSC/SZI" userId="28ac8590-f672-4e75-a4ed-3c4febaf88ac" providerId="ADAL" clId="{C2C7FC14-4E4F-49DC-8214-14184D9BA780}" dt="2023-11-30T18:52:51.608" v="611"/>
        <pc:sldMkLst>
          <pc:docMk/>
          <pc:sldMk cId="3266237936" sldId="590"/>
        </pc:sldMkLst>
        <pc:spChg chg="mod">
          <ac:chgData name="DAHARSH, ALISON K Capt USSF SSC SSC/SZI" userId="28ac8590-f672-4e75-a4ed-3c4febaf88ac" providerId="ADAL" clId="{C2C7FC14-4E4F-49DC-8214-14184D9BA780}" dt="2023-11-30T18:52:46.531" v="609" actId="14100"/>
          <ac:spMkLst>
            <pc:docMk/>
            <pc:sldMk cId="3266237936" sldId="590"/>
            <ac:spMk id="3" creationId="{5D290BEF-D662-31E1-D4DB-2BC56D7C0266}"/>
          </ac:spMkLst>
        </pc:spChg>
        <pc:spChg chg="mod">
          <ac:chgData name="DAHARSH, ALISON K Capt USSF SSC SSC/SZI" userId="28ac8590-f672-4e75-a4ed-3c4febaf88ac" providerId="ADAL" clId="{C2C7FC14-4E4F-49DC-8214-14184D9BA780}" dt="2023-11-30T18:44:54.776" v="542" actId="403"/>
          <ac:spMkLst>
            <pc:docMk/>
            <pc:sldMk cId="3266237936" sldId="590"/>
            <ac:spMk id="5" creationId="{00000000-0000-0000-0000-000000000000}"/>
          </ac:spMkLst>
        </pc:spChg>
        <pc:spChg chg="mod">
          <ac:chgData name="DAHARSH, ALISON K Capt USSF SSC SSC/SZI" userId="28ac8590-f672-4e75-a4ed-3c4febaf88ac" providerId="ADAL" clId="{C2C7FC14-4E4F-49DC-8214-14184D9BA780}" dt="2023-11-30T18:44:44.004" v="539" actId="1076"/>
          <ac:spMkLst>
            <pc:docMk/>
            <pc:sldMk cId="3266237936" sldId="590"/>
            <ac:spMk id="8" creationId="{6E8E2587-58CA-A88B-5BF1-DA71FDCDB396}"/>
          </ac:spMkLst>
        </pc:spChg>
        <pc:cxnChg chg="add mod">
          <ac:chgData name="DAHARSH, ALISON K Capt USSF SSC SSC/SZI" userId="28ac8590-f672-4e75-a4ed-3c4febaf88ac" providerId="ADAL" clId="{C2C7FC14-4E4F-49DC-8214-14184D9BA780}" dt="2023-11-30T18:51:21.296" v="592"/>
          <ac:cxnSpMkLst>
            <pc:docMk/>
            <pc:sldMk cId="3266237936" sldId="590"/>
            <ac:cxnSpMk id="2" creationId="{ACCC2D3C-F8EC-2AE3-B906-272A3D7A2474}"/>
          </ac:cxnSpMkLst>
        </pc:cxnChg>
        <pc:cxnChg chg="del">
          <ac:chgData name="DAHARSH, ALISON K Capt USSF SSC SSC/SZI" userId="28ac8590-f672-4e75-a4ed-3c4febaf88ac" providerId="ADAL" clId="{C2C7FC14-4E4F-49DC-8214-14184D9BA780}" dt="2023-11-30T18:51:20.773" v="591" actId="478"/>
          <ac:cxnSpMkLst>
            <pc:docMk/>
            <pc:sldMk cId="3266237936" sldId="590"/>
            <ac:cxnSpMk id="10" creationId="{452C2756-7388-B2D7-049B-F0FA0B408101}"/>
          </ac:cxnSpMkLst>
        </pc:cxnChg>
      </pc:sldChg>
      <pc:sldChg chg="addSp delSp modSp add mod">
        <pc:chgData name="DAHARSH, ALISON K Capt USSF SSC SSC/SZI" userId="28ac8590-f672-4e75-a4ed-3c4febaf88ac" providerId="ADAL" clId="{C2C7FC14-4E4F-49DC-8214-14184D9BA780}" dt="2023-11-30T18:56:43.948" v="674" actId="404"/>
        <pc:sldMkLst>
          <pc:docMk/>
          <pc:sldMk cId="2609302564" sldId="591"/>
        </pc:sldMkLst>
        <pc:spChg chg="mod">
          <ac:chgData name="DAHARSH, ALISON K Capt USSF SSC SSC/SZI" userId="28ac8590-f672-4e75-a4ed-3c4febaf88ac" providerId="ADAL" clId="{C2C7FC14-4E4F-49DC-8214-14184D9BA780}" dt="2023-11-30T18:53:12.319" v="615" actId="14100"/>
          <ac:spMkLst>
            <pc:docMk/>
            <pc:sldMk cId="2609302564" sldId="591"/>
            <ac:spMk id="2" creationId="{2C953367-41CF-D27E-DD01-9D4CDF172743}"/>
          </ac:spMkLst>
        </pc:spChg>
        <pc:spChg chg="mod">
          <ac:chgData name="DAHARSH, ALISON K Capt USSF SSC SSC/SZI" userId="28ac8590-f672-4e75-a4ed-3c4febaf88ac" providerId="ADAL" clId="{C2C7FC14-4E4F-49DC-8214-14184D9BA780}" dt="2023-11-30T18:56:43.948" v="674" actId="404"/>
          <ac:spMkLst>
            <pc:docMk/>
            <pc:sldMk cId="2609302564" sldId="591"/>
            <ac:spMk id="6" creationId="{6F72D5B6-2364-A745-DB0A-7B1066FDA9EF}"/>
          </ac:spMkLst>
        </pc:spChg>
        <pc:spChg chg="mod">
          <ac:chgData name="DAHARSH, ALISON K Capt USSF SSC SSC/SZI" userId="28ac8590-f672-4e75-a4ed-3c4febaf88ac" providerId="ADAL" clId="{C2C7FC14-4E4F-49DC-8214-14184D9BA780}" dt="2023-11-30T18:53:16.571" v="616" actId="14100"/>
          <ac:spMkLst>
            <pc:docMk/>
            <pc:sldMk cId="2609302564" sldId="591"/>
            <ac:spMk id="8" creationId="{F72AF7A7-D331-5902-836D-F528BF2219CD}"/>
          </ac:spMkLst>
        </pc:spChg>
        <pc:spChg chg="mod">
          <ac:chgData name="DAHARSH, ALISON K Capt USSF SSC SSC/SZI" userId="28ac8590-f672-4e75-a4ed-3c4febaf88ac" providerId="ADAL" clId="{C2C7FC14-4E4F-49DC-8214-14184D9BA780}" dt="2023-11-30T18:56:20.812" v="673" actId="20577"/>
          <ac:spMkLst>
            <pc:docMk/>
            <pc:sldMk cId="2609302564" sldId="591"/>
            <ac:spMk id="9" creationId="{C39A723F-AA6F-192E-75E0-BD871731E698}"/>
          </ac:spMkLst>
        </pc:spChg>
        <pc:cxnChg chg="del">
          <ac:chgData name="DAHARSH, ALISON K Capt USSF SSC SSC/SZI" userId="28ac8590-f672-4e75-a4ed-3c4febaf88ac" providerId="ADAL" clId="{C2C7FC14-4E4F-49DC-8214-14184D9BA780}" dt="2023-11-30T18:51:13.511" v="588" actId="478"/>
          <ac:cxnSpMkLst>
            <pc:docMk/>
            <pc:sldMk cId="2609302564" sldId="591"/>
            <ac:cxnSpMk id="5" creationId="{8699CCE9-516D-FA46-BFF3-6C4FD196779D}"/>
          </ac:cxnSpMkLst>
        </pc:cxnChg>
        <pc:cxnChg chg="add mod">
          <ac:chgData name="DAHARSH, ALISON K Capt USSF SSC SSC/SZI" userId="28ac8590-f672-4e75-a4ed-3c4febaf88ac" providerId="ADAL" clId="{C2C7FC14-4E4F-49DC-8214-14184D9BA780}" dt="2023-11-30T18:51:17.013" v="590" actId="1076"/>
          <ac:cxnSpMkLst>
            <pc:docMk/>
            <pc:sldMk cId="2609302564" sldId="591"/>
            <ac:cxnSpMk id="7" creationId="{70025346-F4EF-DB32-B652-969B3BC02119}"/>
          </ac:cxnSpMkLst>
        </pc:cxnChg>
      </pc:sldChg>
    </pc:docChg>
  </pc:docChgLst>
  <pc:docChgLst>
    <pc:chgData name="DAHARSH, ALISON K Capt USAF ACC 1 MXS/MXM" userId="S::alison.daharsh.1@us.af.mil::28ac8590-f672-4e75-a4ed-3c4febaf88ac" providerId="AD" clId="Web-{767E66FD-4C61-4F58-95B6-E7840AA04B8E}"/>
    <pc:docChg chg="modSld">
      <pc:chgData name="DAHARSH, ALISON K Capt USAF ACC 1 MXS/MXM" userId="S::alison.daharsh.1@us.af.mil::28ac8590-f672-4e75-a4ed-3c4febaf88ac" providerId="AD" clId="Web-{767E66FD-4C61-4F58-95B6-E7840AA04B8E}" dt="2024-03-04T17:47:31.705" v="2" actId="20577"/>
      <pc:docMkLst>
        <pc:docMk/>
      </pc:docMkLst>
      <pc:sldChg chg="modSp">
        <pc:chgData name="DAHARSH, ALISON K Capt USAF ACC 1 MXS/MXM" userId="S::alison.daharsh.1@us.af.mil::28ac8590-f672-4e75-a4ed-3c4febaf88ac" providerId="AD" clId="Web-{767E66FD-4C61-4F58-95B6-E7840AA04B8E}" dt="2024-03-04T17:47:31.705" v="2" actId="20577"/>
        <pc:sldMkLst>
          <pc:docMk/>
          <pc:sldMk cId="3435466132" sldId="266"/>
        </pc:sldMkLst>
        <pc:spChg chg="mod">
          <ac:chgData name="DAHARSH, ALISON K Capt USAF ACC 1 MXS/MXM" userId="S::alison.daharsh.1@us.af.mil::28ac8590-f672-4e75-a4ed-3c4febaf88ac" providerId="AD" clId="Web-{767E66FD-4C61-4F58-95B6-E7840AA04B8E}" dt="2024-03-04T17:47:31.705" v="2" actId="20577"/>
          <ac:spMkLst>
            <pc:docMk/>
            <pc:sldMk cId="3435466132" sldId="266"/>
            <ac:spMk id="3" creationId="{112789BA-E504-ABA6-3999-6BC15662559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6434"/>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6434"/>
          </a:xfrm>
          <a:prstGeom prst="rect">
            <a:avLst/>
          </a:prstGeom>
        </p:spPr>
        <p:txBody>
          <a:bodyPr vert="horz" lIns="92446" tIns="46223" rIns="92446" bIns="46223" rtlCol="0"/>
          <a:lstStyle>
            <a:lvl1pPr algn="r">
              <a:defRPr sz="1200"/>
            </a:lvl1pPr>
          </a:lstStyle>
          <a:p>
            <a:fld id="{2762F696-E211-4BB4-896B-C929DA1436B2}" type="datetimeFigureOut">
              <a:rPr lang="en-US" smtClean="0"/>
              <a:t>3/4/2024</a:t>
            </a:fld>
            <a:endParaRPr lang="en-US"/>
          </a:p>
        </p:txBody>
      </p:sp>
      <p:sp>
        <p:nvSpPr>
          <p:cNvPr id="4" name="Slide Image Placeholder 3"/>
          <p:cNvSpPr>
            <a:spLocks noGrp="1" noRot="1" noChangeAspect="1"/>
          </p:cNvSpPr>
          <p:nvPr>
            <p:ph type="sldImg" idx="2"/>
          </p:nvPr>
        </p:nvSpPr>
        <p:spPr>
          <a:xfrm>
            <a:off x="654050" y="1162050"/>
            <a:ext cx="5575300" cy="313690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73892"/>
            <a:ext cx="5505450" cy="3660458"/>
          </a:xfrm>
          <a:prstGeom prst="rect">
            <a:avLst/>
          </a:prstGeom>
        </p:spPr>
        <p:txBody>
          <a:bodyPr vert="horz" lIns="92446" tIns="46223" rIns="92446" bIns="4622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82119" cy="466433"/>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6433"/>
          </a:xfrm>
          <a:prstGeom prst="rect">
            <a:avLst/>
          </a:prstGeom>
        </p:spPr>
        <p:txBody>
          <a:bodyPr vert="horz" lIns="92446" tIns="46223" rIns="92446" bIns="46223" rtlCol="0" anchor="b"/>
          <a:lstStyle>
            <a:lvl1pPr algn="r">
              <a:defRPr sz="1200"/>
            </a:lvl1pPr>
          </a:lstStyle>
          <a:p>
            <a:fld id="{51F495F5-6353-4F86-83D2-DFFC2FA507D4}" type="slidenum">
              <a:rPr lang="en-US" smtClean="0"/>
              <a:t>‹#›</a:t>
            </a:fld>
            <a:endParaRPr lang="en-US"/>
          </a:p>
        </p:txBody>
      </p:sp>
    </p:spTree>
    <p:extLst>
      <p:ext uri="{BB962C8B-B14F-4D97-AF65-F5344CB8AC3E}">
        <p14:creationId xmlns:p14="http://schemas.microsoft.com/office/powerpoint/2010/main" val="678276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8790EC-EB9B-4D0F-9CD1-8682E349917B}"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DBA574-C8AA-464C-A0C9-27426718368C}" type="slidenum">
              <a:rPr lang="en-US" smtClean="0"/>
              <a:t>‹#›</a:t>
            </a:fld>
            <a:endParaRPr lang="en-US"/>
          </a:p>
        </p:txBody>
      </p:sp>
    </p:spTree>
    <p:extLst>
      <p:ext uri="{BB962C8B-B14F-4D97-AF65-F5344CB8AC3E}">
        <p14:creationId xmlns:p14="http://schemas.microsoft.com/office/powerpoint/2010/main" val="687783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8790EC-EB9B-4D0F-9CD1-8682E349917B}"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DBA574-C8AA-464C-A0C9-27426718368C}" type="slidenum">
              <a:rPr lang="en-US" smtClean="0"/>
              <a:t>‹#›</a:t>
            </a:fld>
            <a:endParaRPr lang="en-US"/>
          </a:p>
        </p:txBody>
      </p:sp>
    </p:spTree>
    <p:extLst>
      <p:ext uri="{BB962C8B-B14F-4D97-AF65-F5344CB8AC3E}">
        <p14:creationId xmlns:p14="http://schemas.microsoft.com/office/powerpoint/2010/main" val="1043255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8790EC-EB9B-4D0F-9CD1-8682E349917B}"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DBA574-C8AA-464C-A0C9-27426718368C}" type="slidenum">
              <a:rPr lang="en-US" smtClean="0"/>
              <a:t>‹#›</a:t>
            </a:fld>
            <a:endParaRPr lang="en-US"/>
          </a:p>
        </p:txBody>
      </p:sp>
    </p:spTree>
    <p:extLst>
      <p:ext uri="{BB962C8B-B14F-4D97-AF65-F5344CB8AC3E}">
        <p14:creationId xmlns:p14="http://schemas.microsoft.com/office/powerpoint/2010/main" val="4466341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 Title Slide">
    <p:spTree>
      <p:nvGrpSpPr>
        <p:cNvPr id="1" name=""/>
        <p:cNvGrpSpPr/>
        <p:nvPr/>
      </p:nvGrpSpPr>
      <p:grpSpPr>
        <a:xfrm>
          <a:off x="0" y="0"/>
          <a:ext cx="0" cy="0"/>
          <a:chOff x="0" y="0"/>
          <a:chExt cx="0" cy="0"/>
        </a:xfrm>
      </p:grpSpPr>
      <p:sp>
        <p:nvSpPr>
          <p:cNvPr id="10" name="Slide Number Placeholder 4"/>
          <p:cNvSpPr>
            <a:spLocks noGrp="1"/>
          </p:cNvSpPr>
          <p:nvPr>
            <p:ph type="sldNum" sz="quarter" idx="4"/>
          </p:nvPr>
        </p:nvSpPr>
        <p:spPr>
          <a:xfrm>
            <a:off x="11652069" y="6400801"/>
            <a:ext cx="539931"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E02A4C-1C94-49F5-B61B-EA59AFC99EFA}" type="slidenum">
              <a:rPr kumimoji="0" lang="en-US" sz="1800" b="0" i="0" u="none" strike="noStrike" kern="1200" cap="none" spc="0" normalizeH="0" baseline="0" noProof="0">
                <a:ln>
                  <a:noFill/>
                </a:ln>
                <a:solidFill>
                  <a:srgbClr val="000000"/>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11" name="Line 4"/>
          <p:cNvSpPr>
            <a:spLocks noChangeShapeType="1"/>
          </p:cNvSpPr>
          <p:nvPr/>
        </p:nvSpPr>
        <p:spPr bwMode="auto">
          <a:xfrm>
            <a:off x="152400" y="990600"/>
            <a:ext cx="11887200" cy="0"/>
          </a:xfrm>
          <a:prstGeom prst="line">
            <a:avLst/>
          </a:prstGeom>
          <a:noFill/>
          <a:ln w="57150">
            <a:solidFill>
              <a:srgbClr val="000066"/>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a:ea typeface="+mn-ea"/>
              <a:cs typeface="Arial" charset="0"/>
            </a:endParaRPr>
          </a:p>
        </p:txBody>
      </p:sp>
      <p:sp>
        <p:nvSpPr>
          <p:cNvPr id="12" name="Line 6"/>
          <p:cNvSpPr>
            <a:spLocks noChangeShapeType="1"/>
          </p:cNvSpPr>
          <p:nvPr/>
        </p:nvSpPr>
        <p:spPr bwMode="auto">
          <a:xfrm flipV="1">
            <a:off x="152400" y="6316388"/>
            <a:ext cx="11887200" cy="0"/>
          </a:xfrm>
          <a:prstGeom prst="line">
            <a:avLst/>
          </a:prstGeom>
          <a:noFill/>
          <a:ln w="57150">
            <a:solidFill>
              <a:srgbClr val="000066"/>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a:ea typeface="+mn-ea"/>
              <a:cs typeface="Arial" charset="0"/>
            </a:endParaRPr>
          </a:p>
        </p:txBody>
      </p:sp>
      <p:sp>
        <p:nvSpPr>
          <p:cNvPr id="14" name="Rectangle 2"/>
          <p:cNvSpPr txBox="1">
            <a:spLocks noChangeArrowheads="1"/>
          </p:cNvSpPr>
          <p:nvPr userDrawn="1"/>
        </p:nvSpPr>
        <p:spPr bwMode="auto">
          <a:xfrm>
            <a:off x="6820829" y="3381000"/>
            <a:ext cx="537117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175" tIns="43598" rIns="87175" bIns="43598" numCol="1" anchor="ctr" anchorCtr="0" compatLnSpc="1">
            <a:prstTxWarp prst="textNoShape">
              <a:avLst/>
            </a:prstTxWarp>
          </a:bodyPr>
          <a:lstStyle>
            <a:lvl1pPr algn="ctr" defTabSz="833438" rtl="0" eaLnBrk="1" fontAlgn="base" hangingPunct="1">
              <a:spcBef>
                <a:spcPct val="0"/>
              </a:spcBef>
              <a:spcAft>
                <a:spcPct val="0"/>
              </a:spcAft>
              <a:defRPr sz="3200" b="1">
                <a:solidFill>
                  <a:srgbClr val="000066"/>
                </a:solidFill>
                <a:latin typeface="+mj-lt"/>
                <a:ea typeface="+mj-ea"/>
                <a:cs typeface="+mj-cs"/>
              </a:defRPr>
            </a:lvl1pPr>
            <a:lvl2pPr algn="ctr" defTabSz="833438" rtl="0" eaLnBrk="1" fontAlgn="base" hangingPunct="1">
              <a:spcBef>
                <a:spcPct val="0"/>
              </a:spcBef>
              <a:spcAft>
                <a:spcPct val="0"/>
              </a:spcAft>
              <a:defRPr sz="3300" b="1">
                <a:solidFill>
                  <a:srgbClr val="000066"/>
                </a:solidFill>
                <a:latin typeface="Arial" charset="0"/>
              </a:defRPr>
            </a:lvl2pPr>
            <a:lvl3pPr algn="ctr" defTabSz="833438" rtl="0" eaLnBrk="1" fontAlgn="base" hangingPunct="1">
              <a:spcBef>
                <a:spcPct val="0"/>
              </a:spcBef>
              <a:spcAft>
                <a:spcPct val="0"/>
              </a:spcAft>
              <a:defRPr sz="3300" b="1">
                <a:solidFill>
                  <a:srgbClr val="000066"/>
                </a:solidFill>
                <a:latin typeface="Arial" charset="0"/>
              </a:defRPr>
            </a:lvl3pPr>
            <a:lvl4pPr algn="ctr" defTabSz="833438" rtl="0" eaLnBrk="1" fontAlgn="base" hangingPunct="1">
              <a:spcBef>
                <a:spcPct val="0"/>
              </a:spcBef>
              <a:spcAft>
                <a:spcPct val="0"/>
              </a:spcAft>
              <a:defRPr sz="3300" b="1">
                <a:solidFill>
                  <a:srgbClr val="000066"/>
                </a:solidFill>
                <a:latin typeface="Arial" charset="0"/>
              </a:defRPr>
            </a:lvl4pPr>
            <a:lvl5pPr algn="ctr" defTabSz="833438" rtl="0" eaLnBrk="1" fontAlgn="base" hangingPunct="1">
              <a:spcBef>
                <a:spcPct val="0"/>
              </a:spcBef>
              <a:spcAft>
                <a:spcPct val="0"/>
              </a:spcAft>
              <a:defRPr sz="3300" b="1">
                <a:solidFill>
                  <a:srgbClr val="000066"/>
                </a:solidFill>
                <a:latin typeface="Arial" charset="0"/>
              </a:defRPr>
            </a:lvl5pPr>
            <a:lvl6pPr marL="457200" algn="ctr" defTabSz="833438" rtl="0" eaLnBrk="1" fontAlgn="base" hangingPunct="1">
              <a:spcBef>
                <a:spcPct val="0"/>
              </a:spcBef>
              <a:spcAft>
                <a:spcPct val="0"/>
              </a:spcAft>
              <a:defRPr sz="3300" b="1">
                <a:solidFill>
                  <a:schemeClr val="folHlink"/>
                </a:solidFill>
                <a:latin typeface="Arial" charset="0"/>
              </a:defRPr>
            </a:lvl6pPr>
            <a:lvl7pPr marL="914400" algn="ctr" defTabSz="833438" rtl="0" eaLnBrk="1" fontAlgn="base" hangingPunct="1">
              <a:spcBef>
                <a:spcPct val="0"/>
              </a:spcBef>
              <a:spcAft>
                <a:spcPct val="0"/>
              </a:spcAft>
              <a:defRPr sz="3300" b="1">
                <a:solidFill>
                  <a:schemeClr val="folHlink"/>
                </a:solidFill>
                <a:latin typeface="Arial" charset="0"/>
              </a:defRPr>
            </a:lvl7pPr>
            <a:lvl8pPr marL="1371600" algn="ctr" defTabSz="833438" rtl="0" eaLnBrk="1" fontAlgn="base" hangingPunct="1">
              <a:spcBef>
                <a:spcPct val="0"/>
              </a:spcBef>
              <a:spcAft>
                <a:spcPct val="0"/>
              </a:spcAft>
              <a:defRPr sz="3300" b="1">
                <a:solidFill>
                  <a:schemeClr val="folHlink"/>
                </a:solidFill>
                <a:latin typeface="Arial" charset="0"/>
              </a:defRPr>
            </a:lvl8pPr>
            <a:lvl9pPr marL="1828800" algn="ctr" defTabSz="833438" rtl="0" eaLnBrk="1" fontAlgn="base" hangingPunct="1">
              <a:spcBef>
                <a:spcPct val="0"/>
              </a:spcBef>
              <a:spcAft>
                <a:spcPct val="0"/>
              </a:spcAft>
              <a:defRPr sz="3300" b="1">
                <a:solidFill>
                  <a:schemeClr val="folHlink"/>
                </a:solidFill>
                <a:latin typeface="Arial" charset="0"/>
              </a:defRPr>
            </a:lvl9pPr>
          </a:lstStyle>
          <a:p>
            <a:endParaRPr lang="en-US" altLang="en-US" sz="2400" b="0" i="1" kern="0" dirty="0"/>
          </a:p>
        </p:txBody>
      </p:sp>
      <p:pic>
        <p:nvPicPr>
          <p:cNvPr id="2" name="Picture 1" descr="A circular logo with black text&#10;&#10;Description automatically generated">
            <a:extLst>
              <a:ext uri="{FF2B5EF4-FFF2-40B4-BE49-F238E27FC236}">
                <a16:creationId xmlns:a16="http://schemas.microsoft.com/office/drawing/2014/main" id="{0BFD17DF-6610-C020-C091-62D7B41C714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612" t="8582" r="11316" b="5658"/>
          <a:stretch/>
        </p:blipFill>
        <p:spPr>
          <a:xfrm>
            <a:off x="894216" y="1408695"/>
            <a:ext cx="4957943" cy="4458705"/>
          </a:xfrm>
          <a:prstGeom prst="rect">
            <a:avLst/>
          </a:prstGeom>
        </p:spPr>
      </p:pic>
    </p:spTree>
    <p:extLst>
      <p:ext uri="{BB962C8B-B14F-4D97-AF65-F5344CB8AC3E}">
        <p14:creationId xmlns:p14="http://schemas.microsoft.com/office/powerpoint/2010/main" val="401798339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E02A4C-1C94-49F5-B61B-EA59AFC99EFA}" type="slidenum">
              <a:rPr kumimoji="0" lang="en-US" sz="1800" b="0" i="0" u="none" strike="noStrike" kern="1200" cap="none" spc="0" normalizeH="0" baseline="0" noProof="0" smtClean="0">
                <a:ln>
                  <a:noFill/>
                </a:ln>
                <a:solidFill>
                  <a:srgbClr val="000000"/>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3620826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ex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E02A4C-1C94-49F5-B61B-EA59AFC99EFA}" type="slidenum">
              <a:rPr kumimoji="0" lang="en-US" sz="1800" b="0" i="0" u="none" strike="noStrike" kern="1200" cap="none" spc="0" normalizeH="0" baseline="0" noProof="0" smtClean="0">
                <a:ln>
                  <a:noFill/>
                </a:ln>
                <a:solidFill>
                  <a:srgbClr val="000000"/>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5" name="Text Placeholder 4"/>
          <p:cNvSpPr>
            <a:spLocks noGrp="1"/>
          </p:cNvSpPr>
          <p:nvPr>
            <p:ph type="body" sz="quarter" idx="11"/>
          </p:nvPr>
        </p:nvSpPr>
        <p:spPr>
          <a:xfrm>
            <a:off x="166688" y="1028700"/>
            <a:ext cx="11831637" cy="524986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hasCustomPrompt="1"/>
          </p:nvPr>
        </p:nvSpPr>
        <p:spPr>
          <a:xfrm>
            <a:off x="0" y="6413500"/>
            <a:ext cx="3069771" cy="444500"/>
          </a:xfrm>
          <a:noFill/>
          <a:ln>
            <a:noFill/>
          </a:ln>
        </p:spPr>
        <p:txBody>
          <a:bodyPr/>
          <a:lstStyle>
            <a:lvl1pPr marL="0" indent="0">
              <a:spcBef>
                <a:spcPct val="0"/>
              </a:spcBef>
              <a:buFontTx/>
              <a:buNone/>
              <a:defRPr sz="1200" b="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a:spcBef>
                <a:spcPct val="0"/>
              </a:spcBef>
              <a:buFontTx/>
              <a:buNone/>
            </a:pPr>
            <a:r>
              <a:rPr lang="en-US" altLang="en-US" sz="900" b="1" dirty="0">
                <a:solidFill>
                  <a:srgbClr val="000000"/>
                </a:solidFill>
              </a:rPr>
              <a:t>As of: DD MMM YY</a:t>
            </a:r>
          </a:p>
          <a:p>
            <a:pPr>
              <a:spcBef>
                <a:spcPct val="0"/>
              </a:spcBef>
              <a:buFontTx/>
              <a:buNone/>
            </a:pPr>
            <a:r>
              <a:rPr lang="en-US" altLang="en-US" sz="900" b="1" dirty="0">
                <a:solidFill>
                  <a:srgbClr val="000000"/>
                </a:solidFill>
              </a:rPr>
              <a:t>OPR: 19 XXX</a:t>
            </a:r>
          </a:p>
        </p:txBody>
      </p:sp>
    </p:spTree>
    <p:extLst>
      <p:ext uri="{BB962C8B-B14F-4D97-AF65-F5344CB8AC3E}">
        <p14:creationId xmlns:p14="http://schemas.microsoft.com/office/powerpoint/2010/main" val="1496256729"/>
      </p:ext>
    </p:extLst>
  </p:cSld>
  <p:clrMapOvr>
    <a:masterClrMapping/>
  </p:clrMapOvr>
  <p:transition/>
  <p:extLst>
    <p:ext uri="{DCECCB84-F9BA-43D5-87BE-67443E8EF086}">
      <p15:sldGuideLst xmlns:p15="http://schemas.microsoft.com/office/powerpoint/2012/main">
        <p15:guide id="1"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8790EC-EB9B-4D0F-9CD1-8682E349917B}"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DBA574-C8AA-464C-A0C9-27426718368C}" type="slidenum">
              <a:rPr lang="en-US" smtClean="0"/>
              <a:t>‹#›</a:t>
            </a:fld>
            <a:endParaRPr lang="en-US"/>
          </a:p>
        </p:txBody>
      </p:sp>
    </p:spTree>
    <p:extLst>
      <p:ext uri="{BB962C8B-B14F-4D97-AF65-F5344CB8AC3E}">
        <p14:creationId xmlns:p14="http://schemas.microsoft.com/office/powerpoint/2010/main" val="2584887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8790EC-EB9B-4D0F-9CD1-8682E349917B}"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DBA574-C8AA-464C-A0C9-27426718368C}" type="slidenum">
              <a:rPr lang="en-US" smtClean="0"/>
              <a:t>‹#›</a:t>
            </a:fld>
            <a:endParaRPr lang="en-US"/>
          </a:p>
        </p:txBody>
      </p:sp>
    </p:spTree>
    <p:extLst>
      <p:ext uri="{BB962C8B-B14F-4D97-AF65-F5344CB8AC3E}">
        <p14:creationId xmlns:p14="http://schemas.microsoft.com/office/powerpoint/2010/main" val="2605391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8790EC-EB9B-4D0F-9CD1-8682E349917B}"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DBA574-C8AA-464C-A0C9-27426718368C}" type="slidenum">
              <a:rPr lang="en-US" smtClean="0"/>
              <a:t>‹#›</a:t>
            </a:fld>
            <a:endParaRPr lang="en-US"/>
          </a:p>
        </p:txBody>
      </p:sp>
    </p:spTree>
    <p:extLst>
      <p:ext uri="{BB962C8B-B14F-4D97-AF65-F5344CB8AC3E}">
        <p14:creationId xmlns:p14="http://schemas.microsoft.com/office/powerpoint/2010/main" val="718430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8790EC-EB9B-4D0F-9CD1-8682E349917B}" type="datetimeFigureOut">
              <a:rPr lang="en-US" smtClean="0"/>
              <a:t>3/4/2024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DBA574-C8AA-464C-A0C9-27426718368C}" type="slidenum">
              <a:rPr lang="en-US" smtClean="0"/>
              <a:t>‹#›</a:t>
            </a:fld>
            <a:endParaRPr lang="en-US"/>
          </a:p>
        </p:txBody>
      </p:sp>
    </p:spTree>
    <p:extLst>
      <p:ext uri="{BB962C8B-B14F-4D97-AF65-F5344CB8AC3E}">
        <p14:creationId xmlns:p14="http://schemas.microsoft.com/office/powerpoint/2010/main" val="850768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8790EC-EB9B-4D0F-9CD1-8682E349917B}" type="datetimeFigureOut">
              <a:rPr lang="en-US" smtClean="0"/>
              <a:t>3/4/2024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DBA574-C8AA-464C-A0C9-27426718368C}" type="slidenum">
              <a:rPr lang="en-US" smtClean="0"/>
              <a:t>‹#›</a:t>
            </a:fld>
            <a:endParaRPr lang="en-US"/>
          </a:p>
        </p:txBody>
      </p:sp>
    </p:spTree>
    <p:extLst>
      <p:ext uri="{BB962C8B-B14F-4D97-AF65-F5344CB8AC3E}">
        <p14:creationId xmlns:p14="http://schemas.microsoft.com/office/powerpoint/2010/main" val="1820847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8790EC-EB9B-4D0F-9CD1-8682E349917B}" type="datetimeFigureOut">
              <a:rPr lang="en-US" smtClean="0"/>
              <a:t>3/4/2024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DBA574-C8AA-464C-A0C9-27426718368C}" type="slidenum">
              <a:rPr lang="en-US" smtClean="0"/>
              <a:t>‹#›</a:t>
            </a:fld>
            <a:endParaRPr lang="en-US"/>
          </a:p>
        </p:txBody>
      </p:sp>
    </p:spTree>
    <p:extLst>
      <p:ext uri="{BB962C8B-B14F-4D97-AF65-F5344CB8AC3E}">
        <p14:creationId xmlns:p14="http://schemas.microsoft.com/office/powerpoint/2010/main" val="2106405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8790EC-EB9B-4D0F-9CD1-8682E349917B}"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DBA574-C8AA-464C-A0C9-27426718368C}" type="slidenum">
              <a:rPr lang="en-US" smtClean="0"/>
              <a:t>‹#›</a:t>
            </a:fld>
            <a:endParaRPr lang="en-US"/>
          </a:p>
        </p:txBody>
      </p:sp>
    </p:spTree>
    <p:extLst>
      <p:ext uri="{BB962C8B-B14F-4D97-AF65-F5344CB8AC3E}">
        <p14:creationId xmlns:p14="http://schemas.microsoft.com/office/powerpoint/2010/main" val="4106480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8790EC-EB9B-4D0F-9CD1-8682E349917B}"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DBA574-C8AA-464C-A0C9-27426718368C}" type="slidenum">
              <a:rPr lang="en-US" smtClean="0"/>
              <a:t>‹#›</a:t>
            </a:fld>
            <a:endParaRPr lang="en-US"/>
          </a:p>
        </p:txBody>
      </p:sp>
    </p:spTree>
    <p:extLst>
      <p:ext uri="{BB962C8B-B14F-4D97-AF65-F5344CB8AC3E}">
        <p14:creationId xmlns:p14="http://schemas.microsoft.com/office/powerpoint/2010/main" val="3779657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8790EC-EB9B-4D0F-9CD1-8682E349917B}" type="datetimeFigureOut">
              <a:rPr lang="en-US" smtClean="0"/>
              <a:t>3/4/2024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DBA574-C8AA-464C-A0C9-27426718368C}" type="slidenum">
              <a:rPr lang="en-US" smtClean="0"/>
              <a:t>‹#›</a:t>
            </a:fld>
            <a:endParaRPr lang="en-US"/>
          </a:p>
        </p:txBody>
      </p:sp>
    </p:spTree>
    <p:extLst>
      <p:ext uri="{BB962C8B-B14F-4D97-AF65-F5344CB8AC3E}">
        <p14:creationId xmlns:p14="http://schemas.microsoft.com/office/powerpoint/2010/main" val="361693092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7" r:id="rId12"/>
    <p:sldLayoutId id="2147483698" r:id="rId13"/>
    <p:sldLayoutId id="214748369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1.png"/><Relationship Id="rId3" Type="http://schemas.openxmlformats.org/officeDocument/2006/relationships/image" Target="../media/image4.svg"/><Relationship Id="rId7" Type="http://schemas.openxmlformats.org/officeDocument/2006/relationships/image" Target="../media/image7.png"/><Relationship Id="rId12" Type="http://schemas.microsoft.com/office/2007/relationships/hdphoto" Target="../media/hdphoto3.wdp"/><Relationship Id="rId17" Type="http://schemas.openxmlformats.org/officeDocument/2006/relationships/image" Target="../media/image1.png"/><Relationship Id="rId2" Type="http://schemas.openxmlformats.org/officeDocument/2006/relationships/image" Target="../media/image3.png"/><Relationship Id="rId16" Type="http://schemas.microsoft.com/office/2007/relationships/hdphoto" Target="../media/hdphoto5.wdp"/><Relationship Id="rId1" Type="http://schemas.openxmlformats.org/officeDocument/2006/relationships/slideLayout" Target="../slideLayouts/slideLayout8.xml"/><Relationship Id="rId6" Type="http://schemas.openxmlformats.org/officeDocument/2006/relationships/image" Target="../media/image6.png"/><Relationship Id="rId11" Type="http://schemas.openxmlformats.org/officeDocument/2006/relationships/image" Target="../media/image10.png"/><Relationship Id="rId5" Type="http://schemas.microsoft.com/office/2007/relationships/hdphoto" Target="../media/hdphoto1.wdp"/><Relationship Id="rId15" Type="http://schemas.openxmlformats.org/officeDocument/2006/relationships/image" Target="../media/image12.png"/><Relationship Id="rId10" Type="http://schemas.microsoft.com/office/2007/relationships/hdphoto" Target="../media/hdphoto2.wdp"/><Relationship Id="rId4" Type="http://schemas.openxmlformats.org/officeDocument/2006/relationships/image" Target="../media/image5.png"/><Relationship Id="rId9" Type="http://schemas.openxmlformats.org/officeDocument/2006/relationships/image" Target="../media/image9.png"/><Relationship Id="rId14" Type="http://schemas.microsoft.com/office/2007/relationships/hdphoto" Target="../media/hdphoto4.wdp"/></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terrell.chester@us.af.mil"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A9FEF7-BF4D-D055-2729-0728C2405C5A}"/>
              </a:ext>
            </a:extLst>
          </p:cNvPr>
          <p:cNvSpPr txBox="1"/>
          <p:nvPr/>
        </p:nvSpPr>
        <p:spPr>
          <a:xfrm>
            <a:off x="6379490" y="4865514"/>
            <a:ext cx="5499165" cy="584775"/>
          </a:xfrm>
          <a:prstGeom prst="rect">
            <a:avLst/>
          </a:prstGeom>
          <a:noFill/>
        </p:spPr>
        <p:txBody>
          <a:bodyPr wrap="square" rtlCol="0">
            <a:spAutoFit/>
          </a:bodyPr>
          <a:lstStyle/>
          <a:p>
            <a:r>
              <a:rPr lang="en-US" b="1" i="1" dirty="0">
                <a:solidFill>
                  <a:srgbClr val="002060"/>
                </a:solidFill>
                <a:highlight>
                  <a:srgbClr val="FFFF00"/>
                </a:highlight>
              </a:rPr>
              <a:t>To be shown by Base DA at educational events </a:t>
            </a:r>
            <a:endParaRPr lang="en-US" i="1" dirty="0">
              <a:highlight>
                <a:srgbClr val="FFFF00"/>
              </a:highlight>
            </a:endParaRPr>
          </a:p>
          <a:p>
            <a:endParaRPr lang="en-US" sz="1400" dirty="0"/>
          </a:p>
        </p:txBody>
      </p:sp>
      <p:sp>
        <p:nvSpPr>
          <p:cNvPr id="2" name="TextBox 1">
            <a:extLst>
              <a:ext uri="{FF2B5EF4-FFF2-40B4-BE49-F238E27FC236}">
                <a16:creationId xmlns:a16="http://schemas.microsoft.com/office/drawing/2014/main" id="{10B71701-7E4E-9F64-EE33-15CFFEDE078C}"/>
              </a:ext>
            </a:extLst>
          </p:cNvPr>
          <p:cNvSpPr txBox="1"/>
          <p:nvPr/>
        </p:nvSpPr>
        <p:spPr>
          <a:xfrm>
            <a:off x="26634" y="251872"/>
            <a:ext cx="12286695" cy="523220"/>
          </a:xfrm>
          <a:prstGeom prst="rect">
            <a:avLst/>
          </a:prstGeom>
          <a:noFill/>
        </p:spPr>
        <p:txBody>
          <a:bodyPr wrap="square" rtlCol="0">
            <a:spAutoFit/>
          </a:bodyPr>
          <a:lstStyle/>
          <a:p>
            <a:pPr algn="ctr"/>
            <a:r>
              <a:rPr lang="en-US" sz="2800" b="1" spc="600" dirty="0">
                <a:solidFill>
                  <a:srgbClr val="002060"/>
                </a:solidFill>
                <a:latin typeface="Trebuchet MS" panose="020B0603020202020204" pitchFamily="34" charset="0"/>
                <a:cs typeface="Times New Roman" panose="02020603050405020304" pitchFamily="18" charset="0"/>
              </a:rPr>
              <a:t>DEVELOPING ENLISTED FUTURE OFFICERS PROGRAM </a:t>
            </a:r>
          </a:p>
        </p:txBody>
      </p:sp>
      <p:sp>
        <p:nvSpPr>
          <p:cNvPr id="5" name="TextBox 4">
            <a:extLst>
              <a:ext uri="{FF2B5EF4-FFF2-40B4-BE49-F238E27FC236}">
                <a16:creationId xmlns:a16="http://schemas.microsoft.com/office/drawing/2014/main" id="{526A9A8C-9420-BC35-9956-E4F62316E015}"/>
              </a:ext>
            </a:extLst>
          </p:cNvPr>
          <p:cNvSpPr txBox="1"/>
          <p:nvPr/>
        </p:nvSpPr>
        <p:spPr>
          <a:xfrm>
            <a:off x="6573879" y="3136612"/>
            <a:ext cx="5110385" cy="584775"/>
          </a:xfrm>
          <a:prstGeom prst="rect">
            <a:avLst/>
          </a:prstGeom>
          <a:noFill/>
        </p:spPr>
        <p:txBody>
          <a:bodyPr wrap="square">
            <a:spAutoFit/>
          </a:bodyPr>
          <a:lstStyle/>
          <a:p>
            <a:r>
              <a:rPr lang="en-US" sz="3200" b="1" spc="300" dirty="0">
                <a:solidFill>
                  <a:srgbClr val="002060"/>
                </a:solidFill>
                <a:latin typeface="Trebuchet MS" panose="020B0603020202020204" pitchFamily="34" charset="0"/>
              </a:rPr>
              <a:t>PROGRAM OVERVIEW </a:t>
            </a:r>
          </a:p>
        </p:txBody>
      </p:sp>
    </p:spTree>
    <p:extLst>
      <p:ext uri="{BB962C8B-B14F-4D97-AF65-F5344CB8AC3E}">
        <p14:creationId xmlns:p14="http://schemas.microsoft.com/office/powerpoint/2010/main" val="111448023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57183C9-3B00-4BA1-8699-13D031F8AF96}"/>
              </a:ext>
            </a:extLst>
          </p:cNvPr>
          <p:cNvSpPr>
            <a:spLocks noGrp="1"/>
          </p:cNvSpPr>
          <p:nvPr>
            <p:ph type="body" sz="half" idx="2"/>
          </p:nvPr>
        </p:nvSpPr>
        <p:spPr>
          <a:xfrm>
            <a:off x="2315867" y="6140573"/>
            <a:ext cx="9682166" cy="429115"/>
          </a:xfrm>
          <a:ln>
            <a:solidFill>
              <a:schemeClr val="tx1"/>
            </a:solidFill>
          </a:ln>
        </p:spPr>
        <p:txBody>
          <a:bodyPr>
            <a:normAutofit fontScale="92500" lnSpcReduction="20000"/>
          </a:bodyPr>
          <a:lstStyle/>
          <a:p>
            <a:pPr algn="ctr"/>
            <a:r>
              <a:rPr lang="en-US" b="1" dirty="0"/>
              <a:t>Networking</a:t>
            </a:r>
            <a:r>
              <a:rPr lang="en-US" dirty="0"/>
              <a:t>: If you don’t want to use it as a Commander’s Program, you can use it as a Networking Opportunity</a:t>
            </a:r>
          </a:p>
          <a:p>
            <a:endParaRPr lang="en-US" dirty="0"/>
          </a:p>
        </p:txBody>
      </p:sp>
      <p:sp>
        <p:nvSpPr>
          <p:cNvPr id="6" name="Title 1">
            <a:extLst>
              <a:ext uri="{FF2B5EF4-FFF2-40B4-BE49-F238E27FC236}">
                <a16:creationId xmlns:a16="http://schemas.microsoft.com/office/drawing/2014/main" id="{BEA8019E-0108-4A67-AFDD-4BC3CD89D831}"/>
              </a:ext>
            </a:extLst>
          </p:cNvPr>
          <p:cNvSpPr txBox="1">
            <a:spLocks/>
          </p:cNvSpPr>
          <p:nvPr/>
        </p:nvSpPr>
        <p:spPr>
          <a:xfrm>
            <a:off x="6567948" y="-76617"/>
            <a:ext cx="5296343" cy="910686"/>
          </a:xfrm>
          <a:prstGeom prst="rect">
            <a:avLst/>
          </a:prstGeom>
        </p:spPr>
        <p:txBody>
          <a:bodyPr vert="horz" lIns="91440" tIns="45720" rIns="91440" bIns="45720" rtlCol="0" anchor="b">
            <a:noAutofit/>
            <a:scene3d>
              <a:camera prst="orthographicFront"/>
              <a:lightRig rig="threePt" dir="t"/>
            </a:scene3d>
            <a:sp3d extrusionH="57150">
              <a:bevelT w="38100" h="38100"/>
            </a:sp3d>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4000" spc="300" dirty="0">
                <a:effectLst>
                  <a:glow>
                    <a:schemeClr val="accent1">
                      <a:alpha val="40000"/>
                    </a:schemeClr>
                  </a:glow>
                  <a:reflection endPos="0" dist="50800" dir="5400000" sy="-100000" algn="bl" rotWithShape="0"/>
                </a:effectLst>
              </a:rPr>
              <a:t>HOW TO USE DEFO</a:t>
            </a:r>
          </a:p>
        </p:txBody>
      </p:sp>
      <p:pic>
        <p:nvPicPr>
          <p:cNvPr id="7" name="Content Placeholder 6" descr="Connections">
            <a:extLst>
              <a:ext uri="{FF2B5EF4-FFF2-40B4-BE49-F238E27FC236}">
                <a16:creationId xmlns:a16="http://schemas.microsoft.com/office/drawing/2014/main" id="{4B3BDD00-E79F-421C-8333-7C0F8502DD01}"/>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16745" y="4615387"/>
            <a:ext cx="1546409" cy="1546409"/>
          </a:xfrm>
        </p:spPr>
      </p:pic>
      <p:pic>
        <p:nvPicPr>
          <p:cNvPr id="3" name="Picture 2">
            <a:extLst>
              <a:ext uri="{FF2B5EF4-FFF2-40B4-BE49-F238E27FC236}">
                <a16:creationId xmlns:a16="http://schemas.microsoft.com/office/drawing/2014/main" id="{B91C077D-A213-4D3B-B21E-466C306B005A}"/>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5304" b="95691" l="9761" r="89841">
                        <a14:foregroundMark x1="47809" y1="26740" x2="47809" y2="26740"/>
                        <a14:foregroundMark x1="45618" y1="17238" x2="45618" y2="17238"/>
                        <a14:foregroundMark x1="48207" y1="12707" x2="48207" y2="12707"/>
                        <a14:foregroundMark x1="52191" y1="5304" x2="52191" y2="5304"/>
                        <a14:foregroundMark x1="16733" y1="11271" x2="16733" y2="11271"/>
                        <a14:foregroundMark x1="19323" y1="22320" x2="19323" y2="22320"/>
                        <a14:foregroundMark x1="73904" y1="22762" x2="73904" y2="22762"/>
                        <a14:foregroundMark x1="74502" y1="18122" x2="74502" y2="18122"/>
                        <a14:foregroundMark x1="40637" y1="94807" x2="40637" y2="94807"/>
                        <a14:foregroundMark x1="57171" y1="95691" x2="57171" y2="95691"/>
                      </a14:backgroundRemoval>
                    </a14:imgEffect>
                  </a14:imgLayer>
                </a14:imgProps>
              </a:ext>
            </a:extLst>
          </a:blip>
          <a:stretch>
            <a:fillRect/>
          </a:stretch>
        </p:blipFill>
        <p:spPr>
          <a:xfrm>
            <a:off x="4209303" y="4371463"/>
            <a:ext cx="798962" cy="1440360"/>
          </a:xfrm>
          <a:prstGeom prst="rect">
            <a:avLst/>
          </a:prstGeom>
        </p:spPr>
      </p:pic>
      <p:pic>
        <p:nvPicPr>
          <p:cNvPr id="11" name="Picture 10">
            <a:extLst>
              <a:ext uri="{FF2B5EF4-FFF2-40B4-BE49-F238E27FC236}">
                <a16:creationId xmlns:a16="http://schemas.microsoft.com/office/drawing/2014/main" id="{840C5A00-FD16-471A-AA76-A6CAB078197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54068" y="4683536"/>
            <a:ext cx="1272274" cy="1272274"/>
          </a:xfrm>
          <a:prstGeom prst="rect">
            <a:avLst/>
          </a:prstGeom>
        </p:spPr>
      </p:pic>
      <p:pic>
        <p:nvPicPr>
          <p:cNvPr id="16" name="Graphic 15" descr="Add">
            <a:extLst>
              <a:ext uri="{FF2B5EF4-FFF2-40B4-BE49-F238E27FC236}">
                <a16:creationId xmlns:a16="http://schemas.microsoft.com/office/drawing/2014/main" id="{65C567B4-DAB9-4394-8589-2BA3FFBEED6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225476" y="4968736"/>
            <a:ext cx="419856" cy="419856"/>
          </a:xfrm>
          <a:prstGeom prst="rect">
            <a:avLst/>
          </a:prstGeom>
        </p:spPr>
      </p:pic>
      <p:pic>
        <p:nvPicPr>
          <p:cNvPr id="18" name="Picture 17">
            <a:extLst>
              <a:ext uri="{FF2B5EF4-FFF2-40B4-BE49-F238E27FC236}">
                <a16:creationId xmlns:a16="http://schemas.microsoft.com/office/drawing/2014/main" id="{B6581A8B-2901-4DA9-BF30-79C661A305E5}"/>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70508" y1="64063" x2="70508" y2="64063"/>
                      </a14:backgroundRemoval>
                    </a14:imgEffect>
                  </a14:imgLayer>
                </a14:imgProps>
              </a:ext>
              <a:ext uri="{28A0092B-C50C-407E-A947-70E740481C1C}">
                <a14:useLocalDpi xmlns:a14="http://schemas.microsoft.com/office/drawing/2010/main" val="0"/>
              </a:ext>
            </a:extLst>
          </a:blip>
          <a:stretch>
            <a:fillRect/>
          </a:stretch>
        </p:blipFill>
        <p:spPr>
          <a:xfrm>
            <a:off x="7522769" y="4830580"/>
            <a:ext cx="978187" cy="978187"/>
          </a:xfrm>
          <a:prstGeom prst="rect">
            <a:avLst/>
          </a:prstGeom>
        </p:spPr>
      </p:pic>
      <p:pic>
        <p:nvPicPr>
          <p:cNvPr id="22" name="Picture 21" descr="Text, letter&#10;&#10;Description automatically generated">
            <a:extLst>
              <a:ext uri="{FF2B5EF4-FFF2-40B4-BE49-F238E27FC236}">
                <a16:creationId xmlns:a16="http://schemas.microsoft.com/office/drawing/2014/main" id="{CE5929DA-7C49-AFAB-73FE-E0DEF4F549AD}"/>
              </a:ext>
            </a:extLst>
          </p:cNvPr>
          <p:cNvPicPr>
            <a:picLocks noChangeAspect="1"/>
          </p:cNvPicPr>
          <p:nvPr/>
        </p:nvPicPr>
        <p:blipFill>
          <a:blip r:embed="rId11">
            <a:extLst>
              <a:ext uri="{BEBA8EAE-BF5A-486C-A8C5-ECC9F3942E4B}">
                <a14:imgProps xmlns:a14="http://schemas.microsoft.com/office/drawing/2010/main">
                  <a14:imgLayer r:embed="rId12">
                    <a14:imgEffect>
                      <a14:saturation sat="0"/>
                    </a14:imgEffect>
                  </a14:imgLayer>
                </a14:imgProps>
              </a:ext>
              <a:ext uri="{28A0092B-C50C-407E-A947-70E740481C1C}">
                <a14:useLocalDpi xmlns:a14="http://schemas.microsoft.com/office/drawing/2010/main" val="0"/>
              </a:ext>
            </a:extLst>
          </a:blip>
          <a:stretch>
            <a:fillRect/>
          </a:stretch>
        </p:blipFill>
        <p:spPr>
          <a:xfrm>
            <a:off x="2878341" y="1346421"/>
            <a:ext cx="1460643" cy="1650444"/>
          </a:xfrm>
          <a:prstGeom prst="rect">
            <a:avLst/>
          </a:prstGeom>
        </p:spPr>
      </p:pic>
      <p:pic>
        <p:nvPicPr>
          <p:cNvPr id="24" name="Picture 23" descr="Icon&#10;&#10;Description automatically generated">
            <a:extLst>
              <a:ext uri="{FF2B5EF4-FFF2-40B4-BE49-F238E27FC236}">
                <a16:creationId xmlns:a16="http://schemas.microsoft.com/office/drawing/2014/main" id="{10824A87-C6E9-7CD8-DF03-5FD67BFE2372}"/>
              </a:ext>
            </a:extLst>
          </p:cNvPr>
          <p:cNvPicPr>
            <a:picLocks noChangeAspect="1"/>
          </p:cNvPicPr>
          <p:nvPr/>
        </p:nvPicPr>
        <p:blipFill>
          <a:blip r:embed="rId13">
            <a:extLst>
              <a:ext uri="{BEBA8EAE-BF5A-486C-A8C5-ECC9F3942E4B}">
                <a14:imgProps xmlns:a14="http://schemas.microsoft.com/office/drawing/2010/main">
                  <a14:imgLayer r:embed="rId14">
                    <a14:imgEffect>
                      <a14:saturation sat="0"/>
                    </a14:imgEffect>
                  </a14:imgLayer>
                </a14:imgProps>
              </a:ext>
              <a:ext uri="{28A0092B-C50C-407E-A947-70E740481C1C}">
                <a14:useLocalDpi xmlns:a14="http://schemas.microsoft.com/office/drawing/2010/main" val="0"/>
              </a:ext>
            </a:extLst>
          </a:blip>
          <a:stretch>
            <a:fillRect/>
          </a:stretch>
        </p:blipFill>
        <p:spPr>
          <a:xfrm>
            <a:off x="5102778" y="1374195"/>
            <a:ext cx="1986444" cy="1546409"/>
          </a:xfrm>
          <a:prstGeom prst="rect">
            <a:avLst/>
          </a:prstGeom>
        </p:spPr>
      </p:pic>
      <p:pic>
        <p:nvPicPr>
          <p:cNvPr id="27" name="Graphic 26" descr="Add">
            <a:extLst>
              <a:ext uri="{FF2B5EF4-FFF2-40B4-BE49-F238E27FC236}">
                <a16:creationId xmlns:a16="http://schemas.microsoft.com/office/drawing/2014/main" id="{1344F1EB-F1E2-7F17-F7D6-66AA95EA6B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413142" y="1782514"/>
            <a:ext cx="419856" cy="419856"/>
          </a:xfrm>
          <a:prstGeom prst="rect">
            <a:avLst/>
          </a:prstGeom>
        </p:spPr>
      </p:pic>
      <p:pic>
        <p:nvPicPr>
          <p:cNvPr id="28" name="Graphic 27" descr="Add">
            <a:extLst>
              <a:ext uri="{FF2B5EF4-FFF2-40B4-BE49-F238E27FC236}">
                <a16:creationId xmlns:a16="http://schemas.microsoft.com/office/drawing/2014/main" id="{DF286BE4-6754-3CF4-C449-1A43D50660C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56950" y="1817492"/>
            <a:ext cx="419856" cy="419856"/>
          </a:xfrm>
          <a:prstGeom prst="rect">
            <a:avLst/>
          </a:prstGeom>
        </p:spPr>
      </p:pic>
      <p:sp>
        <p:nvSpPr>
          <p:cNvPr id="34" name="Rectangle 33">
            <a:extLst>
              <a:ext uri="{FF2B5EF4-FFF2-40B4-BE49-F238E27FC236}">
                <a16:creationId xmlns:a16="http://schemas.microsoft.com/office/drawing/2014/main" id="{8E8A96DE-974C-B15A-42AC-7BB3B563ACCB}"/>
              </a:ext>
            </a:extLst>
          </p:cNvPr>
          <p:cNvSpPr/>
          <p:nvPr/>
        </p:nvSpPr>
        <p:spPr>
          <a:xfrm>
            <a:off x="299574" y="4014425"/>
            <a:ext cx="1673215" cy="1077218"/>
          </a:xfrm>
          <a:prstGeom prst="rect">
            <a:avLst/>
          </a:prstGeom>
          <a:noFill/>
          <a:ln>
            <a:solidFill>
              <a:schemeClr val="tx1"/>
            </a:solidFill>
          </a:ln>
        </p:spPr>
        <p:txBody>
          <a:bodyPr wrap="none" lIns="91440" tIns="45720" rIns="91440" bIns="45720">
            <a:spAutoFit/>
          </a:bodyPr>
          <a:lstStyle/>
          <a:p>
            <a:pPr algn="ctr"/>
            <a:r>
              <a:rPr lang="en-US" sz="3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2 Ways </a:t>
            </a:r>
          </a:p>
          <a:p>
            <a:pPr algn="ctr"/>
            <a:r>
              <a:rPr lang="en-US" sz="3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to DEFO:</a:t>
            </a:r>
          </a:p>
        </p:txBody>
      </p:sp>
      <p:pic>
        <p:nvPicPr>
          <p:cNvPr id="40" name="Picture 39" descr="A group of people standing in front of a sign&#10;&#10;Description automatically generated with medium confidence">
            <a:extLst>
              <a:ext uri="{FF2B5EF4-FFF2-40B4-BE49-F238E27FC236}">
                <a16:creationId xmlns:a16="http://schemas.microsoft.com/office/drawing/2014/main" id="{4CCB82B6-1C17-E9C9-3594-125FA04445D7}"/>
              </a:ext>
            </a:extLst>
          </p:cNvPr>
          <p:cNvPicPr>
            <a:picLocks noChangeAspect="1"/>
          </p:cNvPicPr>
          <p:nvPr/>
        </p:nvPicPr>
        <p:blipFill>
          <a:blip r:embed="rId15">
            <a:extLst>
              <a:ext uri="{BEBA8EAE-BF5A-486C-A8C5-ECC9F3942E4B}">
                <a14:imgProps xmlns:a14="http://schemas.microsoft.com/office/drawing/2010/main">
                  <a14:imgLayer r:embed="rId16">
                    <a14:imgEffect>
                      <a14:saturation sat="0"/>
                    </a14:imgEffect>
                  </a14:imgLayer>
                </a14:imgProps>
              </a:ext>
              <a:ext uri="{28A0092B-C50C-407E-A947-70E740481C1C}">
                <a14:useLocalDpi xmlns:a14="http://schemas.microsoft.com/office/drawing/2010/main" val="0"/>
              </a:ext>
            </a:extLst>
          </a:blip>
          <a:stretch>
            <a:fillRect/>
          </a:stretch>
        </p:blipFill>
        <p:spPr>
          <a:xfrm>
            <a:off x="7668561" y="1190028"/>
            <a:ext cx="1706219" cy="1406993"/>
          </a:xfrm>
          <a:prstGeom prst="rect">
            <a:avLst/>
          </a:prstGeom>
        </p:spPr>
      </p:pic>
      <p:pic>
        <p:nvPicPr>
          <p:cNvPr id="43" name="Picture 42">
            <a:extLst>
              <a:ext uri="{FF2B5EF4-FFF2-40B4-BE49-F238E27FC236}">
                <a16:creationId xmlns:a16="http://schemas.microsoft.com/office/drawing/2014/main" id="{C23DB540-EAD1-30B9-6889-D631EB22D45F}"/>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70508" y1="64063" x2="70508" y2="64063"/>
                      </a14:backgroundRemoval>
                    </a14:imgEffect>
                  </a14:imgLayer>
                </a14:imgProps>
              </a:ext>
              <a:ext uri="{28A0092B-C50C-407E-A947-70E740481C1C}">
                <a14:useLocalDpi xmlns:a14="http://schemas.microsoft.com/office/drawing/2010/main" val="0"/>
              </a:ext>
            </a:extLst>
          </a:blip>
          <a:stretch>
            <a:fillRect/>
          </a:stretch>
        </p:blipFill>
        <p:spPr>
          <a:xfrm>
            <a:off x="9350541" y="1503348"/>
            <a:ext cx="978187" cy="978187"/>
          </a:xfrm>
          <a:prstGeom prst="rect">
            <a:avLst/>
          </a:prstGeom>
        </p:spPr>
      </p:pic>
      <p:pic>
        <p:nvPicPr>
          <p:cNvPr id="44" name="Picture 43">
            <a:extLst>
              <a:ext uri="{FF2B5EF4-FFF2-40B4-BE49-F238E27FC236}">
                <a16:creationId xmlns:a16="http://schemas.microsoft.com/office/drawing/2014/main" id="{B2A5695B-9323-6446-70EB-4598706BB83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39634" y="1391283"/>
            <a:ext cx="1272274" cy="1272274"/>
          </a:xfrm>
          <a:prstGeom prst="rect">
            <a:avLst/>
          </a:prstGeom>
        </p:spPr>
      </p:pic>
      <p:sp>
        <p:nvSpPr>
          <p:cNvPr id="50" name="Text Placeholder 3">
            <a:extLst>
              <a:ext uri="{FF2B5EF4-FFF2-40B4-BE49-F238E27FC236}">
                <a16:creationId xmlns:a16="http://schemas.microsoft.com/office/drawing/2014/main" id="{1EA5CFB1-B296-088C-E206-CA26D9E3BF74}"/>
              </a:ext>
            </a:extLst>
          </p:cNvPr>
          <p:cNvSpPr txBox="1">
            <a:spLocks/>
          </p:cNvSpPr>
          <p:nvPr/>
        </p:nvSpPr>
        <p:spPr>
          <a:xfrm>
            <a:off x="2182125" y="3065883"/>
            <a:ext cx="9682166" cy="429115"/>
          </a:xfrm>
          <a:prstGeom prst="rect">
            <a:avLst/>
          </a:prstGeom>
          <a:ln>
            <a:solidFill>
              <a:schemeClr val="tx1"/>
            </a:solidFill>
          </a:ln>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en-US" b="1" dirty="0"/>
              <a:t>Commander’s Program</a:t>
            </a:r>
            <a:r>
              <a:rPr lang="en-US" dirty="0"/>
              <a:t>: Meet Program requirements; get Commander approval; get assigned a DEFO Officer Team </a:t>
            </a:r>
          </a:p>
        </p:txBody>
      </p:sp>
      <p:cxnSp>
        <p:nvCxnSpPr>
          <p:cNvPr id="52" name="Straight Arrow Connector 51">
            <a:extLst>
              <a:ext uri="{FF2B5EF4-FFF2-40B4-BE49-F238E27FC236}">
                <a16:creationId xmlns:a16="http://schemas.microsoft.com/office/drawing/2014/main" id="{D0258A36-5169-99F9-ABFA-9686DCD1B641}"/>
              </a:ext>
            </a:extLst>
          </p:cNvPr>
          <p:cNvCxnSpPr/>
          <p:nvPr/>
        </p:nvCxnSpPr>
        <p:spPr>
          <a:xfrm flipV="1">
            <a:off x="1617785" y="3429000"/>
            <a:ext cx="464233" cy="481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DE5A891-0492-615B-7828-ED3CB6B68AFD}"/>
              </a:ext>
            </a:extLst>
          </p:cNvPr>
          <p:cNvCxnSpPr>
            <a:cxnSpLocks/>
          </p:cNvCxnSpPr>
          <p:nvPr/>
        </p:nvCxnSpPr>
        <p:spPr>
          <a:xfrm>
            <a:off x="1617785" y="5319673"/>
            <a:ext cx="436158" cy="489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21C29AF-BDB4-C726-690C-DE44835F12D5}"/>
              </a:ext>
            </a:extLst>
          </p:cNvPr>
          <p:cNvCxnSpPr/>
          <p:nvPr/>
        </p:nvCxnSpPr>
        <p:spPr>
          <a:xfrm>
            <a:off x="98474" y="1031977"/>
            <a:ext cx="11929403" cy="0"/>
          </a:xfrm>
          <a:prstGeom prst="line">
            <a:avLst/>
          </a:prstGeom>
          <a:ln w="4762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A circular logo with black text&#10;&#10;Description automatically generated">
            <a:extLst>
              <a:ext uri="{FF2B5EF4-FFF2-40B4-BE49-F238E27FC236}">
                <a16:creationId xmlns:a16="http://schemas.microsoft.com/office/drawing/2014/main" id="{75079870-B01A-4A9C-7BB6-F9CE84A0A819}"/>
              </a:ext>
            </a:extLst>
          </p:cNvPr>
          <p:cNvPicPr>
            <a:picLocks noChangeAspect="1"/>
          </p:cNvPicPr>
          <p:nvPr/>
        </p:nvPicPr>
        <p:blipFill rotWithShape="1">
          <a:blip r:embed="rId17">
            <a:extLst>
              <a:ext uri="{28A0092B-C50C-407E-A947-70E740481C1C}">
                <a14:useLocalDpi xmlns:a14="http://schemas.microsoft.com/office/drawing/2010/main" val="0"/>
              </a:ext>
            </a:extLst>
          </a:blip>
          <a:srcRect l="9612" t="8582" r="11316" b="5658"/>
          <a:stretch/>
        </p:blipFill>
        <p:spPr>
          <a:xfrm>
            <a:off x="754967" y="39591"/>
            <a:ext cx="996390" cy="896059"/>
          </a:xfrm>
          <a:prstGeom prst="rect">
            <a:avLst/>
          </a:prstGeom>
        </p:spPr>
      </p:pic>
    </p:spTree>
    <p:extLst>
      <p:ext uri="{BB962C8B-B14F-4D97-AF65-F5344CB8AC3E}">
        <p14:creationId xmlns:p14="http://schemas.microsoft.com/office/powerpoint/2010/main" val="821084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3E82089-8CF0-660F-A242-B9EF55A69CE1}"/>
              </a:ext>
            </a:extLst>
          </p:cNvPr>
          <p:cNvSpPr txBox="1"/>
          <p:nvPr/>
        </p:nvSpPr>
        <p:spPr>
          <a:xfrm>
            <a:off x="6390968" y="326285"/>
            <a:ext cx="5778448" cy="707886"/>
          </a:xfrm>
          <a:prstGeom prst="rect">
            <a:avLst/>
          </a:prstGeom>
          <a:noFill/>
        </p:spPr>
        <p:txBody>
          <a:bodyPr wrap="square">
            <a:spAutoFit/>
          </a:bodyPr>
          <a:lstStyle/>
          <a:p>
            <a:r>
              <a:rPr lang="en-US" sz="4000" spc="300" dirty="0">
                <a:latin typeface="+mj-lt"/>
              </a:rPr>
              <a:t>PROGRAM VARIANTS</a:t>
            </a:r>
            <a:endParaRPr lang="en-US" sz="4000" i="1" spc="300" dirty="0">
              <a:latin typeface="+mj-lt"/>
            </a:endParaRPr>
          </a:p>
        </p:txBody>
      </p:sp>
      <p:sp>
        <p:nvSpPr>
          <p:cNvPr id="14" name="TextBox 13">
            <a:extLst>
              <a:ext uri="{FF2B5EF4-FFF2-40B4-BE49-F238E27FC236}">
                <a16:creationId xmlns:a16="http://schemas.microsoft.com/office/drawing/2014/main" id="{F4EC019A-DC75-2C7E-DE6D-78DA7ED5EE63}"/>
              </a:ext>
            </a:extLst>
          </p:cNvPr>
          <p:cNvSpPr txBox="1"/>
          <p:nvPr/>
        </p:nvSpPr>
        <p:spPr>
          <a:xfrm>
            <a:off x="1146410" y="1708824"/>
            <a:ext cx="10577016" cy="2246769"/>
          </a:xfrm>
          <a:prstGeom prst="rect">
            <a:avLst/>
          </a:prstGeom>
          <a:noFill/>
        </p:spPr>
        <p:txBody>
          <a:bodyPr wrap="square">
            <a:spAutoFit/>
          </a:bodyPr>
          <a:lstStyle/>
          <a:p>
            <a:pPr marL="285750" indent="-285750">
              <a:buFont typeface="Arial" panose="020B0604020202020204" pitchFamily="34" charset="0"/>
              <a:buChar char="•"/>
            </a:pPr>
            <a:r>
              <a:rPr lang="en-US" sz="1400" dirty="0"/>
              <a:t>No pending or current disciplinary actions</a:t>
            </a:r>
          </a:p>
          <a:p>
            <a:pPr marL="285750" indent="-285750">
              <a:buFont typeface="Arial" panose="020B0604020202020204" pitchFamily="34" charset="0"/>
              <a:buChar char="•"/>
            </a:pPr>
            <a:r>
              <a:rPr lang="en-US" sz="1400" dirty="0"/>
              <a:t>Proof of passing PFA </a:t>
            </a:r>
          </a:p>
          <a:p>
            <a:pPr marL="285750" indent="-285750">
              <a:buFont typeface="Arial" panose="020B0604020202020204" pitchFamily="34" charset="0"/>
              <a:buChar char="•"/>
            </a:pPr>
            <a:r>
              <a:rPr lang="en-US" sz="1400" dirty="0"/>
              <a:t>Attend Base Information Brief with Developmental Advisory Team (DA Team)</a:t>
            </a:r>
          </a:p>
          <a:p>
            <a:pPr marL="285750" indent="-285750">
              <a:buFont typeface="Arial" panose="020B0604020202020204" pitchFamily="34" charset="0"/>
              <a:buChar char="•"/>
            </a:pPr>
            <a:r>
              <a:rPr lang="en-US" sz="1400" dirty="0"/>
              <a:t>Fill out DEFO Fact Sheet based on CGO Mentor discussions </a:t>
            </a:r>
          </a:p>
          <a:p>
            <a:pPr marL="285750" indent="-285750">
              <a:buFont typeface="Arial" panose="020B0604020202020204" pitchFamily="34" charset="0"/>
              <a:buChar char="•"/>
            </a:pPr>
            <a:r>
              <a:rPr lang="en-US" sz="1400" dirty="0"/>
              <a:t>Obtain SQ/CC Approval</a:t>
            </a:r>
          </a:p>
          <a:p>
            <a:pPr marL="285750" indent="-285750">
              <a:buFont typeface="Arial" panose="020B0604020202020204" pitchFamily="34" charset="0"/>
              <a:buChar char="•"/>
            </a:pPr>
            <a:r>
              <a:rPr lang="en-US" sz="1400" dirty="0"/>
              <a:t>WG/CC Final Approval </a:t>
            </a:r>
          </a:p>
          <a:p>
            <a:pPr marL="285750" indent="-285750">
              <a:buFont typeface="Arial" panose="020B0604020202020204" pitchFamily="34" charset="0"/>
              <a:buChar char="•"/>
            </a:pPr>
            <a:r>
              <a:rPr lang="en-US" sz="1400" dirty="0"/>
              <a:t>Member is connected with prior-enlisted Officers in their AFSCs of interest through CGOC</a:t>
            </a:r>
          </a:p>
          <a:p>
            <a:pPr marL="285750" indent="-285750">
              <a:buFont typeface="Arial" panose="020B0604020202020204" pitchFamily="34" charset="0"/>
              <a:buChar char="•"/>
            </a:pPr>
            <a:r>
              <a:rPr lang="en-US" sz="1400" dirty="0"/>
              <a:t>Connect with desired Career Path Mentor</a:t>
            </a:r>
          </a:p>
          <a:p>
            <a:pPr marL="285750" indent="-285750">
              <a:buFont typeface="Arial" panose="020B0604020202020204" pitchFamily="34" charset="0"/>
              <a:buChar char="•"/>
            </a:pPr>
            <a:r>
              <a:rPr lang="en-US" sz="1400" dirty="0"/>
              <a:t>Members are mentored on a monthly basis, and CGO representative assists in reviewing commissioning package</a:t>
            </a:r>
          </a:p>
          <a:p>
            <a:pPr marL="285750" indent="-285750">
              <a:buFont typeface="Arial" panose="020B0604020202020204" pitchFamily="34" charset="0"/>
              <a:buChar char="•"/>
            </a:pPr>
            <a:r>
              <a:rPr lang="en-US" sz="1400" dirty="0"/>
              <a:t>Member may be granted Officer Shadowing opportunities  </a:t>
            </a:r>
          </a:p>
        </p:txBody>
      </p:sp>
      <p:sp>
        <p:nvSpPr>
          <p:cNvPr id="15" name="TextBox 14">
            <a:extLst>
              <a:ext uri="{FF2B5EF4-FFF2-40B4-BE49-F238E27FC236}">
                <a16:creationId xmlns:a16="http://schemas.microsoft.com/office/drawing/2014/main" id="{C3F95E75-622C-9F18-67F1-66B446D50576}"/>
              </a:ext>
            </a:extLst>
          </p:cNvPr>
          <p:cNvSpPr txBox="1"/>
          <p:nvPr/>
        </p:nvSpPr>
        <p:spPr>
          <a:xfrm>
            <a:off x="1146410" y="4593057"/>
            <a:ext cx="10577016" cy="954107"/>
          </a:xfrm>
          <a:prstGeom prst="rect">
            <a:avLst/>
          </a:prstGeom>
          <a:noFill/>
        </p:spPr>
        <p:txBody>
          <a:bodyPr wrap="square">
            <a:spAutoFit/>
          </a:bodyPr>
          <a:lstStyle/>
          <a:p>
            <a:pPr marL="285750" indent="-285750">
              <a:buFont typeface="Arial" panose="020B0604020202020204" pitchFamily="34" charset="0"/>
              <a:buChar char="•"/>
            </a:pPr>
            <a:r>
              <a:rPr lang="en-US" sz="1400" dirty="0"/>
              <a:t>Members may not meet DEFO requirements, or desire to enroll in Commander’s DEFO Program</a:t>
            </a:r>
          </a:p>
          <a:p>
            <a:pPr marL="285750" indent="-285750">
              <a:buFont typeface="Arial" panose="020B0604020202020204" pitchFamily="34" charset="0"/>
              <a:buChar char="•"/>
            </a:pPr>
            <a:r>
              <a:rPr lang="en-US" sz="1400" dirty="0"/>
              <a:t>Utilize base DA and CGOC DEFO POC for a prior-enlisted CGO to offer high-level advice and guidance</a:t>
            </a:r>
          </a:p>
          <a:p>
            <a:pPr marL="285750" indent="-285750">
              <a:buFont typeface="Arial" panose="020B0604020202020204" pitchFamily="34" charset="0"/>
              <a:buChar char="•"/>
            </a:pPr>
            <a:r>
              <a:rPr lang="en-US" sz="1400" dirty="0"/>
              <a:t>Members are encouraged to network through their base POCs, as well as through the DEFO Program Facebook page</a:t>
            </a:r>
          </a:p>
          <a:p>
            <a:pPr marL="285750" indent="-285750">
              <a:buFont typeface="Arial" panose="020B0604020202020204" pitchFamily="34" charset="0"/>
              <a:buChar char="•"/>
            </a:pPr>
            <a:endParaRPr lang="en-US" sz="1400" dirty="0"/>
          </a:p>
        </p:txBody>
      </p:sp>
      <p:cxnSp>
        <p:nvCxnSpPr>
          <p:cNvPr id="2" name="Straight Connector 1">
            <a:extLst>
              <a:ext uri="{FF2B5EF4-FFF2-40B4-BE49-F238E27FC236}">
                <a16:creationId xmlns:a16="http://schemas.microsoft.com/office/drawing/2014/main" id="{2E1FE885-5C0A-7768-2E99-92510546FB4C}"/>
              </a:ext>
            </a:extLst>
          </p:cNvPr>
          <p:cNvCxnSpPr>
            <a:cxnSpLocks/>
          </p:cNvCxnSpPr>
          <p:nvPr/>
        </p:nvCxnSpPr>
        <p:spPr bwMode="auto">
          <a:xfrm>
            <a:off x="0" y="6300881"/>
            <a:ext cx="12169415"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5" name="Straight Connector 4">
            <a:extLst>
              <a:ext uri="{FF2B5EF4-FFF2-40B4-BE49-F238E27FC236}">
                <a16:creationId xmlns:a16="http://schemas.microsoft.com/office/drawing/2014/main" id="{ECB18330-AE62-DAE9-1226-C2E16FFA54F3}"/>
              </a:ext>
            </a:extLst>
          </p:cNvPr>
          <p:cNvCxnSpPr/>
          <p:nvPr/>
        </p:nvCxnSpPr>
        <p:spPr>
          <a:xfrm>
            <a:off x="98474" y="1031977"/>
            <a:ext cx="11929403" cy="0"/>
          </a:xfrm>
          <a:prstGeom prst="line">
            <a:avLst/>
          </a:prstGeom>
          <a:ln w="4762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76060A3-BE10-9102-A64C-39B0BAA2413C}"/>
              </a:ext>
            </a:extLst>
          </p:cNvPr>
          <p:cNvSpPr txBox="1"/>
          <p:nvPr/>
        </p:nvSpPr>
        <p:spPr>
          <a:xfrm>
            <a:off x="4525938" y="1223240"/>
            <a:ext cx="2808027" cy="369332"/>
          </a:xfrm>
          <a:prstGeom prst="rect">
            <a:avLst/>
          </a:prstGeom>
          <a:noFill/>
        </p:spPr>
        <p:txBody>
          <a:bodyPr wrap="square">
            <a:spAutoFit/>
          </a:bodyPr>
          <a:lstStyle/>
          <a:p>
            <a:r>
              <a:rPr lang="en-US" b="1" dirty="0"/>
              <a:t>Commander’s Program</a:t>
            </a:r>
          </a:p>
        </p:txBody>
      </p:sp>
      <p:cxnSp>
        <p:nvCxnSpPr>
          <p:cNvPr id="18" name="Straight Connector 17">
            <a:extLst>
              <a:ext uri="{FF2B5EF4-FFF2-40B4-BE49-F238E27FC236}">
                <a16:creationId xmlns:a16="http://schemas.microsoft.com/office/drawing/2014/main" id="{688A7597-57A0-86F1-BCEC-94441B6DA4EB}"/>
              </a:ext>
            </a:extLst>
          </p:cNvPr>
          <p:cNvCxnSpPr>
            <a:cxnSpLocks/>
          </p:cNvCxnSpPr>
          <p:nvPr/>
        </p:nvCxnSpPr>
        <p:spPr bwMode="auto">
          <a:xfrm>
            <a:off x="-21533" y="4071845"/>
            <a:ext cx="12169415"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20" name="TextBox 19">
            <a:extLst>
              <a:ext uri="{FF2B5EF4-FFF2-40B4-BE49-F238E27FC236}">
                <a16:creationId xmlns:a16="http://schemas.microsoft.com/office/drawing/2014/main" id="{350763B9-1D2E-9257-9E0D-0CC761144AF2}"/>
              </a:ext>
            </a:extLst>
          </p:cNvPr>
          <p:cNvSpPr txBox="1"/>
          <p:nvPr/>
        </p:nvSpPr>
        <p:spPr>
          <a:xfrm>
            <a:off x="4525938" y="4148715"/>
            <a:ext cx="2466833" cy="369332"/>
          </a:xfrm>
          <a:prstGeom prst="rect">
            <a:avLst/>
          </a:prstGeom>
          <a:noFill/>
        </p:spPr>
        <p:txBody>
          <a:bodyPr wrap="square">
            <a:spAutoFit/>
          </a:bodyPr>
          <a:lstStyle/>
          <a:p>
            <a:r>
              <a:rPr lang="en-US" b="1" dirty="0"/>
              <a:t>Networking Program</a:t>
            </a:r>
            <a:endParaRPr lang="en-US" sz="1400" dirty="0"/>
          </a:p>
        </p:txBody>
      </p:sp>
      <p:pic>
        <p:nvPicPr>
          <p:cNvPr id="3" name="Picture 2" descr="A qr code with a logo&#10;&#10;Description automatically generated">
            <a:extLst>
              <a:ext uri="{FF2B5EF4-FFF2-40B4-BE49-F238E27FC236}">
                <a16:creationId xmlns:a16="http://schemas.microsoft.com/office/drawing/2014/main" id="{1B132FB1-9894-9B78-842A-EA5F201261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9872" y="5394483"/>
            <a:ext cx="640079" cy="640079"/>
          </a:xfrm>
          <a:prstGeom prst="rect">
            <a:avLst/>
          </a:prstGeom>
        </p:spPr>
      </p:pic>
      <p:pic>
        <p:nvPicPr>
          <p:cNvPr id="4" name="Picture 3" descr="A circular logo with black text&#10;&#10;Description automatically generated">
            <a:extLst>
              <a:ext uri="{FF2B5EF4-FFF2-40B4-BE49-F238E27FC236}">
                <a16:creationId xmlns:a16="http://schemas.microsoft.com/office/drawing/2014/main" id="{F491AF10-F691-F6FA-A940-3542781C201D}"/>
              </a:ext>
            </a:extLst>
          </p:cNvPr>
          <p:cNvPicPr>
            <a:picLocks noChangeAspect="1"/>
          </p:cNvPicPr>
          <p:nvPr/>
        </p:nvPicPr>
        <p:blipFill rotWithShape="1">
          <a:blip r:embed="rId3">
            <a:extLst>
              <a:ext uri="{28A0092B-C50C-407E-A947-70E740481C1C}">
                <a14:useLocalDpi xmlns:a14="http://schemas.microsoft.com/office/drawing/2010/main" val="0"/>
              </a:ext>
            </a:extLst>
          </a:blip>
          <a:srcRect l="9612" t="8582" r="11316" b="5658"/>
          <a:stretch/>
        </p:blipFill>
        <p:spPr>
          <a:xfrm>
            <a:off x="754967" y="39591"/>
            <a:ext cx="996390" cy="896059"/>
          </a:xfrm>
          <a:prstGeom prst="rect">
            <a:avLst/>
          </a:prstGeom>
        </p:spPr>
      </p:pic>
    </p:spTree>
    <p:extLst>
      <p:ext uri="{BB962C8B-B14F-4D97-AF65-F5344CB8AC3E}">
        <p14:creationId xmlns:p14="http://schemas.microsoft.com/office/powerpoint/2010/main" val="399136040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57183C9-3B00-4BA1-8699-13D031F8AF96}"/>
              </a:ext>
            </a:extLst>
          </p:cNvPr>
          <p:cNvSpPr>
            <a:spLocks noGrp="1"/>
          </p:cNvSpPr>
          <p:nvPr>
            <p:ph type="body" sz="half" idx="2"/>
          </p:nvPr>
        </p:nvSpPr>
        <p:spPr>
          <a:xfrm>
            <a:off x="478365" y="1496604"/>
            <a:ext cx="11612553" cy="4543469"/>
          </a:xfrm>
        </p:spPr>
        <p:txBody>
          <a:bodyPr>
            <a:normAutofit fontScale="85000" lnSpcReduction="20000"/>
          </a:bodyPr>
          <a:lstStyle/>
          <a:p>
            <a:pPr marL="285750" indent="-285750">
              <a:buFont typeface="Arial" panose="020B0604020202020204" pitchFamily="34" charset="0"/>
              <a:buChar char="•"/>
            </a:pPr>
            <a:r>
              <a:rPr lang="en-US" sz="2600" dirty="0"/>
              <a:t>The</a:t>
            </a:r>
            <a:r>
              <a:rPr lang="en-US" sz="2600" b="1" dirty="0"/>
              <a:t> CGOC </a:t>
            </a:r>
            <a:r>
              <a:rPr lang="en-US" sz="2600" dirty="0"/>
              <a:t>will work with the Wing Commander, Base DA, Education Office to establish a enrollment process</a:t>
            </a:r>
          </a:p>
          <a:p>
            <a:pPr marL="285750" indent="-285750">
              <a:buFont typeface="Arial" panose="020B0604020202020204" pitchFamily="34" charset="0"/>
              <a:buChar char="•"/>
            </a:pPr>
            <a:endParaRPr lang="en-US" sz="2600" b="1" dirty="0"/>
          </a:p>
          <a:p>
            <a:pPr marL="285750" indent="-285750">
              <a:buFont typeface="Arial" panose="020B0604020202020204" pitchFamily="34" charset="0"/>
              <a:buChar char="•"/>
            </a:pPr>
            <a:r>
              <a:rPr lang="en-US" sz="2600" b="1" dirty="0"/>
              <a:t>Review</a:t>
            </a:r>
            <a:r>
              <a:rPr lang="en-US" sz="2600" dirty="0"/>
              <a:t> the DEFO program requirements to decide what is right for you!</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600" dirty="0"/>
              <a:t>Once you know, </a:t>
            </a:r>
            <a:r>
              <a:rPr lang="en-US" sz="2600" b="1" dirty="0"/>
              <a:t>reach out </a:t>
            </a:r>
            <a:r>
              <a:rPr lang="en-US" sz="2600" dirty="0"/>
              <a:t>to your Base CGOC, DA, Education Office, and the use the DEFO Facebook Community</a:t>
            </a:r>
          </a:p>
          <a:p>
            <a:pPr marL="285750" indent="-285750">
              <a:buFont typeface="Arial" panose="020B0604020202020204" pitchFamily="34" charset="0"/>
              <a:buChar char="•"/>
            </a:pPr>
            <a:endParaRPr lang="en-US" sz="2600" dirty="0"/>
          </a:p>
          <a:p>
            <a:pPr marL="285750" indent="-285750">
              <a:buFont typeface="Arial" panose="020B0604020202020204" pitchFamily="34" charset="0"/>
              <a:buChar char="•"/>
            </a:pPr>
            <a:r>
              <a:rPr lang="en-US" sz="2600" dirty="0"/>
              <a:t>Enlisted and </a:t>
            </a:r>
            <a:r>
              <a:rPr lang="en-US" sz="2600" b="1" dirty="0"/>
              <a:t>have Program questions</a:t>
            </a:r>
            <a:r>
              <a:rPr lang="en-US" sz="2600" dirty="0"/>
              <a:t>? </a:t>
            </a:r>
          </a:p>
          <a:p>
            <a:pPr marL="742950" lvl="1" indent="-285750">
              <a:buFont typeface="Arial" panose="020B0604020202020204" pitchFamily="34" charset="0"/>
              <a:buChar char="•"/>
            </a:pPr>
            <a:r>
              <a:rPr lang="en-US" sz="2400" dirty="0"/>
              <a:t>Contact your base CGOC and DA for more information</a:t>
            </a:r>
          </a:p>
          <a:p>
            <a:endParaRPr lang="en-US" sz="2400" dirty="0"/>
          </a:p>
          <a:p>
            <a:pPr marL="285750" indent="-285750">
              <a:buFont typeface="Arial" panose="020B0604020202020204" pitchFamily="34" charset="0"/>
              <a:buChar char="•"/>
            </a:pPr>
            <a:r>
              <a:rPr lang="en-US" sz="2600" b="1" dirty="0"/>
              <a:t>Officers, want to be a mentor? </a:t>
            </a:r>
          </a:p>
          <a:p>
            <a:pPr marL="742950" lvl="1" indent="-285750">
              <a:buFont typeface="Arial" panose="020B0604020202020204" pitchFamily="34" charset="0"/>
              <a:buChar char="•"/>
            </a:pPr>
            <a:r>
              <a:rPr lang="en-US" sz="2200" b="1" dirty="0"/>
              <a:t> </a:t>
            </a:r>
            <a:r>
              <a:rPr lang="en-US" sz="2400" dirty="0"/>
              <a:t>DEFO needs your help.  Consider joining the mentor roster through your base CGOC for a great opportunity to pay it forward! </a:t>
            </a:r>
          </a:p>
        </p:txBody>
      </p:sp>
      <p:pic>
        <p:nvPicPr>
          <p:cNvPr id="5" name="Picture 4" descr="A qr code with a logo&#10;&#10;Description automatically generated">
            <a:extLst>
              <a:ext uri="{FF2B5EF4-FFF2-40B4-BE49-F238E27FC236}">
                <a16:creationId xmlns:a16="http://schemas.microsoft.com/office/drawing/2014/main" id="{B3E8A47E-9F64-C0D5-48CA-BC30EE6D8B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0235" y="3448298"/>
            <a:ext cx="640079" cy="640079"/>
          </a:xfrm>
          <a:prstGeom prst="rect">
            <a:avLst/>
          </a:prstGeom>
        </p:spPr>
      </p:pic>
      <p:pic>
        <p:nvPicPr>
          <p:cNvPr id="7" name="Picture 6" descr="A circular logo with black text&#10;&#10;Description automatically generated">
            <a:extLst>
              <a:ext uri="{FF2B5EF4-FFF2-40B4-BE49-F238E27FC236}">
                <a16:creationId xmlns:a16="http://schemas.microsoft.com/office/drawing/2014/main" id="{03106742-2563-0DCC-E57C-73F3BB396C10}"/>
              </a:ext>
            </a:extLst>
          </p:cNvPr>
          <p:cNvPicPr>
            <a:picLocks noChangeAspect="1"/>
          </p:cNvPicPr>
          <p:nvPr/>
        </p:nvPicPr>
        <p:blipFill rotWithShape="1">
          <a:blip r:embed="rId3">
            <a:extLst>
              <a:ext uri="{28A0092B-C50C-407E-A947-70E740481C1C}">
                <a14:useLocalDpi xmlns:a14="http://schemas.microsoft.com/office/drawing/2010/main" val="0"/>
              </a:ext>
            </a:extLst>
          </a:blip>
          <a:srcRect l="9612" t="8582" r="11316" b="5658"/>
          <a:stretch/>
        </p:blipFill>
        <p:spPr>
          <a:xfrm>
            <a:off x="754967" y="39591"/>
            <a:ext cx="996390" cy="896059"/>
          </a:xfrm>
          <a:prstGeom prst="rect">
            <a:avLst/>
          </a:prstGeom>
        </p:spPr>
      </p:pic>
      <p:sp>
        <p:nvSpPr>
          <p:cNvPr id="2" name="Title 1">
            <a:extLst>
              <a:ext uri="{FF2B5EF4-FFF2-40B4-BE49-F238E27FC236}">
                <a16:creationId xmlns:a16="http://schemas.microsoft.com/office/drawing/2014/main" id="{60E79253-1A2D-C3C8-A0A0-8B3211DE4370}"/>
              </a:ext>
            </a:extLst>
          </p:cNvPr>
          <p:cNvSpPr txBox="1">
            <a:spLocks/>
          </p:cNvSpPr>
          <p:nvPr/>
        </p:nvSpPr>
        <p:spPr>
          <a:xfrm>
            <a:off x="6489290" y="0"/>
            <a:ext cx="5538587" cy="910686"/>
          </a:xfrm>
          <a:prstGeom prst="rect">
            <a:avLst/>
          </a:prstGeom>
        </p:spPr>
        <p:txBody>
          <a:bodyPr vert="horz" lIns="91440" tIns="45720" rIns="91440" bIns="45720" rtlCol="0" anchor="b">
            <a:noAutofit/>
            <a:scene3d>
              <a:camera prst="orthographicFront"/>
              <a:lightRig rig="threePt" dir="t"/>
            </a:scene3d>
            <a:sp3d extrusionH="57150">
              <a:bevelT w="38100" h="38100"/>
            </a:sp3d>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4000" spc="300" dirty="0">
                <a:effectLst>
                  <a:glow>
                    <a:schemeClr val="accent1">
                      <a:alpha val="40000"/>
                    </a:schemeClr>
                  </a:glow>
                  <a:reflection endPos="0" dist="50800" dir="5400000" sy="-100000" algn="bl" rotWithShape="0"/>
                </a:effectLst>
                <a:latin typeface="+mn-lt"/>
              </a:rPr>
              <a:t>HOW DO I SIGN UP?</a:t>
            </a:r>
          </a:p>
        </p:txBody>
      </p:sp>
      <p:cxnSp>
        <p:nvCxnSpPr>
          <p:cNvPr id="8" name="Straight Connector 7">
            <a:extLst>
              <a:ext uri="{FF2B5EF4-FFF2-40B4-BE49-F238E27FC236}">
                <a16:creationId xmlns:a16="http://schemas.microsoft.com/office/drawing/2014/main" id="{5E5FF5E5-7688-B27A-88D5-FC7000EC2D25}"/>
              </a:ext>
            </a:extLst>
          </p:cNvPr>
          <p:cNvCxnSpPr/>
          <p:nvPr/>
        </p:nvCxnSpPr>
        <p:spPr>
          <a:xfrm>
            <a:off x="98474" y="1031977"/>
            <a:ext cx="11929403" cy="0"/>
          </a:xfrm>
          <a:prstGeom prst="line">
            <a:avLst/>
          </a:prstGeom>
          <a:ln w="4762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6231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C55AE-91D8-ECFA-D3FE-FDFD9F76AE32}"/>
              </a:ext>
            </a:extLst>
          </p:cNvPr>
          <p:cNvSpPr>
            <a:spLocks noGrp="1"/>
          </p:cNvSpPr>
          <p:nvPr>
            <p:ph type="title"/>
          </p:nvPr>
        </p:nvSpPr>
        <p:spPr>
          <a:xfrm>
            <a:off x="8749717" y="72605"/>
            <a:ext cx="3442283" cy="1143000"/>
          </a:xfrm>
        </p:spPr>
        <p:txBody>
          <a:bodyPr/>
          <a:lstStyle/>
          <a:p>
            <a:r>
              <a:rPr lang="en-US" sz="4000" spc="300" dirty="0"/>
              <a:t>CONTACTS </a:t>
            </a:r>
            <a:endParaRPr lang="en-US" spc="300" dirty="0"/>
          </a:p>
        </p:txBody>
      </p:sp>
      <p:sp>
        <p:nvSpPr>
          <p:cNvPr id="4" name="Text Placeholder 3">
            <a:extLst>
              <a:ext uri="{FF2B5EF4-FFF2-40B4-BE49-F238E27FC236}">
                <a16:creationId xmlns:a16="http://schemas.microsoft.com/office/drawing/2014/main" id="{B1041F08-3355-AD02-B8F8-524D3E4D6B48}"/>
              </a:ext>
            </a:extLst>
          </p:cNvPr>
          <p:cNvSpPr>
            <a:spLocks noGrp="1"/>
          </p:cNvSpPr>
          <p:nvPr>
            <p:ph type="body" sz="quarter" idx="11"/>
          </p:nvPr>
        </p:nvSpPr>
        <p:spPr>
          <a:xfrm>
            <a:off x="500077" y="1994030"/>
            <a:ext cx="3786698" cy="4012486"/>
          </a:xfrm>
          <a:ln>
            <a:solidFill>
              <a:srgbClr val="002060"/>
            </a:solidFill>
          </a:ln>
        </p:spPr>
        <p:txBody>
          <a:bodyPr>
            <a:normAutofit fontScale="92500" lnSpcReduction="10000"/>
          </a:bodyPr>
          <a:lstStyle/>
          <a:p>
            <a:pPr marL="0" indent="0" algn="ctr">
              <a:buNone/>
            </a:pPr>
            <a:r>
              <a:rPr lang="en-US" b="1"/>
              <a:t>DEFO Program Contacts</a:t>
            </a:r>
          </a:p>
          <a:p>
            <a:r>
              <a:rPr lang="en-US"/>
              <a:t>SSgt Terrell R. Chester</a:t>
            </a:r>
          </a:p>
          <a:p>
            <a:pPr lvl="1"/>
            <a:r>
              <a:rPr lang="en-US" sz="1800"/>
              <a:t>DEFO Program Director</a:t>
            </a:r>
          </a:p>
          <a:p>
            <a:endParaRPr lang="en-US"/>
          </a:p>
          <a:p>
            <a:r>
              <a:rPr lang="en-US"/>
              <a:t>Lt Shelby Winchester</a:t>
            </a:r>
          </a:p>
          <a:p>
            <a:pPr lvl="1"/>
            <a:r>
              <a:rPr lang="en-US" sz="1800"/>
              <a:t>CGOC DEFO Representative </a:t>
            </a:r>
          </a:p>
          <a:p>
            <a:endParaRPr lang="en-US"/>
          </a:p>
          <a:p>
            <a:r>
              <a:rPr lang="en-US"/>
              <a:t>Capt Alison Daharsh</a:t>
            </a:r>
          </a:p>
          <a:p>
            <a:pPr lvl="1"/>
            <a:r>
              <a:rPr lang="en-US" sz="1800"/>
              <a:t>DEFO Base Transition Lead</a:t>
            </a:r>
          </a:p>
        </p:txBody>
      </p:sp>
      <p:sp>
        <p:nvSpPr>
          <p:cNvPr id="6" name="Text Placeholder 3">
            <a:extLst>
              <a:ext uri="{FF2B5EF4-FFF2-40B4-BE49-F238E27FC236}">
                <a16:creationId xmlns:a16="http://schemas.microsoft.com/office/drawing/2014/main" id="{B209A427-F2B8-E6D6-4293-DCA8BEC3649A}"/>
              </a:ext>
            </a:extLst>
          </p:cNvPr>
          <p:cNvSpPr txBox="1">
            <a:spLocks/>
          </p:cNvSpPr>
          <p:nvPr/>
        </p:nvSpPr>
        <p:spPr bwMode="auto">
          <a:xfrm>
            <a:off x="4969240" y="1608137"/>
            <a:ext cx="3011487" cy="24230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7175" tIns="43598" rIns="87175" bIns="43598" numCol="1" anchor="t" anchorCtr="0" compatLnSpc="1">
            <a:prstTxWarp prst="textNoShape">
              <a:avLst/>
            </a:prstTxWarp>
          </a:bodyPr>
          <a:lstStyle>
            <a:lvl1pPr marL="312738" indent="-312738" algn="l" defTabSz="833438" rtl="0" eaLnBrk="1" fontAlgn="base" hangingPunct="1">
              <a:spcBef>
                <a:spcPct val="20000"/>
              </a:spcBef>
              <a:spcAft>
                <a:spcPct val="0"/>
              </a:spcAft>
              <a:buChar char="•"/>
              <a:defRPr sz="2400">
                <a:solidFill>
                  <a:schemeClr val="tx1"/>
                </a:solidFill>
                <a:latin typeface="+mn-lt"/>
                <a:ea typeface="+mn-ea"/>
                <a:cs typeface="+mn-cs"/>
              </a:defRPr>
            </a:lvl1pPr>
            <a:lvl2pPr marL="677863" indent="-261938" algn="l" defTabSz="833438" rtl="0" eaLnBrk="1" fontAlgn="base" hangingPunct="1">
              <a:spcBef>
                <a:spcPct val="20000"/>
              </a:spcBef>
              <a:spcAft>
                <a:spcPct val="0"/>
              </a:spcAft>
              <a:buChar char="•"/>
              <a:defRPr sz="2200">
                <a:solidFill>
                  <a:schemeClr val="tx1"/>
                </a:solidFill>
                <a:latin typeface="+mn-lt"/>
              </a:defRPr>
            </a:lvl2pPr>
            <a:lvl3pPr marL="1041400" indent="-207963" algn="l" defTabSz="833438" rtl="0" eaLnBrk="1" fontAlgn="base" hangingPunct="1">
              <a:spcBef>
                <a:spcPct val="20000"/>
              </a:spcBef>
              <a:spcAft>
                <a:spcPct val="0"/>
              </a:spcAft>
              <a:buChar char="•"/>
              <a:defRPr>
                <a:solidFill>
                  <a:schemeClr val="tx1"/>
                </a:solidFill>
                <a:latin typeface="+mn-lt"/>
              </a:defRPr>
            </a:lvl3pPr>
            <a:lvl4pPr marL="1458913" indent="-209550" algn="l" defTabSz="833438" rtl="0" eaLnBrk="1" fontAlgn="base" hangingPunct="1">
              <a:spcBef>
                <a:spcPct val="20000"/>
              </a:spcBef>
              <a:spcAft>
                <a:spcPct val="0"/>
              </a:spcAft>
              <a:defRPr>
                <a:solidFill>
                  <a:schemeClr val="tx1"/>
                </a:solidFill>
                <a:latin typeface="+mn-lt"/>
              </a:defRPr>
            </a:lvl4pPr>
            <a:lvl5pPr marL="1874838" indent="-207963" algn="l" defTabSz="833438" rtl="0" eaLnBrk="1" fontAlgn="base" hangingPunct="1">
              <a:spcBef>
                <a:spcPct val="20000"/>
              </a:spcBef>
              <a:spcAft>
                <a:spcPct val="0"/>
              </a:spcAft>
              <a:buChar char="»"/>
              <a:defRPr>
                <a:solidFill>
                  <a:schemeClr val="tx1"/>
                </a:solidFill>
                <a:latin typeface="+mn-lt"/>
              </a:defRPr>
            </a:lvl5pPr>
            <a:lvl6pPr marL="2332038" indent="-207963" algn="l" defTabSz="833438" rtl="0" eaLnBrk="1" fontAlgn="base" hangingPunct="1">
              <a:spcBef>
                <a:spcPct val="20000"/>
              </a:spcBef>
              <a:spcAft>
                <a:spcPct val="0"/>
              </a:spcAft>
              <a:buChar char="»"/>
              <a:defRPr>
                <a:solidFill>
                  <a:schemeClr val="tx1"/>
                </a:solidFill>
                <a:latin typeface="+mn-lt"/>
              </a:defRPr>
            </a:lvl6pPr>
            <a:lvl7pPr marL="2789238" indent="-207963" algn="l" defTabSz="833438" rtl="0" eaLnBrk="1" fontAlgn="base" hangingPunct="1">
              <a:spcBef>
                <a:spcPct val="20000"/>
              </a:spcBef>
              <a:spcAft>
                <a:spcPct val="0"/>
              </a:spcAft>
              <a:buChar char="»"/>
              <a:defRPr>
                <a:solidFill>
                  <a:schemeClr val="tx1"/>
                </a:solidFill>
                <a:latin typeface="+mn-lt"/>
              </a:defRPr>
            </a:lvl7pPr>
            <a:lvl8pPr marL="3246438" indent="-207963" algn="l" defTabSz="833438" rtl="0" eaLnBrk="1" fontAlgn="base" hangingPunct="1">
              <a:spcBef>
                <a:spcPct val="20000"/>
              </a:spcBef>
              <a:spcAft>
                <a:spcPct val="0"/>
              </a:spcAft>
              <a:buChar char="»"/>
              <a:defRPr>
                <a:solidFill>
                  <a:schemeClr val="tx1"/>
                </a:solidFill>
                <a:latin typeface="+mn-lt"/>
              </a:defRPr>
            </a:lvl8pPr>
            <a:lvl9pPr marL="3703638" indent="-207963" algn="l" defTabSz="833438" rtl="0" eaLnBrk="1" fontAlgn="base" hangingPunct="1">
              <a:spcBef>
                <a:spcPct val="20000"/>
              </a:spcBef>
              <a:spcAft>
                <a:spcPct val="0"/>
              </a:spcAft>
              <a:buChar char="»"/>
              <a:defRPr>
                <a:solidFill>
                  <a:schemeClr val="tx1"/>
                </a:solidFill>
                <a:latin typeface="+mn-lt"/>
              </a:defRPr>
            </a:lvl9pPr>
          </a:lstStyle>
          <a:p>
            <a:pPr marL="0" indent="0" algn="ctr">
              <a:buNone/>
            </a:pPr>
            <a:r>
              <a:rPr lang="en-US" sz="1600" b="1" dirty="0"/>
              <a:t>Little Rock Air Force Base</a:t>
            </a:r>
          </a:p>
          <a:p>
            <a:pPr marL="0" indent="0">
              <a:buNone/>
            </a:pPr>
            <a:endParaRPr lang="en-US" sz="1600" dirty="0"/>
          </a:p>
          <a:p>
            <a:r>
              <a:rPr lang="en-US" sz="1600" kern="0" dirty="0"/>
              <a:t>1st Lt Gail </a:t>
            </a:r>
            <a:r>
              <a:rPr lang="en-US" sz="1600" kern="0" dirty="0" err="1"/>
              <a:t>Muggill</a:t>
            </a:r>
            <a:endParaRPr lang="en-US" sz="1600" kern="0" dirty="0"/>
          </a:p>
          <a:p>
            <a:pPr lvl="1"/>
            <a:r>
              <a:rPr lang="en-US" sz="1200" dirty="0"/>
              <a:t>LRAFB CGOC Vice President</a:t>
            </a:r>
            <a:endParaRPr lang="en-US" sz="1600" kern="0" dirty="0"/>
          </a:p>
          <a:p>
            <a:r>
              <a:rPr lang="en-US" sz="1600" kern="0" dirty="0"/>
              <a:t>1st Lt Shelby Winchester</a:t>
            </a:r>
          </a:p>
          <a:p>
            <a:pPr lvl="1"/>
            <a:r>
              <a:rPr lang="en-US" sz="1200" kern="0" dirty="0"/>
              <a:t>LRFB CGOC DEFO Representative</a:t>
            </a:r>
            <a:endParaRPr lang="en-US" sz="1600" kern="0" dirty="0"/>
          </a:p>
          <a:p>
            <a:r>
              <a:rPr lang="en-US" sz="1600" kern="0" dirty="0"/>
              <a:t>SMSgt Stanley Cruz</a:t>
            </a:r>
          </a:p>
          <a:p>
            <a:pPr lvl="1"/>
            <a:r>
              <a:rPr lang="en-US" sz="1200" kern="0" dirty="0"/>
              <a:t>LRAFB Developmental Advisor</a:t>
            </a:r>
          </a:p>
          <a:p>
            <a:endParaRPr lang="en-US" kern="0" dirty="0"/>
          </a:p>
        </p:txBody>
      </p:sp>
      <p:pic>
        <p:nvPicPr>
          <p:cNvPr id="5" name="Picture 4" descr="Shape, circle&#10;&#10;Description automatically generated">
            <a:extLst>
              <a:ext uri="{FF2B5EF4-FFF2-40B4-BE49-F238E27FC236}">
                <a16:creationId xmlns:a16="http://schemas.microsoft.com/office/drawing/2014/main" id="{F32A0D44-6071-8E8E-3485-3F0032312332}"/>
              </a:ext>
            </a:extLst>
          </p:cNvPr>
          <p:cNvPicPr>
            <a:picLocks noChangeAspect="1"/>
          </p:cNvPicPr>
          <p:nvPr/>
        </p:nvPicPr>
        <p:blipFill rotWithShape="1">
          <a:blip r:embed="rId2">
            <a:extLst>
              <a:ext uri="{28A0092B-C50C-407E-A947-70E740481C1C}">
                <a14:useLocalDpi xmlns:a14="http://schemas.microsoft.com/office/drawing/2010/main" val="0"/>
              </a:ext>
            </a:extLst>
          </a:blip>
          <a:srcRect l="8211" t="8502" r="10934" b="6745"/>
          <a:stretch/>
        </p:blipFill>
        <p:spPr>
          <a:xfrm>
            <a:off x="146065" y="0"/>
            <a:ext cx="1105686" cy="961028"/>
          </a:xfrm>
          <a:prstGeom prst="rect">
            <a:avLst/>
          </a:prstGeom>
        </p:spPr>
      </p:pic>
      <p:sp>
        <p:nvSpPr>
          <p:cNvPr id="8" name="Text Placeholder 3">
            <a:extLst>
              <a:ext uri="{FF2B5EF4-FFF2-40B4-BE49-F238E27FC236}">
                <a16:creationId xmlns:a16="http://schemas.microsoft.com/office/drawing/2014/main" id="{83F9823F-D8D3-7DB7-3EBD-751BA5EB3802}"/>
              </a:ext>
            </a:extLst>
          </p:cNvPr>
          <p:cNvSpPr txBox="1">
            <a:spLocks/>
          </p:cNvSpPr>
          <p:nvPr/>
        </p:nvSpPr>
        <p:spPr bwMode="auto">
          <a:xfrm>
            <a:off x="6694071" y="4223980"/>
            <a:ext cx="3011487" cy="24230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7175" tIns="43598" rIns="87175" bIns="43598" numCol="1" anchor="t" anchorCtr="0" compatLnSpc="1">
            <a:prstTxWarp prst="textNoShape">
              <a:avLst/>
            </a:prstTxWarp>
          </a:bodyPr>
          <a:lstStyle>
            <a:lvl1pPr marL="312738" indent="-312738" algn="l" defTabSz="833438" rtl="0" eaLnBrk="1" fontAlgn="base" hangingPunct="1">
              <a:spcBef>
                <a:spcPct val="20000"/>
              </a:spcBef>
              <a:spcAft>
                <a:spcPct val="0"/>
              </a:spcAft>
              <a:buChar char="•"/>
              <a:defRPr sz="2400">
                <a:solidFill>
                  <a:schemeClr val="tx1"/>
                </a:solidFill>
                <a:latin typeface="+mn-lt"/>
                <a:ea typeface="+mn-ea"/>
                <a:cs typeface="+mn-cs"/>
              </a:defRPr>
            </a:lvl1pPr>
            <a:lvl2pPr marL="677863" indent="-261938" algn="l" defTabSz="833438" rtl="0" eaLnBrk="1" fontAlgn="base" hangingPunct="1">
              <a:spcBef>
                <a:spcPct val="20000"/>
              </a:spcBef>
              <a:spcAft>
                <a:spcPct val="0"/>
              </a:spcAft>
              <a:buChar char="•"/>
              <a:defRPr sz="2200">
                <a:solidFill>
                  <a:schemeClr val="tx1"/>
                </a:solidFill>
                <a:latin typeface="+mn-lt"/>
              </a:defRPr>
            </a:lvl2pPr>
            <a:lvl3pPr marL="1041400" indent="-207963" algn="l" defTabSz="833438" rtl="0" eaLnBrk="1" fontAlgn="base" hangingPunct="1">
              <a:spcBef>
                <a:spcPct val="20000"/>
              </a:spcBef>
              <a:spcAft>
                <a:spcPct val="0"/>
              </a:spcAft>
              <a:buChar char="•"/>
              <a:defRPr>
                <a:solidFill>
                  <a:schemeClr val="tx1"/>
                </a:solidFill>
                <a:latin typeface="+mn-lt"/>
              </a:defRPr>
            </a:lvl3pPr>
            <a:lvl4pPr marL="1458913" indent="-209550" algn="l" defTabSz="833438" rtl="0" eaLnBrk="1" fontAlgn="base" hangingPunct="1">
              <a:spcBef>
                <a:spcPct val="20000"/>
              </a:spcBef>
              <a:spcAft>
                <a:spcPct val="0"/>
              </a:spcAft>
              <a:defRPr>
                <a:solidFill>
                  <a:schemeClr val="tx1"/>
                </a:solidFill>
                <a:latin typeface="+mn-lt"/>
              </a:defRPr>
            </a:lvl4pPr>
            <a:lvl5pPr marL="1874838" indent="-207963" algn="l" defTabSz="833438" rtl="0" eaLnBrk="1" fontAlgn="base" hangingPunct="1">
              <a:spcBef>
                <a:spcPct val="20000"/>
              </a:spcBef>
              <a:spcAft>
                <a:spcPct val="0"/>
              </a:spcAft>
              <a:buChar char="»"/>
              <a:defRPr>
                <a:solidFill>
                  <a:schemeClr val="tx1"/>
                </a:solidFill>
                <a:latin typeface="+mn-lt"/>
              </a:defRPr>
            </a:lvl5pPr>
            <a:lvl6pPr marL="2332038" indent="-207963" algn="l" defTabSz="833438" rtl="0" eaLnBrk="1" fontAlgn="base" hangingPunct="1">
              <a:spcBef>
                <a:spcPct val="20000"/>
              </a:spcBef>
              <a:spcAft>
                <a:spcPct val="0"/>
              </a:spcAft>
              <a:buChar char="»"/>
              <a:defRPr>
                <a:solidFill>
                  <a:schemeClr val="tx1"/>
                </a:solidFill>
                <a:latin typeface="+mn-lt"/>
              </a:defRPr>
            </a:lvl6pPr>
            <a:lvl7pPr marL="2789238" indent="-207963" algn="l" defTabSz="833438" rtl="0" eaLnBrk="1" fontAlgn="base" hangingPunct="1">
              <a:spcBef>
                <a:spcPct val="20000"/>
              </a:spcBef>
              <a:spcAft>
                <a:spcPct val="0"/>
              </a:spcAft>
              <a:buChar char="»"/>
              <a:defRPr>
                <a:solidFill>
                  <a:schemeClr val="tx1"/>
                </a:solidFill>
                <a:latin typeface="+mn-lt"/>
              </a:defRPr>
            </a:lvl7pPr>
            <a:lvl8pPr marL="3246438" indent="-207963" algn="l" defTabSz="833438" rtl="0" eaLnBrk="1" fontAlgn="base" hangingPunct="1">
              <a:spcBef>
                <a:spcPct val="20000"/>
              </a:spcBef>
              <a:spcAft>
                <a:spcPct val="0"/>
              </a:spcAft>
              <a:buChar char="»"/>
              <a:defRPr>
                <a:solidFill>
                  <a:schemeClr val="tx1"/>
                </a:solidFill>
                <a:latin typeface="+mn-lt"/>
              </a:defRPr>
            </a:lvl8pPr>
            <a:lvl9pPr marL="3703638" indent="-207963" algn="l" defTabSz="833438" rtl="0" eaLnBrk="1" fontAlgn="base" hangingPunct="1">
              <a:spcBef>
                <a:spcPct val="20000"/>
              </a:spcBef>
              <a:spcAft>
                <a:spcPct val="0"/>
              </a:spcAft>
              <a:buChar char="»"/>
              <a:defRPr>
                <a:solidFill>
                  <a:schemeClr val="tx1"/>
                </a:solidFill>
                <a:latin typeface="+mn-lt"/>
              </a:defRPr>
            </a:lvl9pPr>
          </a:lstStyle>
          <a:p>
            <a:pPr marL="0" indent="0" algn="ctr">
              <a:buNone/>
            </a:pPr>
            <a:r>
              <a:rPr lang="en-US" sz="1600" b="1" dirty="0"/>
              <a:t>Kirtland Air Force Base, NM</a:t>
            </a:r>
          </a:p>
          <a:p>
            <a:pPr marL="0" indent="0">
              <a:buNone/>
            </a:pPr>
            <a:endParaRPr lang="en-US" sz="1600" dirty="0"/>
          </a:p>
          <a:p>
            <a:r>
              <a:rPr lang="en-US" sz="1600" dirty="0"/>
              <a:t>1st Lt Nadine Prentice </a:t>
            </a:r>
          </a:p>
          <a:p>
            <a:pPr lvl="1"/>
            <a:r>
              <a:rPr lang="en-US" sz="1200" dirty="0"/>
              <a:t>KAFB CGOC President</a:t>
            </a:r>
          </a:p>
          <a:p>
            <a:r>
              <a:rPr lang="en-US" sz="1600" kern="0" dirty="0"/>
              <a:t>Lt Phillip Vega</a:t>
            </a:r>
          </a:p>
          <a:p>
            <a:pPr lvl="1"/>
            <a:r>
              <a:rPr lang="en-US" sz="1200" kern="0" dirty="0"/>
              <a:t>KAFB CGOC DEFO Representative</a:t>
            </a:r>
          </a:p>
          <a:p>
            <a:r>
              <a:rPr lang="en-US" sz="1600" kern="0" dirty="0"/>
              <a:t>MSgt Jesse Bechtel</a:t>
            </a:r>
          </a:p>
          <a:p>
            <a:pPr lvl="1"/>
            <a:r>
              <a:rPr lang="en-US" sz="1200" kern="0" dirty="0"/>
              <a:t>KAFB Developmental Advisor</a:t>
            </a:r>
          </a:p>
          <a:p>
            <a:endParaRPr lang="en-US" kern="0" dirty="0"/>
          </a:p>
        </p:txBody>
      </p:sp>
      <p:sp>
        <p:nvSpPr>
          <p:cNvPr id="9" name="Text Placeholder 3">
            <a:extLst>
              <a:ext uri="{FF2B5EF4-FFF2-40B4-BE49-F238E27FC236}">
                <a16:creationId xmlns:a16="http://schemas.microsoft.com/office/drawing/2014/main" id="{E9E1388A-7569-56B9-D845-B49BE802DBA3}"/>
              </a:ext>
            </a:extLst>
          </p:cNvPr>
          <p:cNvSpPr txBox="1">
            <a:spLocks/>
          </p:cNvSpPr>
          <p:nvPr/>
        </p:nvSpPr>
        <p:spPr bwMode="auto">
          <a:xfrm>
            <a:off x="8476456" y="1593714"/>
            <a:ext cx="3011487" cy="243751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7175" tIns="43598" rIns="87175" bIns="43598" numCol="1" anchor="t" anchorCtr="0" compatLnSpc="1">
            <a:prstTxWarp prst="textNoShape">
              <a:avLst/>
            </a:prstTxWarp>
          </a:bodyPr>
          <a:lstStyle>
            <a:lvl1pPr marL="312738" indent="-312738" algn="l" defTabSz="833438" rtl="0" eaLnBrk="1" fontAlgn="base" hangingPunct="1">
              <a:spcBef>
                <a:spcPct val="20000"/>
              </a:spcBef>
              <a:spcAft>
                <a:spcPct val="0"/>
              </a:spcAft>
              <a:buChar char="•"/>
              <a:defRPr sz="2400">
                <a:solidFill>
                  <a:schemeClr val="tx1"/>
                </a:solidFill>
                <a:latin typeface="+mn-lt"/>
                <a:ea typeface="+mn-ea"/>
                <a:cs typeface="+mn-cs"/>
              </a:defRPr>
            </a:lvl1pPr>
            <a:lvl2pPr marL="677863" indent="-261938" algn="l" defTabSz="833438" rtl="0" eaLnBrk="1" fontAlgn="base" hangingPunct="1">
              <a:spcBef>
                <a:spcPct val="20000"/>
              </a:spcBef>
              <a:spcAft>
                <a:spcPct val="0"/>
              </a:spcAft>
              <a:buChar char="•"/>
              <a:defRPr sz="2200">
                <a:solidFill>
                  <a:schemeClr val="tx1"/>
                </a:solidFill>
                <a:latin typeface="+mn-lt"/>
              </a:defRPr>
            </a:lvl2pPr>
            <a:lvl3pPr marL="1041400" indent="-207963" algn="l" defTabSz="833438" rtl="0" eaLnBrk="1" fontAlgn="base" hangingPunct="1">
              <a:spcBef>
                <a:spcPct val="20000"/>
              </a:spcBef>
              <a:spcAft>
                <a:spcPct val="0"/>
              </a:spcAft>
              <a:buChar char="•"/>
              <a:defRPr>
                <a:solidFill>
                  <a:schemeClr val="tx1"/>
                </a:solidFill>
                <a:latin typeface="+mn-lt"/>
              </a:defRPr>
            </a:lvl3pPr>
            <a:lvl4pPr marL="1458913" indent="-209550" algn="l" defTabSz="833438" rtl="0" eaLnBrk="1" fontAlgn="base" hangingPunct="1">
              <a:spcBef>
                <a:spcPct val="20000"/>
              </a:spcBef>
              <a:spcAft>
                <a:spcPct val="0"/>
              </a:spcAft>
              <a:defRPr>
                <a:solidFill>
                  <a:schemeClr val="tx1"/>
                </a:solidFill>
                <a:latin typeface="+mn-lt"/>
              </a:defRPr>
            </a:lvl4pPr>
            <a:lvl5pPr marL="1874838" indent="-207963" algn="l" defTabSz="833438" rtl="0" eaLnBrk="1" fontAlgn="base" hangingPunct="1">
              <a:spcBef>
                <a:spcPct val="20000"/>
              </a:spcBef>
              <a:spcAft>
                <a:spcPct val="0"/>
              </a:spcAft>
              <a:buChar char="»"/>
              <a:defRPr>
                <a:solidFill>
                  <a:schemeClr val="tx1"/>
                </a:solidFill>
                <a:latin typeface="+mn-lt"/>
              </a:defRPr>
            </a:lvl5pPr>
            <a:lvl6pPr marL="2332038" indent="-207963" algn="l" defTabSz="833438" rtl="0" eaLnBrk="1" fontAlgn="base" hangingPunct="1">
              <a:spcBef>
                <a:spcPct val="20000"/>
              </a:spcBef>
              <a:spcAft>
                <a:spcPct val="0"/>
              </a:spcAft>
              <a:buChar char="»"/>
              <a:defRPr>
                <a:solidFill>
                  <a:schemeClr val="tx1"/>
                </a:solidFill>
                <a:latin typeface="+mn-lt"/>
              </a:defRPr>
            </a:lvl6pPr>
            <a:lvl7pPr marL="2789238" indent="-207963" algn="l" defTabSz="833438" rtl="0" eaLnBrk="1" fontAlgn="base" hangingPunct="1">
              <a:spcBef>
                <a:spcPct val="20000"/>
              </a:spcBef>
              <a:spcAft>
                <a:spcPct val="0"/>
              </a:spcAft>
              <a:buChar char="»"/>
              <a:defRPr>
                <a:solidFill>
                  <a:schemeClr val="tx1"/>
                </a:solidFill>
                <a:latin typeface="+mn-lt"/>
              </a:defRPr>
            </a:lvl7pPr>
            <a:lvl8pPr marL="3246438" indent="-207963" algn="l" defTabSz="833438" rtl="0" eaLnBrk="1" fontAlgn="base" hangingPunct="1">
              <a:spcBef>
                <a:spcPct val="20000"/>
              </a:spcBef>
              <a:spcAft>
                <a:spcPct val="0"/>
              </a:spcAft>
              <a:buChar char="»"/>
              <a:defRPr>
                <a:solidFill>
                  <a:schemeClr val="tx1"/>
                </a:solidFill>
                <a:latin typeface="+mn-lt"/>
              </a:defRPr>
            </a:lvl8pPr>
            <a:lvl9pPr marL="3703638" indent="-207963" algn="l" defTabSz="833438" rtl="0" eaLnBrk="1" fontAlgn="base" hangingPunct="1">
              <a:spcBef>
                <a:spcPct val="20000"/>
              </a:spcBef>
              <a:spcAft>
                <a:spcPct val="0"/>
              </a:spcAft>
              <a:buChar char="»"/>
              <a:defRPr>
                <a:solidFill>
                  <a:schemeClr val="tx1"/>
                </a:solidFill>
                <a:latin typeface="+mn-lt"/>
              </a:defRPr>
            </a:lvl9pPr>
          </a:lstStyle>
          <a:p>
            <a:pPr marL="0" indent="0" algn="ctr">
              <a:buNone/>
            </a:pPr>
            <a:r>
              <a:rPr lang="en-US" sz="1600" b="1"/>
              <a:t>Robins Air Force Base, GA</a:t>
            </a:r>
          </a:p>
          <a:p>
            <a:pPr marL="0" indent="0">
              <a:buNone/>
            </a:pPr>
            <a:endParaRPr lang="en-US" sz="1600"/>
          </a:p>
          <a:p>
            <a:r>
              <a:rPr lang="en-US" sz="1600"/>
              <a:t>2nd Lt Shannon Hourigan</a:t>
            </a:r>
          </a:p>
          <a:p>
            <a:pPr lvl="1"/>
            <a:r>
              <a:rPr lang="en-US" sz="1200"/>
              <a:t>RAFB CGOC President</a:t>
            </a:r>
            <a:endParaRPr lang="en-US" sz="1600" kern="0"/>
          </a:p>
          <a:p>
            <a:r>
              <a:rPr lang="en-US" sz="1600" kern="0"/>
              <a:t>2nd Lt Rodricka Brice-Curry</a:t>
            </a:r>
          </a:p>
          <a:p>
            <a:pPr lvl="1"/>
            <a:r>
              <a:rPr lang="en-US" sz="1200" kern="0"/>
              <a:t>RAFB CGOC DEFO Representative</a:t>
            </a:r>
            <a:endParaRPr lang="en-US" sz="1600" kern="0"/>
          </a:p>
          <a:p>
            <a:r>
              <a:rPr lang="en-US" sz="1600" kern="0"/>
              <a:t>MSgt Tammy L. Abbey</a:t>
            </a:r>
          </a:p>
          <a:p>
            <a:pPr lvl="1"/>
            <a:r>
              <a:rPr lang="en-US" sz="1200" kern="0"/>
              <a:t>RAFB Developmental Advisor</a:t>
            </a:r>
          </a:p>
          <a:p>
            <a:endParaRPr lang="en-US" kern="0"/>
          </a:p>
        </p:txBody>
      </p:sp>
      <p:cxnSp>
        <p:nvCxnSpPr>
          <p:cNvPr id="10" name="Straight Connector 9">
            <a:extLst>
              <a:ext uri="{FF2B5EF4-FFF2-40B4-BE49-F238E27FC236}">
                <a16:creationId xmlns:a16="http://schemas.microsoft.com/office/drawing/2014/main" id="{46AE0589-318E-3831-D708-7BFA904BC8E5}"/>
              </a:ext>
            </a:extLst>
          </p:cNvPr>
          <p:cNvCxnSpPr/>
          <p:nvPr/>
        </p:nvCxnSpPr>
        <p:spPr>
          <a:xfrm>
            <a:off x="98474" y="1031977"/>
            <a:ext cx="11929403" cy="0"/>
          </a:xfrm>
          <a:prstGeom prst="line">
            <a:avLst/>
          </a:prstGeom>
          <a:ln w="4762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496D44E-53A8-B4AB-F534-902A353BBE67}"/>
              </a:ext>
            </a:extLst>
          </p:cNvPr>
          <p:cNvSpPr txBox="1"/>
          <p:nvPr/>
        </p:nvSpPr>
        <p:spPr>
          <a:xfrm>
            <a:off x="9982199" y="6416063"/>
            <a:ext cx="2021707" cy="369332"/>
          </a:xfrm>
          <a:prstGeom prst="rect">
            <a:avLst/>
          </a:prstGeom>
          <a:noFill/>
        </p:spPr>
        <p:txBody>
          <a:bodyPr wrap="none" rtlCol="0">
            <a:spAutoFit/>
          </a:bodyPr>
          <a:lstStyle/>
          <a:p>
            <a:r>
              <a:rPr lang="en-US" dirty="0"/>
              <a:t>CAO: 30 Nov 2023</a:t>
            </a:r>
          </a:p>
        </p:txBody>
      </p:sp>
    </p:spTree>
    <p:extLst>
      <p:ext uri="{BB962C8B-B14F-4D97-AF65-F5344CB8AC3E}">
        <p14:creationId xmlns:p14="http://schemas.microsoft.com/office/powerpoint/2010/main" val="276376977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EA8019E-0108-4A67-AFDD-4BC3CD89D831}"/>
              </a:ext>
            </a:extLst>
          </p:cNvPr>
          <p:cNvSpPr txBox="1">
            <a:spLocks/>
          </p:cNvSpPr>
          <p:nvPr/>
        </p:nvSpPr>
        <p:spPr>
          <a:xfrm>
            <a:off x="342597" y="2518314"/>
            <a:ext cx="11506805" cy="910686"/>
          </a:xfrm>
          <a:prstGeom prst="rect">
            <a:avLst/>
          </a:prstGeom>
        </p:spPr>
        <p:txBody>
          <a:bodyPr vert="horz" lIns="91440" tIns="45720" rIns="91440" bIns="45720" rtlCol="0" anchor="b">
            <a:normAutofit/>
            <a:scene3d>
              <a:camera prst="orthographicFront"/>
              <a:lightRig rig="threePt" dir="t"/>
            </a:scene3d>
            <a:sp3d extrusionH="57150">
              <a:bevelT w="38100" h="38100"/>
            </a:sp3d>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sz="4000" b="1" spc="300" dirty="0">
                <a:effectLst>
                  <a:glow>
                    <a:schemeClr val="accent1">
                      <a:alpha val="40000"/>
                    </a:schemeClr>
                  </a:glow>
                  <a:reflection endPos="0" dist="50800" dir="5400000" sy="-100000" algn="bl" rotWithShape="0"/>
                </a:effectLst>
              </a:rPr>
              <a:t>CAN’T WAIT TO HEAR FROM YOU!</a:t>
            </a:r>
          </a:p>
        </p:txBody>
      </p:sp>
      <p:pic>
        <p:nvPicPr>
          <p:cNvPr id="2" name="Picture 1" descr="Shape, circle&#10;&#10;Description automatically generated">
            <a:extLst>
              <a:ext uri="{FF2B5EF4-FFF2-40B4-BE49-F238E27FC236}">
                <a16:creationId xmlns:a16="http://schemas.microsoft.com/office/drawing/2014/main" id="{D6D8627F-D608-0908-8F9B-C21C2324C4DF}"/>
              </a:ext>
            </a:extLst>
          </p:cNvPr>
          <p:cNvPicPr>
            <a:picLocks noChangeAspect="1"/>
          </p:cNvPicPr>
          <p:nvPr/>
        </p:nvPicPr>
        <p:blipFill rotWithShape="1">
          <a:blip r:embed="rId2">
            <a:alphaModFix amt="12000"/>
            <a:extLst>
              <a:ext uri="{28A0092B-C50C-407E-A947-70E740481C1C}">
                <a14:useLocalDpi xmlns:a14="http://schemas.microsoft.com/office/drawing/2010/main" val="0"/>
              </a:ext>
            </a:extLst>
          </a:blip>
          <a:srcRect l="8211" t="8502" r="10934" b="6745"/>
          <a:stretch/>
        </p:blipFill>
        <p:spPr>
          <a:xfrm>
            <a:off x="3369354" y="715640"/>
            <a:ext cx="5453292" cy="4739832"/>
          </a:xfrm>
          <a:prstGeom prst="rect">
            <a:avLst/>
          </a:prstGeom>
          <a:effectLst>
            <a:reflection endPos="0" dist="50800" dir="5400000" sy="-100000" algn="bl" rotWithShape="0"/>
          </a:effectLst>
        </p:spPr>
      </p:pic>
    </p:spTree>
    <p:extLst>
      <p:ext uri="{BB962C8B-B14F-4D97-AF65-F5344CB8AC3E}">
        <p14:creationId xmlns:p14="http://schemas.microsoft.com/office/powerpoint/2010/main" val="3247171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7755" y="-83879"/>
            <a:ext cx="3099278" cy="1143000"/>
          </a:xfrm>
        </p:spPr>
        <p:txBody>
          <a:bodyPr>
            <a:noAutofit/>
          </a:bodyPr>
          <a:lstStyle/>
          <a:p>
            <a:r>
              <a:rPr lang="en-US" sz="4000" spc="300" dirty="0"/>
              <a:t>OVERVIEW</a:t>
            </a:r>
          </a:p>
        </p:txBody>
      </p:sp>
      <p:sp>
        <p:nvSpPr>
          <p:cNvPr id="3" name="TextBox 2">
            <a:extLst>
              <a:ext uri="{FF2B5EF4-FFF2-40B4-BE49-F238E27FC236}">
                <a16:creationId xmlns:a16="http://schemas.microsoft.com/office/drawing/2014/main" id="{6A35A7F4-FE15-0FA0-6001-76D98897A733}"/>
              </a:ext>
            </a:extLst>
          </p:cNvPr>
          <p:cNvSpPr txBox="1"/>
          <p:nvPr/>
        </p:nvSpPr>
        <p:spPr>
          <a:xfrm>
            <a:off x="865683" y="1086264"/>
            <a:ext cx="9662980" cy="6709529"/>
          </a:xfrm>
          <a:prstGeom prst="rect">
            <a:avLst/>
          </a:prstGeom>
          <a:noFill/>
        </p:spPr>
        <p:txBody>
          <a:bodyPr wrap="square" rtlCol="0">
            <a:spAutoFit/>
          </a:bodyPr>
          <a:lstStyle/>
          <a:p>
            <a:pPr marL="285750" indent="-285750">
              <a:buFont typeface="Arial" panose="020B0604020202020204" pitchFamily="34" charset="0"/>
              <a:buChar char="•"/>
            </a:pPr>
            <a:r>
              <a:rPr lang="en-US" sz="3200" b="1" dirty="0"/>
              <a:t>Commissioning Questions</a:t>
            </a:r>
          </a:p>
          <a:p>
            <a:endParaRPr lang="en-US" sz="3200" b="1" dirty="0"/>
          </a:p>
          <a:p>
            <a:pPr marL="285750" indent="-285750">
              <a:buFont typeface="Arial" panose="020B0604020202020204" pitchFamily="34" charset="0"/>
              <a:buChar char="•"/>
            </a:pPr>
            <a:r>
              <a:rPr lang="en-US" sz="3200" b="1" dirty="0"/>
              <a:t>What is DEFO?</a:t>
            </a:r>
          </a:p>
          <a:p>
            <a:pPr marL="285750" indent="-285750">
              <a:buFont typeface="Arial" panose="020B0604020202020204" pitchFamily="34" charset="0"/>
              <a:buChar char="•"/>
            </a:pPr>
            <a:endParaRPr lang="en-US" sz="3200" b="1" dirty="0"/>
          </a:p>
          <a:p>
            <a:pPr marL="285750" indent="-285750">
              <a:buFont typeface="Arial" panose="020B0604020202020204" pitchFamily="34" charset="0"/>
              <a:buChar char="•"/>
            </a:pPr>
            <a:r>
              <a:rPr lang="en-US" sz="3200" b="1" dirty="0"/>
              <a:t>DEFO Program Background</a:t>
            </a:r>
          </a:p>
          <a:p>
            <a:pPr marL="285750" indent="-285750">
              <a:buFont typeface="Arial" panose="020B0604020202020204" pitchFamily="34" charset="0"/>
              <a:buChar char="•"/>
            </a:pPr>
            <a:endParaRPr lang="en-US" sz="3200" b="1" dirty="0"/>
          </a:p>
          <a:p>
            <a:pPr marL="285750" indent="-285750">
              <a:buFont typeface="Arial" panose="020B0604020202020204" pitchFamily="34" charset="0"/>
              <a:buChar char="•"/>
            </a:pPr>
            <a:r>
              <a:rPr lang="en-US" sz="3200" b="1" dirty="0"/>
              <a:t>Commissioning Information</a:t>
            </a:r>
          </a:p>
          <a:p>
            <a:pPr marL="285750" indent="-285750">
              <a:buFont typeface="Arial" panose="020B0604020202020204" pitchFamily="34" charset="0"/>
              <a:buChar char="•"/>
            </a:pPr>
            <a:endParaRPr lang="en-US" sz="3200" b="1" dirty="0"/>
          </a:p>
          <a:p>
            <a:pPr marL="285750" indent="-285750">
              <a:buFont typeface="Arial" panose="020B0604020202020204" pitchFamily="34" charset="0"/>
              <a:buChar char="•"/>
            </a:pPr>
            <a:r>
              <a:rPr lang="en-US" sz="3200" b="1" dirty="0"/>
              <a:t>How to Use the DEFO Program</a:t>
            </a:r>
          </a:p>
          <a:p>
            <a:pPr marL="285750" indent="-285750">
              <a:buFont typeface="Arial" panose="020B0604020202020204" pitchFamily="34" charset="0"/>
              <a:buChar char="•"/>
            </a:pPr>
            <a:endParaRPr lang="en-US" sz="3200" b="1" dirty="0"/>
          </a:p>
          <a:p>
            <a:pPr marL="285750" indent="-285750">
              <a:buFont typeface="Arial" panose="020B0604020202020204" pitchFamily="34" charset="0"/>
              <a:buChar char="•"/>
            </a:pPr>
            <a:r>
              <a:rPr lang="en-US" sz="3200" b="1" dirty="0"/>
              <a:t>Contacts</a:t>
            </a:r>
          </a:p>
          <a:p>
            <a:pPr marL="285750" indent="-285750">
              <a:buFont typeface="Arial" panose="020B0604020202020204" pitchFamily="34" charset="0"/>
              <a:buChar char="•"/>
            </a:pPr>
            <a:endParaRPr lang="en-US" sz="3200" b="1" dirty="0"/>
          </a:p>
          <a:p>
            <a:pPr marL="285750" indent="-285750">
              <a:buFont typeface="Arial" panose="020B0604020202020204" pitchFamily="34" charset="0"/>
              <a:buChar char="•"/>
            </a:pPr>
            <a:endParaRPr lang="en-US" sz="3200" b="1" dirty="0"/>
          </a:p>
          <a:p>
            <a:pPr marL="285750" indent="-285750">
              <a:buFont typeface="Arial" panose="020B0604020202020204" pitchFamily="34" charset="0"/>
              <a:buChar char="•"/>
            </a:pPr>
            <a:endParaRPr lang="en-US" sz="1400" dirty="0"/>
          </a:p>
        </p:txBody>
      </p:sp>
      <p:cxnSp>
        <p:nvCxnSpPr>
          <p:cNvPr id="5" name="Straight Connector 4">
            <a:extLst>
              <a:ext uri="{FF2B5EF4-FFF2-40B4-BE49-F238E27FC236}">
                <a16:creationId xmlns:a16="http://schemas.microsoft.com/office/drawing/2014/main" id="{22CA30F4-0B36-5B55-A185-1A932158717F}"/>
              </a:ext>
            </a:extLst>
          </p:cNvPr>
          <p:cNvCxnSpPr/>
          <p:nvPr/>
        </p:nvCxnSpPr>
        <p:spPr>
          <a:xfrm>
            <a:off x="98474" y="1031977"/>
            <a:ext cx="11929403" cy="0"/>
          </a:xfrm>
          <a:prstGeom prst="line">
            <a:avLst/>
          </a:prstGeom>
          <a:ln w="4762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ircular logo with black text&#10;&#10;Description automatically generated">
            <a:extLst>
              <a:ext uri="{FF2B5EF4-FFF2-40B4-BE49-F238E27FC236}">
                <a16:creationId xmlns:a16="http://schemas.microsoft.com/office/drawing/2014/main" id="{9B57523C-1502-882C-6999-F7671C79035F}"/>
              </a:ext>
            </a:extLst>
          </p:cNvPr>
          <p:cNvPicPr>
            <a:picLocks noChangeAspect="1"/>
          </p:cNvPicPr>
          <p:nvPr/>
        </p:nvPicPr>
        <p:blipFill rotWithShape="1">
          <a:blip r:embed="rId2">
            <a:extLst>
              <a:ext uri="{28A0092B-C50C-407E-A947-70E740481C1C}">
                <a14:useLocalDpi xmlns:a14="http://schemas.microsoft.com/office/drawing/2010/main" val="0"/>
              </a:ext>
            </a:extLst>
          </a:blip>
          <a:srcRect l="9612" t="8582" r="11316" b="5658"/>
          <a:stretch/>
        </p:blipFill>
        <p:spPr>
          <a:xfrm>
            <a:off x="754967" y="39591"/>
            <a:ext cx="996390" cy="896059"/>
          </a:xfrm>
          <a:prstGeom prst="rect">
            <a:avLst/>
          </a:prstGeom>
        </p:spPr>
      </p:pic>
    </p:spTree>
    <p:extLst>
      <p:ext uri="{BB962C8B-B14F-4D97-AF65-F5344CB8AC3E}">
        <p14:creationId xmlns:p14="http://schemas.microsoft.com/office/powerpoint/2010/main" val="221580340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0CCA5F6-AAE2-4447-AA17-2092867580A4}"/>
              </a:ext>
            </a:extLst>
          </p:cNvPr>
          <p:cNvPicPr>
            <a:picLocks noChangeAspect="1"/>
          </p:cNvPicPr>
          <p:nvPr/>
        </p:nvPicPr>
        <p:blipFill rotWithShape="1">
          <a:blip r:embed="rId2"/>
          <a:srcRect l="13129" r="2622" b="9963"/>
          <a:stretch/>
        </p:blipFill>
        <p:spPr>
          <a:xfrm>
            <a:off x="2694190" y="1673236"/>
            <a:ext cx="7128236" cy="5184764"/>
          </a:xfrm>
          <a:prstGeom prst="rect">
            <a:avLst/>
          </a:prstGeom>
        </p:spPr>
      </p:pic>
      <p:sp>
        <p:nvSpPr>
          <p:cNvPr id="7" name="Text Placeholder 3">
            <a:extLst>
              <a:ext uri="{FF2B5EF4-FFF2-40B4-BE49-F238E27FC236}">
                <a16:creationId xmlns:a16="http://schemas.microsoft.com/office/drawing/2014/main" id="{7AF2DB4F-3C75-4A4F-9D6A-DF6D1F3FB43A}"/>
              </a:ext>
            </a:extLst>
          </p:cNvPr>
          <p:cNvSpPr txBox="1">
            <a:spLocks/>
          </p:cNvSpPr>
          <p:nvPr/>
        </p:nvSpPr>
        <p:spPr>
          <a:xfrm>
            <a:off x="5601077" y="1110711"/>
            <a:ext cx="4075039" cy="427771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endParaRPr lang="en-US" dirty="0"/>
          </a:p>
        </p:txBody>
      </p:sp>
      <p:sp>
        <p:nvSpPr>
          <p:cNvPr id="13" name="Text Placeholder 3">
            <a:extLst>
              <a:ext uri="{FF2B5EF4-FFF2-40B4-BE49-F238E27FC236}">
                <a16:creationId xmlns:a16="http://schemas.microsoft.com/office/drawing/2014/main" id="{369AA5A0-C5A5-45C2-8711-49ED81A43D70}"/>
              </a:ext>
            </a:extLst>
          </p:cNvPr>
          <p:cNvSpPr txBox="1">
            <a:spLocks/>
          </p:cNvSpPr>
          <p:nvPr/>
        </p:nvSpPr>
        <p:spPr>
          <a:xfrm>
            <a:off x="446312" y="1240844"/>
            <a:ext cx="5649688" cy="26908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endParaRPr lang="en-US" sz="1200" dirty="0"/>
          </a:p>
        </p:txBody>
      </p:sp>
      <p:pic>
        <p:nvPicPr>
          <p:cNvPr id="6" name="Picture 5" descr="A circular logo with black text&#10;&#10;Description automatically generated">
            <a:extLst>
              <a:ext uri="{FF2B5EF4-FFF2-40B4-BE49-F238E27FC236}">
                <a16:creationId xmlns:a16="http://schemas.microsoft.com/office/drawing/2014/main" id="{84356543-BF10-41DF-6E67-6BD2EA5F5D05}"/>
              </a:ext>
            </a:extLst>
          </p:cNvPr>
          <p:cNvPicPr>
            <a:picLocks noChangeAspect="1"/>
          </p:cNvPicPr>
          <p:nvPr/>
        </p:nvPicPr>
        <p:blipFill rotWithShape="1">
          <a:blip r:embed="rId3">
            <a:extLst>
              <a:ext uri="{28A0092B-C50C-407E-A947-70E740481C1C}">
                <a14:useLocalDpi xmlns:a14="http://schemas.microsoft.com/office/drawing/2010/main" val="0"/>
              </a:ext>
            </a:extLst>
          </a:blip>
          <a:srcRect l="9612" t="8582" r="11316" b="5658"/>
          <a:stretch/>
        </p:blipFill>
        <p:spPr>
          <a:xfrm>
            <a:off x="754967" y="39591"/>
            <a:ext cx="996390" cy="896059"/>
          </a:xfrm>
          <a:prstGeom prst="rect">
            <a:avLst/>
          </a:prstGeom>
        </p:spPr>
      </p:pic>
      <p:sp>
        <p:nvSpPr>
          <p:cNvPr id="2" name="TextBox 1">
            <a:extLst>
              <a:ext uri="{FF2B5EF4-FFF2-40B4-BE49-F238E27FC236}">
                <a16:creationId xmlns:a16="http://schemas.microsoft.com/office/drawing/2014/main" id="{6C2C42DE-8D66-74DF-12B5-CF6CA855EA11}"/>
              </a:ext>
            </a:extLst>
          </p:cNvPr>
          <p:cNvSpPr txBox="1"/>
          <p:nvPr/>
        </p:nvSpPr>
        <p:spPr>
          <a:xfrm>
            <a:off x="2959510" y="760225"/>
            <a:ext cx="5460149" cy="461665"/>
          </a:xfrm>
          <a:prstGeom prst="rect">
            <a:avLst/>
          </a:prstGeom>
          <a:noFill/>
        </p:spPr>
        <p:txBody>
          <a:bodyPr wrap="none" rtlCol="0">
            <a:spAutoFit/>
          </a:bodyPr>
          <a:lstStyle/>
          <a:p>
            <a:r>
              <a:rPr lang="en-US" sz="2400" b="1" i="1" dirty="0">
                <a:latin typeface="Arial" panose="020B0604020202020204" pitchFamily="34" charset="0"/>
                <a:cs typeface="Arial" panose="020B0604020202020204" pitchFamily="34" charset="0"/>
              </a:rPr>
              <a:t>Figuring out commissioning be like:</a:t>
            </a:r>
          </a:p>
        </p:txBody>
      </p:sp>
    </p:spTree>
    <p:extLst>
      <p:ext uri="{BB962C8B-B14F-4D97-AF65-F5344CB8AC3E}">
        <p14:creationId xmlns:p14="http://schemas.microsoft.com/office/powerpoint/2010/main" val="1176508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0E253-60ED-0ABB-E3D0-3CF8AF02833F}"/>
              </a:ext>
            </a:extLst>
          </p:cNvPr>
          <p:cNvSpPr>
            <a:spLocks noGrp="1"/>
          </p:cNvSpPr>
          <p:nvPr>
            <p:ph type="title"/>
          </p:nvPr>
        </p:nvSpPr>
        <p:spPr>
          <a:xfrm>
            <a:off x="1308219" y="124759"/>
            <a:ext cx="10515600" cy="1325563"/>
          </a:xfrm>
        </p:spPr>
        <p:txBody>
          <a:bodyPr>
            <a:normAutofit/>
          </a:bodyPr>
          <a:lstStyle/>
          <a:p>
            <a:pPr algn="r"/>
            <a:r>
              <a:rPr lang="en-US" sz="4000" spc="300" dirty="0"/>
              <a:t>COMMISSIONING </a:t>
            </a:r>
          </a:p>
        </p:txBody>
      </p:sp>
      <p:sp>
        <p:nvSpPr>
          <p:cNvPr id="3" name="Content Placeholder 2">
            <a:extLst>
              <a:ext uri="{FF2B5EF4-FFF2-40B4-BE49-F238E27FC236}">
                <a16:creationId xmlns:a16="http://schemas.microsoft.com/office/drawing/2014/main" id="{112789BA-E504-ABA6-3999-6BC156625590}"/>
              </a:ext>
            </a:extLst>
          </p:cNvPr>
          <p:cNvSpPr>
            <a:spLocks noGrp="1"/>
          </p:cNvSpPr>
          <p:nvPr>
            <p:ph idx="1"/>
          </p:nvPr>
        </p:nvSpPr>
        <p:spPr>
          <a:xfrm>
            <a:off x="838200" y="1786296"/>
            <a:ext cx="10515600" cy="4351338"/>
          </a:xfrm>
        </p:spPr>
        <p:txBody>
          <a:bodyPr vert="horz" lIns="91440" tIns="45720" rIns="91440" bIns="45720" rtlCol="0" anchor="t">
            <a:normAutofit fontScale="70000" lnSpcReduction="20000"/>
          </a:bodyPr>
          <a:lstStyle/>
          <a:p>
            <a:pPr marL="0" indent="0" algn="ctr">
              <a:buNone/>
            </a:pPr>
            <a:r>
              <a:rPr lang="en-US" sz="4000" b="1" u="sng" dirty="0">
                <a:effectLst>
                  <a:glow>
                    <a:schemeClr val="accent1">
                      <a:alpha val="40000"/>
                    </a:schemeClr>
                  </a:glow>
                  <a:outerShdw blurRad="50800" dist="50800" dir="5400000" sx="1000" sy="1000" algn="ctr" rotWithShape="0">
                    <a:srgbClr val="000000">
                      <a:alpha val="43137"/>
                    </a:srgbClr>
                  </a:outerShdw>
                  <a:reflection endPos="0" dist="50800" dir="5400000" sy="-100000" algn="bl" rotWithShape="0"/>
                </a:effectLst>
                <a:latin typeface="+mn-lt"/>
                <a:cs typeface="Times New Roman" panose="02020603050405020304" pitchFamily="18" charset="0"/>
              </a:rPr>
              <a:t>Commissioning is a confusing and convoluted process. </a:t>
            </a:r>
          </a:p>
          <a:p>
            <a:endParaRPr lang="en-US" sz="2800" dirty="0">
              <a:effectLst>
                <a:glow>
                  <a:schemeClr val="accent1">
                    <a:alpha val="40000"/>
                  </a:schemeClr>
                </a:glow>
                <a:outerShdw blurRad="50800" dist="50800" dir="5400000" sx="1000" sy="1000" algn="ctr" rotWithShape="0">
                  <a:srgbClr val="000000">
                    <a:alpha val="43137"/>
                  </a:srgbClr>
                </a:outerShdw>
                <a:reflection endPos="0" dist="50800" dir="5400000" sy="-100000" algn="bl" rotWithShape="0"/>
              </a:effectLst>
              <a:latin typeface="+mn-lt"/>
              <a:cs typeface="Times New Roman" panose="02020603050405020304" pitchFamily="18" charset="0"/>
            </a:endParaRPr>
          </a:p>
          <a:p>
            <a:r>
              <a:rPr lang="en-US" sz="2800" dirty="0">
                <a:effectLst>
                  <a:glow>
                    <a:schemeClr val="accent1">
                      <a:alpha val="40000"/>
                    </a:schemeClr>
                  </a:glow>
                  <a:outerShdw blurRad="50800" dist="50800" dir="5400000" sx="1000" sy="1000" algn="ctr" rotWithShape="0">
                    <a:srgbClr val="000000">
                      <a:alpha val="43137"/>
                    </a:srgbClr>
                  </a:outerShdw>
                  <a:reflection endPos="0" dist="50800" dir="5400000" sy="-100000" algn="bl" rotWithShape="0"/>
                </a:effectLst>
                <a:latin typeface="+mn-lt"/>
                <a:cs typeface="Times New Roman"/>
              </a:rPr>
              <a:t>With </a:t>
            </a:r>
            <a:r>
              <a:rPr lang="en-US" dirty="0">
                <a:effectLst>
                  <a:glow>
                    <a:schemeClr val="accent1">
                      <a:alpha val="40000"/>
                    </a:schemeClr>
                  </a:glow>
                  <a:outerShdw blurRad="50800" dist="50800" dir="5400000" sx="1000" sy="1000" algn="ctr" rotWithShape="0">
                    <a:srgbClr val="000000">
                      <a:alpha val="43137"/>
                    </a:srgbClr>
                  </a:outerShdw>
                  <a:reflection endPos="0" dist="50800" dir="5400000" sy="-100000" algn="bl" rotWithShape="0"/>
                </a:effectLst>
                <a:cs typeface="Times New Roman"/>
              </a:rPr>
              <a:t>over</a:t>
            </a:r>
            <a:r>
              <a:rPr lang="en-US" sz="2800" dirty="0">
                <a:effectLst>
                  <a:glow>
                    <a:schemeClr val="accent1">
                      <a:alpha val="40000"/>
                    </a:schemeClr>
                  </a:glow>
                  <a:outerShdw blurRad="50800" dist="50800" dir="5400000" sx="1000" sy="1000" algn="ctr" rotWithShape="0">
                    <a:srgbClr val="000000">
                      <a:alpha val="43137"/>
                    </a:srgbClr>
                  </a:outerShdw>
                  <a:reflection endPos="0" dist="50800" dir="5400000" sy="-100000" algn="bl" rotWithShape="0"/>
                </a:effectLst>
                <a:latin typeface="+mn-lt"/>
                <a:cs typeface="Times New Roman"/>
              </a:rPr>
              <a:t> </a:t>
            </a:r>
            <a:r>
              <a:rPr lang="en-US" dirty="0">
                <a:effectLst>
                  <a:glow>
                    <a:schemeClr val="accent1">
                      <a:alpha val="40000"/>
                    </a:schemeClr>
                  </a:glow>
                  <a:outerShdw blurRad="50800" dist="50800" dir="5400000" sx="1000" sy="1000" algn="ctr" rotWithShape="0">
                    <a:srgbClr val="000000">
                      <a:alpha val="43137"/>
                    </a:srgbClr>
                  </a:outerShdw>
                  <a:reflection endPos="0" dist="50800" dir="5400000" sy="-100000" algn="bl" rotWithShape="0"/>
                </a:effectLst>
                <a:cs typeface="Times New Roman"/>
              </a:rPr>
              <a:t>18 </a:t>
            </a:r>
            <a:r>
              <a:rPr lang="en-US" sz="2800" dirty="0">
                <a:effectLst>
                  <a:glow>
                    <a:schemeClr val="accent1">
                      <a:alpha val="40000"/>
                    </a:schemeClr>
                  </a:glow>
                  <a:outerShdw blurRad="50800" dist="50800" dir="5400000" sx="1000" sy="1000" algn="ctr" rotWithShape="0">
                    <a:srgbClr val="000000">
                      <a:alpha val="43137"/>
                    </a:srgbClr>
                  </a:outerShdw>
                  <a:reflection endPos="0" dist="50800" dir="5400000" sy="-100000" algn="bl" rotWithShape="0"/>
                </a:effectLst>
                <a:latin typeface="+mn-lt"/>
                <a:cs typeface="Times New Roman"/>
              </a:rPr>
              <a:t>different commissioning avenues, AFSCs, timing, and ever-changing guidelines, a</a:t>
            </a:r>
            <a:r>
              <a:rPr lang="en-US" sz="2800" dirty="0">
                <a:effectLst>
                  <a:glow>
                    <a:schemeClr val="accent1">
                      <a:alpha val="40000"/>
                    </a:schemeClr>
                  </a:glow>
                  <a:outerShdw blurRad="50800" dist="50800" dir="5400000" sx="1000" sy="1000" algn="ctr" rotWithShape="0">
                    <a:srgbClr val="000000">
                      <a:alpha val="43137"/>
                    </a:srgbClr>
                  </a:outerShdw>
                  <a:reflection endPos="0" dist="50800" dir="5400000" sy="-100000" algn="bl" rotWithShape="0"/>
                </a:effectLst>
                <a:cs typeface="Times New Roman"/>
              </a:rPr>
              <a:t>pplying for commission is a daunting process.</a:t>
            </a:r>
            <a:endParaRPr lang="en-US" sz="2800" dirty="0">
              <a:effectLst>
                <a:glow>
                  <a:srgbClr val="4472C4">
                    <a:alpha val="40000"/>
                  </a:srgbClr>
                </a:glow>
                <a:outerShdw blurRad="50800" dist="50800" dir="5400000" sx="1000" sy="1000" algn="ctr" rotWithShape="0">
                  <a:srgbClr val="000000">
                    <a:alpha val="43137"/>
                  </a:srgbClr>
                </a:outerShdw>
                <a:reflection endPos="0" dist="50800" dir="5400000" sy="-100000" algn="bl" rotWithShape="0"/>
              </a:effectLst>
              <a:latin typeface="+mn-lt"/>
              <a:cs typeface="Times New Roman"/>
            </a:endParaRPr>
          </a:p>
          <a:p>
            <a:endParaRPr lang="en-US" sz="2800" dirty="0">
              <a:effectLst>
                <a:glow>
                  <a:schemeClr val="accent1">
                    <a:alpha val="40000"/>
                  </a:schemeClr>
                </a:glow>
                <a:outerShdw blurRad="50800" dist="50800" dir="5400000" sx="1000" sy="1000" algn="ctr" rotWithShape="0">
                  <a:srgbClr val="000000">
                    <a:alpha val="43137"/>
                  </a:srgbClr>
                </a:outerShdw>
                <a:reflection endPos="0" dist="50800" dir="5400000" sy="-100000" algn="bl" rotWithShape="0"/>
              </a:effectLst>
              <a:latin typeface="+mn-lt"/>
              <a:cs typeface="Times New Roman" panose="02020603050405020304" pitchFamily="18" charset="0"/>
            </a:endParaRPr>
          </a:p>
          <a:p>
            <a:r>
              <a:rPr lang="en-US" sz="2800" b="0" i="1" u="none" strike="noStrike" dirty="0">
                <a:solidFill>
                  <a:srgbClr val="000000"/>
                </a:solidFill>
                <a:effectLst/>
                <a:latin typeface="Calibri" panose="020F0502020204030204" pitchFamily="34" charset="0"/>
              </a:rPr>
              <a:t>There are slots for commissioning annually that go unfilled due to the lack of knowledge regarding varying processes and commissioning avenues.</a:t>
            </a:r>
          </a:p>
          <a:p>
            <a:endParaRPr lang="en-US" sz="2800" i="1" dirty="0">
              <a:solidFill>
                <a:srgbClr val="000000"/>
              </a:solidFill>
              <a:latin typeface="Calibri" panose="020F0502020204030204" pitchFamily="34" charset="0"/>
            </a:endParaRPr>
          </a:p>
          <a:p>
            <a:r>
              <a:rPr lang="en-US" sz="2800" b="0" u="none" strike="noStrike" dirty="0">
                <a:solidFill>
                  <a:srgbClr val="000000"/>
                </a:solidFill>
                <a:effectLst/>
                <a:latin typeface="Calibri" panose="020F0502020204030204" pitchFamily="34" charset="0"/>
              </a:rPr>
              <a:t>There is not a one-stop-shop that helps walk our Airmen and Civilians through this process.</a:t>
            </a:r>
          </a:p>
          <a:p>
            <a:endParaRPr lang="en-US" sz="2800" i="1" dirty="0">
              <a:solidFill>
                <a:srgbClr val="000000"/>
              </a:solidFill>
              <a:latin typeface="Calibri" panose="020F0502020204030204" pitchFamily="34" charset="0"/>
            </a:endParaRPr>
          </a:p>
          <a:p>
            <a:r>
              <a:rPr lang="en-US" sz="2800" dirty="0">
                <a:effectLst>
                  <a:glow>
                    <a:schemeClr val="accent1">
                      <a:alpha val="40000"/>
                    </a:schemeClr>
                  </a:glow>
                  <a:outerShdw blurRad="50800" dist="50800" dir="5400000" sx="1000" sy="1000" algn="ctr" rotWithShape="0">
                    <a:srgbClr val="000000">
                      <a:alpha val="43137"/>
                    </a:srgbClr>
                  </a:outerShdw>
                  <a:reflection endPos="0" dist="50800" dir="5400000" sy="-100000" algn="bl" rotWithShape="0"/>
                </a:effectLst>
                <a:latin typeface="+mn-lt"/>
                <a:cs typeface="Times New Roman" panose="02020603050405020304" pitchFamily="18" charset="0"/>
              </a:rPr>
              <a:t>For this reason, the </a:t>
            </a:r>
            <a:r>
              <a:rPr lang="en-US" sz="2800" u="sng" dirty="0">
                <a:effectLst>
                  <a:glow>
                    <a:schemeClr val="accent1">
                      <a:alpha val="40000"/>
                    </a:schemeClr>
                  </a:glow>
                  <a:outerShdw blurRad="50800" dist="50800" dir="5400000" sx="1000" sy="1000" algn="ctr" rotWithShape="0">
                    <a:srgbClr val="000000">
                      <a:alpha val="43137"/>
                    </a:srgbClr>
                  </a:outerShdw>
                  <a:reflection endPos="0" dist="50800" dir="5400000" sy="-100000" algn="bl" rotWithShape="0"/>
                </a:effectLst>
                <a:latin typeface="+mn-lt"/>
                <a:cs typeface="Times New Roman" panose="02020603050405020304" pitchFamily="18" charset="0"/>
              </a:rPr>
              <a:t>Developing Enlisted Future Officers (DEFO) Program </a:t>
            </a:r>
            <a:r>
              <a:rPr lang="en-US" sz="2800" dirty="0">
                <a:effectLst>
                  <a:glow>
                    <a:schemeClr val="accent1">
                      <a:alpha val="40000"/>
                    </a:schemeClr>
                  </a:glow>
                  <a:outerShdw blurRad="50800" dist="50800" dir="5400000" sx="1000" sy="1000" algn="ctr" rotWithShape="0">
                    <a:srgbClr val="000000">
                      <a:alpha val="43137"/>
                    </a:srgbClr>
                  </a:outerShdw>
                  <a:reflection endPos="0" dist="50800" dir="5400000" sy="-100000" algn="bl" rotWithShape="0"/>
                </a:effectLst>
                <a:latin typeface="+mn-lt"/>
                <a:cs typeface="Times New Roman" panose="02020603050405020304" pitchFamily="18" charset="0"/>
              </a:rPr>
              <a:t>was created to streamline the application process, provide advice, education, and provide support to the member.</a:t>
            </a:r>
          </a:p>
          <a:p>
            <a:endParaRPr lang="en-US" sz="2800" dirty="0"/>
          </a:p>
        </p:txBody>
      </p:sp>
      <p:pic>
        <p:nvPicPr>
          <p:cNvPr id="4" name="Picture 3" descr="A circular logo with black text&#10;&#10;Description automatically generated">
            <a:extLst>
              <a:ext uri="{FF2B5EF4-FFF2-40B4-BE49-F238E27FC236}">
                <a16:creationId xmlns:a16="http://schemas.microsoft.com/office/drawing/2014/main" id="{79D57BAD-5EC9-4F1A-0BDC-21E8533C18BD}"/>
              </a:ext>
            </a:extLst>
          </p:cNvPr>
          <p:cNvPicPr>
            <a:picLocks noChangeAspect="1"/>
          </p:cNvPicPr>
          <p:nvPr/>
        </p:nvPicPr>
        <p:blipFill rotWithShape="1">
          <a:blip r:embed="rId2">
            <a:extLst>
              <a:ext uri="{28A0092B-C50C-407E-A947-70E740481C1C}">
                <a14:useLocalDpi xmlns:a14="http://schemas.microsoft.com/office/drawing/2010/main" val="0"/>
              </a:ext>
            </a:extLst>
          </a:blip>
          <a:srcRect l="9612" t="8582" r="11316" b="5658"/>
          <a:stretch/>
        </p:blipFill>
        <p:spPr>
          <a:xfrm>
            <a:off x="220252" y="124759"/>
            <a:ext cx="1235896" cy="1112556"/>
          </a:xfrm>
          <a:prstGeom prst="rect">
            <a:avLst/>
          </a:prstGeom>
        </p:spPr>
      </p:pic>
      <p:cxnSp>
        <p:nvCxnSpPr>
          <p:cNvPr id="5" name="Straight Connector 4">
            <a:extLst>
              <a:ext uri="{FF2B5EF4-FFF2-40B4-BE49-F238E27FC236}">
                <a16:creationId xmlns:a16="http://schemas.microsoft.com/office/drawing/2014/main" id="{34163CD0-E798-AEB2-4077-8B3F5A01BC77}"/>
              </a:ext>
            </a:extLst>
          </p:cNvPr>
          <p:cNvCxnSpPr/>
          <p:nvPr/>
        </p:nvCxnSpPr>
        <p:spPr>
          <a:xfrm>
            <a:off x="220252" y="1450322"/>
            <a:ext cx="11929403" cy="0"/>
          </a:xfrm>
          <a:prstGeom prst="line">
            <a:avLst/>
          </a:prstGeom>
          <a:ln w="4762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466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3207" y="1497480"/>
            <a:ext cx="11303051" cy="3170099"/>
          </a:xfrm>
          <a:prstGeom prst="rect">
            <a:avLst/>
          </a:prstGeom>
          <a:noFill/>
        </p:spPr>
        <p:txBody>
          <a:bodyPr wrap="square" rtlCol="0">
            <a:spAutoFit/>
          </a:bodyPr>
          <a:lstStyle/>
          <a:p>
            <a:pPr algn="ctr"/>
            <a:r>
              <a:rPr lang="en-US" sz="2000" b="1" dirty="0"/>
              <a:t>Overview</a:t>
            </a:r>
            <a:br>
              <a:rPr lang="en-US" sz="2000" b="1" dirty="0"/>
            </a:br>
            <a:endParaRPr lang="en-US" sz="2000" b="1" dirty="0"/>
          </a:p>
          <a:p>
            <a:pPr marL="285750" indent="-285750">
              <a:buFont typeface="Arial" panose="020B0604020202020204" pitchFamily="34" charset="0"/>
              <a:buChar char="•"/>
            </a:pPr>
            <a:r>
              <a:rPr lang="en-US" sz="1600" dirty="0"/>
              <a:t>The DEFO Program is a base-run Commander’s Program that resides within the CGOC, created to bridge the gap for enlisted members as they sort through the extremely convoluted process of commissioning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DEFO Program informs DoD members of the many variations of commissioning and their requirements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DEFO Program empowers networking between enlisted members and CGOs that have used various commissioning sources, as well as the CGOC and base Developmental Advisor connections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DEFO Program creates opportunities for job-shadowing for enlisted members to their CGO counterparts within their AFSCs of interest (as feasible), as well as consistent mentorship</a:t>
            </a:r>
          </a:p>
        </p:txBody>
      </p:sp>
      <p:sp>
        <p:nvSpPr>
          <p:cNvPr id="3" name="Title 2">
            <a:extLst>
              <a:ext uri="{FF2B5EF4-FFF2-40B4-BE49-F238E27FC236}">
                <a16:creationId xmlns:a16="http://schemas.microsoft.com/office/drawing/2014/main" id="{5D290BEF-D662-31E1-D4DB-2BC56D7C0266}"/>
              </a:ext>
            </a:extLst>
          </p:cNvPr>
          <p:cNvSpPr>
            <a:spLocks noGrp="1"/>
          </p:cNvSpPr>
          <p:nvPr>
            <p:ph type="title"/>
          </p:nvPr>
        </p:nvSpPr>
        <p:spPr>
          <a:xfrm>
            <a:off x="7836311" y="-31967"/>
            <a:ext cx="3816208" cy="1143000"/>
          </a:xfrm>
        </p:spPr>
        <p:txBody>
          <a:bodyPr>
            <a:normAutofit fontScale="90000"/>
          </a:bodyPr>
          <a:lstStyle/>
          <a:p>
            <a:r>
              <a:rPr lang="en-US" sz="4000" spc="300" dirty="0"/>
              <a:t>WHAT IS DEFO?</a:t>
            </a:r>
            <a:endParaRPr lang="en-US" sz="4800" spc="300" dirty="0"/>
          </a:p>
        </p:txBody>
      </p:sp>
      <p:cxnSp>
        <p:nvCxnSpPr>
          <p:cNvPr id="4" name="Straight Connector 3">
            <a:extLst>
              <a:ext uri="{FF2B5EF4-FFF2-40B4-BE49-F238E27FC236}">
                <a16:creationId xmlns:a16="http://schemas.microsoft.com/office/drawing/2014/main" id="{CF87BF14-DF67-517F-3466-B9E007EE210F}"/>
              </a:ext>
            </a:extLst>
          </p:cNvPr>
          <p:cNvCxnSpPr>
            <a:cxnSpLocks/>
          </p:cNvCxnSpPr>
          <p:nvPr/>
        </p:nvCxnSpPr>
        <p:spPr bwMode="auto">
          <a:xfrm>
            <a:off x="-23547" y="6318466"/>
            <a:ext cx="12169415"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7" name="Picture 6" descr="A circular logo with black text&#10;&#10;Description automatically generated">
            <a:extLst>
              <a:ext uri="{FF2B5EF4-FFF2-40B4-BE49-F238E27FC236}">
                <a16:creationId xmlns:a16="http://schemas.microsoft.com/office/drawing/2014/main" id="{290C1DF7-3133-72EC-6F65-9458B0CDDA6F}"/>
              </a:ext>
            </a:extLst>
          </p:cNvPr>
          <p:cNvPicPr>
            <a:picLocks noChangeAspect="1"/>
          </p:cNvPicPr>
          <p:nvPr/>
        </p:nvPicPr>
        <p:blipFill rotWithShape="1">
          <a:blip r:embed="rId2">
            <a:extLst>
              <a:ext uri="{28A0092B-C50C-407E-A947-70E740481C1C}">
                <a14:useLocalDpi xmlns:a14="http://schemas.microsoft.com/office/drawing/2010/main" val="0"/>
              </a:ext>
            </a:extLst>
          </a:blip>
          <a:srcRect l="9612" t="8582" r="11316" b="5658"/>
          <a:stretch/>
        </p:blipFill>
        <p:spPr>
          <a:xfrm>
            <a:off x="643207" y="41087"/>
            <a:ext cx="996390" cy="896059"/>
          </a:xfrm>
          <a:prstGeom prst="rect">
            <a:avLst/>
          </a:prstGeom>
        </p:spPr>
      </p:pic>
      <p:sp>
        <p:nvSpPr>
          <p:cNvPr id="8" name="TextBox 7">
            <a:extLst>
              <a:ext uri="{FF2B5EF4-FFF2-40B4-BE49-F238E27FC236}">
                <a16:creationId xmlns:a16="http://schemas.microsoft.com/office/drawing/2014/main" id="{6E8E2587-58CA-A88B-5BF1-DA71FDCDB396}"/>
              </a:ext>
            </a:extLst>
          </p:cNvPr>
          <p:cNvSpPr txBox="1"/>
          <p:nvPr/>
        </p:nvSpPr>
        <p:spPr>
          <a:xfrm>
            <a:off x="5636427" y="4769747"/>
            <a:ext cx="5944291" cy="1354217"/>
          </a:xfrm>
          <a:prstGeom prst="rect">
            <a:avLst/>
          </a:prstGeom>
          <a:solidFill>
            <a:schemeClr val="bg1">
              <a:lumMod val="95000"/>
            </a:schemeClr>
          </a:solidFill>
          <a:effectLst>
            <a:outerShdw blurRad="50800" dist="38100" dir="8100000" algn="tr" rotWithShape="0">
              <a:prstClr val="black">
                <a:alpha val="40000"/>
              </a:prstClr>
            </a:outerShdw>
          </a:effectLst>
        </p:spPr>
        <p:txBody>
          <a:bodyPr wrap="square" rtlCol="0">
            <a:spAutoFit/>
          </a:bodyPr>
          <a:lstStyle/>
          <a:p>
            <a:pPr lvl="1"/>
            <a:r>
              <a:rPr lang="en-US" sz="1800" b="1" dirty="0"/>
              <a:t>DEFO Connects Applicants with an Officer Mentor</a:t>
            </a:r>
          </a:p>
          <a:p>
            <a:pPr marL="742950" lvl="1" indent="-285750">
              <a:buFont typeface="Arial" panose="020B0604020202020204" pitchFamily="34" charset="0"/>
              <a:buChar char="•"/>
            </a:pPr>
            <a:r>
              <a:rPr lang="en-US" sz="1600" dirty="0"/>
              <a:t>AFSC Job Shadowing</a:t>
            </a:r>
          </a:p>
          <a:p>
            <a:pPr marL="742950" lvl="1" indent="-285750">
              <a:buFont typeface="Arial" panose="020B0604020202020204" pitchFamily="34" charset="0"/>
              <a:buChar char="•"/>
            </a:pPr>
            <a:r>
              <a:rPr lang="en-US" sz="1600" dirty="0"/>
              <a:t>1-on-1 Mentoring</a:t>
            </a:r>
          </a:p>
          <a:p>
            <a:pPr marL="742950" lvl="1" indent="-285750">
              <a:buFont typeface="Arial" panose="020B0604020202020204" pitchFamily="34" charset="0"/>
              <a:buChar char="•"/>
            </a:pPr>
            <a:r>
              <a:rPr lang="en-US" sz="1600" dirty="0"/>
              <a:t>Best knowledge base when applying for commission </a:t>
            </a:r>
          </a:p>
          <a:p>
            <a:pPr marL="742950" lvl="1" indent="-285750">
              <a:buFont typeface="Arial" panose="020B0604020202020204" pitchFamily="34" charset="0"/>
              <a:buChar char="•"/>
            </a:pPr>
            <a:r>
              <a:rPr lang="en-US" sz="1600" dirty="0"/>
              <a:t>First-hand knowledge of commissioning process</a:t>
            </a:r>
          </a:p>
        </p:txBody>
      </p:sp>
      <p:cxnSp>
        <p:nvCxnSpPr>
          <p:cNvPr id="2" name="Straight Connector 1">
            <a:extLst>
              <a:ext uri="{FF2B5EF4-FFF2-40B4-BE49-F238E27FC236}">
                <a16:creationId xmlns:a16="http://schemas.microsoft.com/office/drawing/2014/main" id="{ACCC2D3C-F8EC-2AE3-B906-272A3D7A2474}"/>
              </a:ext>
            </a:extLst>
          </p:cNvPr>
          <p:cNvCxnSpPr/>
          <p:nvPr/>
        </p:nvCxnSpPr>
        <p:spPr>
          <a:xfrm>
            <a:off x="98474" y="1031977"/>
            <a:ext cx="11929403" cy="0"/>
          </a:xfrm>
          <a:prstGeom prst="line">
            <a:avLst/>
          </a:prstGeom>
          <a:ln w="4762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623793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47671" y="987296"/>
            <a:ext cx="5648325" cy="2369880"/>
          </a:xfrm>
          <a:prstGeom prst="rect">
            <a:avLst/>
          </a:prstGeom>
          <a:noFill/>
        </p:spPr>
        <p:txBody>
          <a:bodyPr wrap="square" rtlCol="0">
            <a:spAutoFit/>
          </a:bodyPr>
          <a:lstStyle/>
          <a:p>
            <a:pPr algn="ctr"/>
            <a:r>
              <a:rPr lang="en-US" dirty="0"/>
              <a:t>Overview:</a:t>
            </a:r>
            <a:br>
              <a:rPr lang="en-US" dirty="0"/>
            </a:br>
            <a:endParaRPr lang="en-US" dirty="0"/>
          </a:p>
          <a:p>
            <a:pPr marL="285750" indent="-285750">
              <a:buFont typeface="Arial" panose="020B0604020202020204" pitchFamily="34" charset="0"/>
              <a:buChar char="•"/>
            </a:pPr>
            <a:r>
              <a:rPr lang="en-US" sz="1400" dirty="0"/>
              <a:t>The DEFO Program was initiated in 2019 by SSgt Terrell Chester and the Little Rock AFB CGOC to provide a clear pathway to commissioning for dedicated Airman.</a:t>
            </a:r>
            <a:br>
              <a:rPr lang="en-US" sz="1400" dirty="0"/>
            </a:br>
            <a:endParaRPr lang="en-US" sz="1400" dirty="0"/>
          </a:p>
          <a:p>
            <a:pPr marL="285750" indent="-285750">
              <a:buFont typeface="Arial" panose="020B0604020202020204" pitchFamily="34" charset="0"/>
              <a:buChar char="•"/>
            </a:pPr>
            <a:r>
              <a:rPr lang="en-US" sz="1400" dirty="0"/>
              <a:t>DEFO is a Commander’s Program that resides within the CGOC, to connect Airman with CGOs, guiding them through the commissioning process, providing shadowing opportunities within requested AFSCs (as feasible), and mentorship.</a:t>
            </a:r>
          </a:p>
        </p:txBody>
      </p:sp>
      <p:sp>
        <p:nvSpPr>
          <p:cNvPr id="6" name="TextBox 5"/>
          <p:cNvSpPr txBox="1"/>
          <p:nvPr/>
        </p:nvSpPr>
        <p:spPr>
          <a:xfrm>
            <a:off x="6334125" y="1038776"/>
            <a:ext cx="5587909" cy="2308324"/>
          </a:xfrm>
          <a:prstGeom prst="rect">
            <a:avLst/>
          </a:prstGeom>
          <a:noFill/>
        </p:spPr>
        <p:txBody>
          <a:bodyPr wrap="square" rtlCol="0">
            <a:spAutoFit/>
          </a:bodyPr>
          <a:lstStyle/>
          <a:p>
            <a:pPr algn="ctr"/>
            <a:r>
              <a:rPr lang="en-US" dirty="0"/>
              <a:t>Audience: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The DEFO program educated members on the 18 various commissioning sources and assists members in applying to programs of interest. </a:t>
            </a:r>
            <a:br>
              <a:rPr lang="en-US" sz="1400" dirty="0"/>
            </a:br>
            <a:endParaRPr lang="en-US" sz="1400" dirty="0"/>
          </a:p>
          <a:p>
            <a:pPr marL="285750" indent="-285750">
              <a:buFont typeface="Arial" panose="020B0604020202020204" pitchFamily="34" charset="0"/>
              <a:buChar char="•"/>
            </a:pPr>
            <a:r>
              <a:rPr lang="en-US" sz="1400" dirty="0"/>
              <a:t>Members interested in applying to the Commander’s DEFO program should be dedicated members who desire a future commission and meet the requirements for their desired programs. </a:t>
            </a:r>
          </a:p>
        </p:txBody>
      </p:sp>
      <p:sp>
        <p:nvSpPr>
          <p:cNvPr id="7" name="TextBox 6"/>
          <p:cNvSpPr txBox="1"/>
          <p:nvPr/>
        </p:nvSpPr>
        <p:spPr>
          <a:xfrm>
            <a:off x="482506" y="3531037"/>
            <a:ext cx="5578656" cy="2523768"/>
          </a:xfrm>
          <a:prstGeom prst="rect">
            <a:avLst/>
          </a:prstGeom>
          <a:noFill/>
        </p:spPr>
        <p:txBody>
          <a:bodyPr wrap="square" rtlCol="0">
            <a:spAutoFit/>
          </a:bodyPr>
          <a:lstStyle/>
          <a:p>
            <a:pPr algn="ctr"/>
            <a:r>
              <a:rPr lang="en-US" dirty="0"/>
              <a:t>Commander’s DEFO Program Requirements:</a:t>
            </a:r>
          </a:p>
          <a:p>
            <a:endParaRPr lang="en-US" sz="1400" dirty="0"/>
          </a:p>
          <a:p>
            <a:pPr marL="285750" indent="-285750">
              <a:buFont typeface="Arial" panose="020B0604020202020204" pitchFamily="34" charset="0"/>
              <a:buChar char="•"/>
            </a:pPr>
            <a:r>
              <a:rPr lang="en-US" sz="1400" dirty="0"/>
              <a:t>No pending or current disciplinary actions</a:t>
            </a:r>
          </a:p>
          <a:p>
            <a:pPr marL="285750" indent="-285750">
              <a:buFont typeface="Arial" panose="020B0604020202020204" pitchFamily="34" charset="0"/>
              <a:buChar char="•"/>
            </a:pPr>
            <a:r>
              <a:rPr lang="en-US" sz="1400" dirty="0"/>
              <a:t>Proof of passing PFA </a:t>
            </a:r>
          </a:p>
          <a:p>
            <a:pPr marL="285750" indent="-285750">
              <a:buFont typeface="Arial" panose="020B0604020202020204" pitchFamily="34" charset="0"/>
              <a:buChar char="•"/>
            </a:pPr>
            <a:r>
              <a:rPr lang="en-US" sz="1400" dirty="0"/>
              <a:t>Commander’s Approval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i="1" dirty="0"/>
          </a:p>
          <a:p>
            <a:pPr marL="285750" indent="-285750">
              <a:buFont typeface="Arial" panose="020B0604020202020204" pitchFamily="34" charset="0"/>
              <a:buChar char="•"/>
            </a:pPr>
            <a:endParaRPr lang="en-US" sz="1400" i="1" dirty="0"/>
          </a:p>
          <a:p>
            <a:pPr marL="285750" indent="-285750">
              <a:buFont typeface="Arial" panose="020B0604020202020204" pitchFamily="34" charset="0"/>
              <a:buChar char="•"/>
            </a:pPr>
            <a:endParaRPr lang="en-US" sz="1400" i="1" dirty="0"/>
          </a:p>
          <a:p>
            <a:pPr marL="285750" indent="-285750">
              <a:buFont typeface="Arial" panose="020B0604020202020204" pitchFamily="34" charset="0"/>
              <a:buChar char="•"/>
            </a:pPr>
            <a:endParaRPr lang="en-US" sz="1400" i="1" dirty="0"/>
          </a:p>
          <a:p>
            <a:pPr marL="285750" indent="-285750">
              <a:buFont typeface="Arial" panose="020B0604020202020204" pitchFamily="34" charset="0"/>
              <a:buChar char="•"/>
            </a:pPr>
            <a:endParaRPr lang="en-US" sz="1400" i="1" dirty="0"/>
          </a:p>
        </p:txBody>
      </p:sp>
      <p:sp>
        <p:nvSpPr>
          <p:cNvPr id="8" name="TextBox 7">
            <a:extLst>
              <a:ext uri="{FF2B5EF4-FFF2-40B4-BE49-F238E27FC236}">
                <a16:creationId xmlns:a16="http://schemas.microsoft.com/office/drawing/2014/main" id="{29696D12-8D62-3D06-F6E5-BBF7A0272B88}"/>
              </a:ext>
            </a:extLst>
          </p:cNvPr>
          <p:cNvSpPr txBox="1"/>
          <p:nvPr/>
        </p:nvSpPr>
        <p:spPr>
          <a:xfrm>
            <a:off x="6343377" y="3429000"/>
            <a:ext cx="5735411" cy="3385542"/>
          </a:xfrm>
          <a:prstGeom prst="rect">
            <a:avLst/>
          </a:prstGeom>
          <a:noFill/>
        </p:spPr>
        <p:txBody>
          <a:bodyPr wrap="square" rtlCol="0">
            <a:spAutoFit/>
          </a:bodyPr>
          <a:lstStyle/>
          <a:p>
            <a:pPr algn="ctr"/>
            <a:r>
              <a:rPr lang="en-US" dirty="0"/>
              <a:t>DEFO Enrollment Process</a:t>
            </a:r>
          </a:p>
          <a:p>
            <a:pPr algn="ctr"/>
            <a:endParaRPr lang="en-US" sz="1400" dirty="0"/>
          </a:p>
          <a:p>
            <a:pPr marL="285750" indent="-285750">
              <a:buFont typeface="Arial" panose="020B0604020202020204" pitchFamily="34" charset="0"/>
              <a:buChar char="•"/>
            </a:pPr>
            <a:r>
              <a:rPr lang="en-US" sz="1400" dirty="0"/>
              <a:t>Attend Base Information Brief with Developmental Advisory Team (DA Team)</a:t>
            </a:r>
          </a:p>
          <a:p>
            <a:pPr marL="285750" indent="-285750">
              <a:buFont typeface="Arial" panose="020B0604020202020204" pitchFamily="34" charset="0"/>
              <a:buChar char="•"/>
            </a:pPr>
            <a:r>
              <a:rPr lang="en-US" sz="1400" dirty="0"/>
              <a:t>Meet with the base DA Team</a:t>
            </a:r>
          </a:p>
          <a:p>
            <a:pPr marL="742950" lvl="1" indent="-285750">
              <a:buFont typeface="Arial" panose="020B0604020202020204" pitchFamily="34" charset="0"/>
              <a:buChar char="•"/>
            </a:pPr>
            <a:r>
              <a:rPr lang="en-US" sz="1400" dirty="0"/>
              <a:t>If DA Team is unavailable, meet with CGOC DEFO Contact</a:t>
            </a:r>
          </a:p>
          <a:p>
            <a:pPr marL="285750" indent="-285750">
              <a:buFont typeface="Arial" panose="020B0604020202020204" pitchFamily="34" charset="0"/>
              <a:buChar char="•"/>
            </a:pPr>
            <a:r>
              <a:rPr lang="en-US" sz="1400" dirty="0"/>
              <a:t>Fill out DEFO Fact Sheet based on CGO Mentor discussions </a:t>
            </a:r>
          </a:p>
          <a:p>
            <a:pPr marL="285750" indent="-285750">
              <a:buFont typeface="Arial" panose="020B0604020202020204" pitchFamily="34" charset="0"/>
              <a:buChar char="•"/>
            </a:pPr>
            <a:r>
              <a:rPr lang="en-US" sz="1400" dirty="0"/>
              <a:t>Receive approval into Commander’s DEFO Program</a:t>
            </a:r>
          </a:p>
          <a:p>
            <a:pPr marL="285750" indent="-285750">
              <a:buFont typeface="Arial" panose="020B0604020202020204" pitchFamily="34" charset="0"/>
              <a:buChar char="•"/>
            </a:pPr>
            <a:r>
              <a:rPr lang="en-US" sz="1400" dirty="0"/>
              <a:t>Connect with desired Career Path Mentor</a:t>
            </a:r>
          </a:p>
          <a:p>
            <a:pPr marL="285750" indent="-285750">
              <a:buFont typeface="Arial" panose="020B0604020202020204" pitchFamily="34" charset="0"/>
              <a:buChar char="•"/>
            </a:pPr>
            <a:r>
              <a:rPr lang="en-US" sz="1400" dirty="0"/>
              <a:t>Obtain DEFO Program Shadow Letter approval from SQ/CC</a:t>
            </a:r>
          </a:p>
          <a:p>
            <a:pPr marL="285750" indent="-285750">
              <a:buFont typeface="Arial" panose="020B0604020202020204" pitchFamily="34" charset="0"/>
              <a:buChar char="•"/>
            </a:pPr>
            <a:r>
              <a:rPr lang="en-US" sz="1400" dirty="0"/>
              <a:t>Monthly check-ins with CGOC DEFO Contact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i="1" dirty="0"/>
              <a:t>These documents can be found on the DEFO Facebook Page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p:txBody>
      </p:sp>
      <p:sp>
        <p:nvSpPr>
          <p:cNvPr id="3" name="Title 2">
            <a:extLst>
              <a:ext uri="{FF2B5EF4-FFF2-40B4-BE49-F238E27FC236}">
                <a16:creationId xmlns:a16="http://schemas.microsoft.com/office/drawing/2014/main" id="{5D290BEF-D662-31E1-D4DB-2BC56D7C0266}"/>
              </a:ext>
            </a:extLst>
          </p:cNvPr>
          <p:cNvSpPr>
            <a:spLocks noGrp="1"/>
          </p:cNvSpPr>
          <p:nvPr>
            <p:ph type="title"/>
          </p:nvPr>
        </p:nvSpPr>
        <p:spPr>
          <a:xfrm>
            <a:off x="5584722" y="-114300"/>
            <a:ext cx="6607277" cy="1143000"/>
          </a:xfrm>
        </p:spPr>
        <p:txBody>
          <a:bodyPr/>
          <a:lstStyle/>
          <a:p>
            <a:r>
              <a:rPr lang="en-US" sz="4000" spc="300" dirty="0"/>
              <a:t>PROGRAM BACKGROUND</a:t>
            </a:r>
          </a:p>
        </p:txBody>
      </p:sp>
      <p:cxnSp>
        <p:nvCxnSpPr>
          <p:cNvPr id="12" name="Straight Connector 11">
            <a:extLst>
              <a:ext uri="{FF2B5EF4-FFF2-40B4-BE49-F238E27FC236}">
                <a16:creationId xmlns:a16="http://schemas.microsoft.com/office/drawing/2014/main" id="{85B31A40-FD1B-E5DE-05BC-DC78D726712A}"/>
              </a:ext>
            </a:extLst>
          </p:cNvPr>
          <p:cNvCxnSpPr>
            <a:cxnSpLocks/>
          </p:cNvCxnSpPr>
          <p:nvPr/>
        </p:nvCxnSpPr>
        <p:spPr bwMode="auto">
          <a:xfrm>
            <a:off x="6095996" y="1028700"/>
            <a:ext cx="0" cy="5289766"/>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02ACDFBA-B69A-28D9-796C-9B8CC44E2B9C}"/>
              </a:ext>
            </a:extLst>
          </p:cNvPr>
          <p:cNvCxnSpPr>
            <a:cxnSpLocks/>
          </p:cNvCxnSpPr>
          <p:nvPr/>
        </p:nvCxnSpPr>
        <p:spPr bwMode="auto">
          <a:xfrm>
            <a:off x="0" y="3429000"/>
            <a:ext cx="12169415"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2" name="TextBox 1">
            <a:extLst>
              <a:ext uri="{FF2B5EF4-FFF2-40B4-BE49-F238E27FC236}">
                <a16:creationId xmlns:a16="http://schemas.microsoft.com/office/drawing/2014/main" id="{FCDE7759-D15C-6A3E-4C52-84047D065E82}"/>
              </a:ext>
            </a:extLst>
          </p:cNvPr>
          <p:cNvSpPr txBox="1"/>
          <p:nvPr/>
        </p:nvSpPr>
        <p:spPr>
          <a:xfrm>
            <a:off x="376073" y="6318466"/>
            <a:ext cx="5580844" cy="553998"/>
          </a:xfrm>
          <a:prstGeom prst="rect">
            <a:avLst/>
          </a:prstGeom>
          <a:noFill/>
        </p:spPr>
        <p:txBody>
          <a:bodyPr wrap="square" rtlCol="0">
            <a:spAutoFit/>
          </a:bodyPr>
          <a:lstStyle/>
          <a:p>
            <a:pPr algn="ctr"/>
            <a:r>
              <a:rPr lang="en-US" sz="900" b="1" dirty="0"/>
              <a:t>DEFO Points of Contact:</a:t>
            </a:r>
            <a:endParaRPr lang="en-US" sz="700" dirty="0"/>
          </a:p>
          <a:p>
            <a:r>
              <a:rPr lang="en-US" sz="700" dirty="0"/>
              <a:t>Program Director: SSgt Terrell Chester – 987-3476      	  </a:t>
            </a:r>
            <a:r>
              <a:rPr lang="en-US" sz="700" dirty="0">
                <a:highlight>
                  <a:srgbClr val="FFFF00"/>
                </a:highlight>
              </a:rPr>
              <a:t>BASE CGOC DEFO Rep: Name – Number</a:t>
            </a:r>
          </a:p>
          <a:p>
            <a:r>
              <a:rPr lang="en-US" sz="700" dirty="0">
                <a:hlinkClick r:id="rId2"/>
              </a:rPr>
              <a:t>terrell.chester@us.af.mil</a:t>
            </a:r>
            <a:r>
              <a:rPr lang="en-US" sz="700" dirty="0"/>
              <a:t>                                 	</a:t>
            </a:r>
            <a:r>
              <a:rPr lang="en-US" sz="700" dirty="0">
                <a:highlight>
                  <a:srgbClr val="FFFF00"/>
                </a:highlight>
              </a:rPr>
              <a:t>  email address</a:t>
            </a:r>
            <a:br>
              <a:rPr lang="en-US" sz="700" dirty="0"/>
            </a:br>
            <a:endParaRPr lang="en-US" sz="700" dirty="0"/>
          </a:p>
        </p:txBody>
      </p:sp>
      <p:pic>
        <p:nvPicPr>
          <p:cNvPr id="4" name="Picture 3" descr="Shape, circle&#10;&#10;Description automatically generated">
            <a:extLst>
              <a:ext uri="{FF2B5EF4-FFF2-40B4-BE49-F238E27FC236}">
                <a16:creationId xmlns:a16="http://schemas.microsoft.com/office/drawing/2014/main" id="{C49C8600-515A-2DBC-B2DF-728794321C10}"/>
              </a:ext>
            </a:extLst>
          </p:cNvPr>
          <p:cNvPicPr>
            <a:picLocks noChangeAspect="1"/>
          </p:cNvPicPr>
          <p:nvPr/>
        </p:nvPicPr>
        <p:blipFill rotWithShape="1">
          <a:blip r:embed="rId3">
            <a:extLst>
              <a:ext uri="{28A0092B-C50C-407E-A947-70E740481C1C}">
                <a14:useLocalDpi xmlns:a14="http://schemas.microsoft.com/office/drawing/2010/main" val="0"/>
              </a:ext>
            </a:extLst>
          </a:blip>
          <a:srcRect l="8211" t="8502" r="10934" b="6745"/>
          <a:stretch/>
        </p:blipFill>
        <p:spPr>
          <a:xfrm>
            <a:off x="146065" y="0"/>
            <a:ext cx="1105686" cy="961028"/>
          </a:xfrm>
          <a:prstGeom prst="rect">
            <a:avLst/>
          </a:prstGeom>
        </p:spPr>
      </p:pic>
      <p:cxnSp>
        <p:nvCxnSpPr>
          <p:cNvPr id="9" name="Straight Connector 8">
            <a:extLst>
              <a:ext uri="{FF2B5EF4-FFF2-40B4-BE49-F238E27FC236}">
                <a16:creationId xmlns:a16="http://schemas.microsoft.com/office/drawing/2014/main" id="{93012CB5-4B17-6593-ACA3-69D75DE3C28D}"/>
              </a:ext>
            </a:extLst>
          </p:cNvPr>
          <p:cNvCxnSpPr/>
          <p:nvPr/>
        </p:nvCxnSpPr>
        <p:spPr>
          <a:xfrm>
            <a:off x="98474" y="1031977"/>
            <a:ext cx="11929403" cy="0"/>
          </a:xfrm>
          <a:prstGeom prst="line">
            <a:avLst/>
          </a:prstGeom>
          <a:ln w="4762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906241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0E253-60ED-0ABB-E3D0-3CF8AF02833F}"/>
              </a:ext>
            </a:extLst>
          </p:cNvPr>
          <p:cNvSpPr>
            <a:spLocks noGrp="1"/>
          </p:cNvSpPr>
          <p:nvPr>
            <p:ph type="title"/>
          </p:nvPr>
        </p:nvSpPr>
        <p:spPr>
          <a:xfrm>
            <a:off x="1308219" y="124759"/>
            <a:ext cx="10515600" cy="1325563"/>
          </a:xfrm>
        </p:spPr>
        <p:txBody>
          <a:bodyPr>
            <a:normAutofit/>
          </a:bodyPr>
          <a:lstStyle/>
          <a:p>
            <a:pPr algn="r"/>
            <a:r>
              <a:rPr lang="en-US" sz="4000" spc="300" dirty="0"/>
              <a:t>DEFO PROGRAM INFORMATION</a:t>
            </a:r>
          </a:p>
        </p:txBody>
      </p:sp>
      <p:sp>
        <p:nvSpPr>
          <p:cNvPr id="3" name="Content Placeholder 2">
            <a:extLst>
              <a:ext uri="{FF2B5EF4-FFF2-40B4-BE49-F238E27FC236}">
                <a16:creationId xmlns:a16="http://schemas.microsoft.com/office/drawing/2014/main" id="{112789BA-E504-ABA6-3999-6BC156625590}"/>
              </a:ext>
            </a:extLst>
          </p:cNvPr>
          <p:cNvSpPr>
            <a:spLocks noGrp="1"/>
          </p:cNvSpPr>
          <p:nvPr>
            <p:ph idx="1"/>
          </p:nvPr>
        </p:nvSpPr>
        <p:spPr>
          <a:xfrm>
            <a:off x="858415" y="1834171"/>
            <a:ext cx="10965403" cy="4351338"/>
          </a:xfrm>
        </p:spPr>
        <p:txBody>
          <a:bodyPr>
            <a:normAutofit fontScale="62500" lnSpcReduction="20000"/>
          </a:bodyPr>
          <a:lstStyle/>
          <a:p>
            <a:pPr marL="0" indent="0" algn="ctr">
              <a:buNone/>
            </a:pPr>
            <a:r>
              <a:rPr lang="en-US" sz="2600" b="1" u="sng" spc="300" dirty="0"/>
              <a:t>CGOC and Enlisted Members</a:t>
            </a:r>
          </a:p>
          <a:p>
            <a:r>
              <a:rPr lang="en-US" sz="2400" dirty="0"/>
              <a:t>DEFO is a Commander’s Program that resides within the CGOC and connects Airmen with CGOs, guiding them through the commissioning process, providing shadowing opportunities within requested AFSCs (as feasible), commissioning package reviews, and monthly mentorship.</a:t>
            </a:r>
          </a:p>
          <a:p>
            <a:pPr marL="285750" indent="-285750">
              <a:buFont typeface="Arial" panose="020B0604020202020204" pitchFamily="34" charset="0"/>
              <a:buChar char="•"/>
            </a:pPr>
            <a:r>
              <a:rPr lang="en-US" sz="2400" dirty="0"/>
              <a:t>The DEFO program educates enlisted members of all ranks on the 18 primary and 22 sub-programs of various commissioning sources and assists members in applying to programs of their interest. </a:t>
            </a:r>
          </a:p>
          <a:p>
            <a:pPr marL="285750" indent="-285750">
              <a:buFont typeface="Arial" panose="020B0604020202020204" pitchFamily="34" charset="0"/>
              <a:buChar char="•"/>
            </a:pPr>
            <a:r>
              <a:rPr lang="en-US" sz="2400" dirty="0"/>
              <a:t>The DEFO program provides a platform for CGOs (with a focus on prior-enlisted officers) to mentor enlisted members and guide them through the commissioning process.</a:t>
            </a:r>
          </a:p>
          <a:p>
            <a:pPr marL="0" indent="0" algn="ctr">
              <a:buNone/>
            </a:pPr>
            <a:endParaRPr lang="en-US" sz="2400" dirty="0"/>
          </a:p>
          <a:p>
            <a:pPr marL="0" indent="0" algn="ctr">
              <a:buNone/>
            </a:pPr>
            <a:r>
              <a:rPr lang="en-US" sz="2600" b="1" u="sng" spc="300" dirty="0"/>
              <a:t>Global Reach</a:t>
            </a:r>
          </a:p>
          <a:p>
            <a:pPr marL="285750" indent="-285750">
              <a:buFont typeface="Arial" panose="020B0604020202020204" pitchFamily="34" charset="0"/>
              <a:buChar char="•"/>
            </a:pPr>
            <a:r>
              <a:rPr lang="en-US" sz="2400" dirty="0"/>
              <a:t>As of November 2023, DEFO is implemented at the Commander’s Program level at the following three bases, with four bases pending:</a:t>
            </a:r>
          </a:p>
          <a:p>
            <a:pPr marL="742950" lvl="1" indent="-285750">
              <a:buFont typeface="Arial" panose="020B0604020202020204" pitchFamily="34" charset="0"/>
              <a:buChar char="•"/>
            </a:pPr>
            <a:r>
              <a:rPr lang="en-US" dirty="0"/>
              <a:t>Little Rock Air Force Base (Benchmark)</a:t>
            </a:r>
          </a:p>
          <a:p>
            <a:pPr marL="742950" lvl="1" indent="-285750">
              <a:buFont typeface="Arial" panose="020B0604020202020204" pitchFamily="34" charset="0"/>
              <a:buChar char="•"/>
            </a:pPr>
            <a:r>
              <a:rPr lang="en-US" dirty="0"/>
              <a:t>Kirtland Air Force Base </a:t>
            </a:r>
          </a:p>
          <a:p>
            <a:pPr marL="742950" lvl="1" indent="-285750">
              <a:buFont typeface="Arial" panose="020B0604020202020204" pitchFamily="34" charset="0"/>
              <a:buChar char="•"/>
            </a:pPr>
            <a:r>
              <a:rPr lang="en-US" dirty="0"/>
              <a:t>Robins Air Force Base</a:t>
            </a:r>
          </a:p>
          <a:p>
            <a:pPr marL="285750" indent="-285750">
              <a:buFont typeface="Arial" panose="020B0604020202020204" pitchFamily="34" charset="0"/>
              <a:buChar char="•"/>
            </a:pPr>
            <a:r>
              <a:rPr lang="en-US" sz="2400" dirty="0"/>
              <a:t>DEFO is being run at the Networking level at 49 Air Force bases worldwide</a:t>
            </a:r>
          </a:p>
          <a:p>
            <a:pPr marL="285750" indent="-285750">
              <a:buFont typeface="Arial" panose="020B0604020202020204" pitchFamily="34" charset="0"/>
              <a:buChar char="•"/>
            </a:pPr>
            <a:r>
              <a:rPr lang="en-US" sz="2400" dirty="0"/>
              <a:t>DEFO currently has 113 members in the program globally</a:t>
            </a:r>
          </a:p>
          <a:p>
            <a:pPr marL="285750" indent="-285750">
              <a:buFont typeface="Arial" panose="020B0604020202020204" pitchFamily="34" charset="0"/>
              <a:buChar char="•"/>
            </a:pPr>
            <a:endParaRPr lang="en-US" sz="4000" dirty="0"/>
          </a:p>
        </p:txBody>
      </p:sp>
      <p:pic>
        <p:nvPicPr>
          <p:cNvPr id="4" name="Picture 3" descr="A circular logo with black text&#10;&#10;Description automatically generated">
            <a:extLst>
              <a:ext uri="{FF2B5EF4-FFF2-40B4-BE49-F238E27FC236}">
                <a16:creationId xmlns:a16="http://schemas.microsoft.com/office/drawing/2014/main" id="{79D57BAD-5EC9-4F1A-0BDC-21E8533C18BD}"/>
              </a:ext>
            </a:extLst>
          </p:cNvPr>
          <p:cNvPicPr>
            <a:picLocks noChangeAspect="1"/>
          </p:cNvPicPr>
          <p:nvPr/>
        </p:nvPicPr>
        <p:blipFill rotWithShape="1">
          <a:blip r:embed="rId2">
            <a:extLst>
              <a:ext uri="{28A0092B-C50C-407E-A947-70E740481C1C}">
                <a14:useLocalDpi xmlns:a14="http://schemas.microsoft.com/office/drawing/2010/main" val="0"/>
              </a:ext>
            </a:extLst>
          </a:blip>
          <a:srcRect l="9612" t="8582" r="11316" b="5658"/>
          <a:stretch/>
        </p:blipFill>
        <p:spPr>
          <a:xfrm>
            <a:off x="220252" y="124759"/>
            <a:ext cx="1235896" cy="1112556"/>
          </a:xfrm>
          <a:prstGeom prst="rect">
            <a:avLst/>
          </a:prstGeom>
        </p:spPr>
      </p:pic>
      <p:cxnSp>
        <p:nvCxnSpPr>
          <p:cNvPr id="5" name="Straight Connector 4">
            <a:extLst>
              <a:ext uri="{FF2B5EF4-FFF2-40B4-BE49-F238E27FC236}">
                <a16:creationId xmlns:a16="http://schemas.microsoft.com/office/drawing/2014/main" id="{71FD6AFD-67F2-D7A1-B9C9-A373C70D1D6C}"/>
              </a:ext>
            </a:extLst>
          </p:cNvPr>
          <p:cNvCxnSpPr/>
          <p:nvPr/>
        </p:nvCxnSpPr>
        <p:spPr>
          <a:xfrm>
            <a:off x="131298" y="1410583"/>
            <a:ext cx="11929403" cy="0"/>
          </a:xfrm>
          <a:prstGeom prst="line">
            <a:avLst/>
          </a:prstGeom>
          <a:ln w="4762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5046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53367-41CF-D27E-DD01-9D4CDF172743}"/>
              </a:ext>
            </a:extLst>
          </p:cNvPr>
          <p:cNvSpPr>
            <a:spLocks noGrp="1"/>
          </p:cNvSpPr>
          <p:nvPr>
            <p:ph type="title"/>
          </p:nvPr>
        </p:nvSpPr>
        <p:spPr>
          <a:xfrm>
            <a:off x="4424516" y="32178"/>
            <a:ext cx="7547232" cy="1325563"/>
          </a:xfrm>
        </p:spPr>
        <p:txBody>
          <a:bodyPr>
            <a:normAutofit/>
          </a:bodyPr>
          <a:lstStyle/>
          <a:p>
            <a:pPr algn="r"/>
            <a:r>
              <a:rPr lang="en-US" sz="4000" spc="300" dirty="0"/>
              <a:t>COMMISSIONING PROGRAMS</a:t>
            </a:r>
          </a:p>
        </p:txBody>
      </p:sp>
      <p:sp>
        <p:nvSpPr>
          <p:cNvPr id="4" name="Content Placeholder 3">
            <a:extLst>
              <a:ext uri="{FF2B5EF4-FFF2-40B4-BE49-F238E27FC236}">
                <a16:creationId xmlns:a16="http://schemas.microsoft.com/office/drawing/2014/main" id="{64260D23-0A03-D775-5B30-D6C61B0E85BA}"/>
              </a:ext>
            </a:extLst>
          </p:cNvPr>
          <p:cNvSpPr txBox="1">
            <a:spLocks noGrp="1"/>
          </p:cNvSpPr>
          <p:nvPr>
            <p:ph idx="1"/>
          </p:nvPr>
        </p:nvSpPr>
        <p:spPr>
          <a:xfrm>
            <a:off x="725083" y="2055781"/>
            <a:ext cx="5521893" cy="4111382"/>
          </a:xfrm>
          <a:prstGeom prst="rect">
            <a:avLst/>
          </a:prstGeom>
          <a:solidFill>
            <a:schemeClr val="tx2">
              <a:lumMod val="60000"/>
              <a:lumOff val="40000"/>
            </a:schemeClr>
          </a:solidFill>
          <a:ln>
            <a:solidFill>
              <a:srgbClr val="002060"/>
            </a:solidFill>
          </a:ln>
        </p:spPr>
        <p:txBody>
          <a:bodyPr vert="horz" wrap="square" lIns="91440" tIns="45720" rIns="91440" bIns="45720" rtlCol="0" anchor="t">
            <a:spAutoFit/>
          </a:bodyPr>
          <a:lstStyle/>
          <a:p>
            <a:pPr marL="0" indent="0">
              <a:lnSpc>
                <a:spcPct val="100000"/>
              </a:lnSpc>
              <a:buNone/>
            </a:pPr>
            <a:r>
              <a:rPr lang="en-US" sz="1400" b="1" dirty="0">
                <a:solidFill>
                  <a:schemeClr val="bg1"/>
                </a:solidFill>
              </a:rPr>
              <a:t>1. Airman Scholarship &amp; Commissioning Program (ASCP)</a:t>
            </a:r>
          </a:p>
          <a:p>
            <a:pPr marL="0" indent="0">
              <a:lnSpc>
                <a:spcPct val="100000"/>
              </a:lnSpc>
              <a:buNone/>
            </a:pPr>
            <a:r>
              <a:rPr lang="en-US" sz="1400" b="1" dirty="0">
                <a:solidFill>
                  <a:schemeClr val="bg1"/>
                </a:solidFill>
              </a:rPr>
              <a:t>2. Officer Training School (OTS) / Total Force Officer Training(TFOT)</a:t>
            </a:r>
          </a:p>
          <a:p>
            <a:pPr lvl="1">
              <a:lnSpc>
                <a:spcPct val="100000"/>
              </a:lnSpc>
            </a:pPr>
            <a:r>
              <a:rPr lang="en-US" sz="1400" b="1" dirty="0">
                <a:solidFill>
                  <a:schemeClr val="bg1"/>
                </a:solidFill>
              </a:rPr>
              <a:t>Senior Leader Enlisted Commissioning Program (SLECP)</a:t>
            </a:r>
          </a:p>
          <a:p>
            <a:pPr marL="914400" lvl="2" indent="0">
              <a:lnSpc>
                <a:spcPct val="100000"/>
              </a:lnSpc>
              <a:buNone/>
            </a:pPr>
            <a:r>
              <a:rPr lang="en-US" sz="1400" b="1" dirty="0">
                <a:solidFill>
                  <a:schemeClr val="bg1"/>
                </a:solidFill>
              </a:rPr>
              <a:t>2a. SLECP-A: Undergraduate Degree in progress</a:t>
            </a:r>
          </a:p>
          <a:p>
            <a:pPr marL="914400" lvl="2" indent="0">
              <a:lnSpc>
                <a:spcPct val="100000"/>
              </a:lnSpc>
              <a:buNone/>
            </a:pPr>
            <a:r>
              <a:rPr lang="en-US" sz="1400" b="1" dirty="0">
                <a:solidFill>
                  <a:schemeClr val="bg1"/>
                </a:solidFill>
              </a:rPr>
              <a:t>2b. SLECP-O: Undergraduate Degree completed </a:t>
            </a:r>
          </a:p>
          <a:p>
            <a:pPr marL="0" indent="0">
              <a:lnSpc>
                <a:spcPct val="100000"/>
              </a:lnSpc>
              <a:buNone/>
            </a:pPr>
            <a:r>
              <a:rPr lang="en-US" sz="1400" b="1" dirty="0">
                <a:solidFill>
                  <a:schemeClr val="bg1"/>
                </a:solidFill>
              </a:rPr>
              <a:t>3. Reserve Officer Training Corps (ROTC)</a:t>
            </a:r>
          </a:p>
          <a:p>
            <a:pPr marL="457200" lvl="1" indent="0">
              <a:lnSpc>
                <a:spcPct val="100000"/>
              </a:lnSpc>
              <a:buNone/>
            </a:pPr>
            <a:r>
              <a:rPr lang="en-US" sz="1400" b="1" dirty="0">
                <a:solidFill>
                  <a:schemeClr val="bg1"/>
                </a:solidFill>
              </a:rPr>
              <a:t>3a. Scholarship for Outstanding Airman into ROTC (SOAR)</a:t>
            </a:r>
          </a:p>
          <a:p>
            <a:pPr marL="457200" lvl="1" indent="0">
              <a:lnSpc>
                <a:spcPct val="100000"/>
              </a:lnSpc>
              <a:buNone/>
            </a:pPr>
            <a:r>
              <a:rPr lang="en-US" sz="1400" b="1" dirty="0">
                <a:solidFill>
                  <a:schemeClr val="bg1"/>
                </a:solidFill>
              </a:rPr>
              <a:t>3b. Professional Officer Corps – Early Release Program (POC-ERP)</a:t>
            </a:r>
          </a:p>
          <a:p>
            <a:pPr marL="0" indent="0">
              <a:lnSpc>
                <a:spcPct val="100000"/>
              </a:lnSpc>
              <a:buNone/>
            </a:pPr>
            <a:r>
              <a:rPr lang="en-US" sz="1400" b="1" dirty="0">
                <a:solidFill>
                  <a:schemeClr val="bg1"/>
                </a:solidFill>
              </a:rPr>
              <a:t>4. U.S. Air Force Academy (USAFA)</a:t>
            </a:r>
          </a:p>
          <a:p>
            <a:pPr marL="0" indent="0">
              <a:lnSpc>
                <a:spcPct val="100000"/>
              </a:lnSpc>
              <a:buNone/>
            </a:pPr>
            <a:r>
              <a:rPr lang="en-US" sz="1400" b="1" dirty="0">
                <a:solidFill>
                  <a:schemeClr val="bg1"/>
                </a:solidFill>
              </a:rPr>
              <a:t>5. Medical Service Corps (MSC)</a:t>
            </a:r>
          </a:p>
          <a:p>
            <a:pPr marL="0" indent="0">
              <a:lnSpc>
                <a:spcPct val="100000"/>
              </a:lnSpc>
              <a:buNone/>
            </a:pPr>
            <a:r>
              <a:rPr lang="en-US" sz="1400" b="1" dirty="0">
                <a:solidFill>
                  <a:schemeClr val="bg1"/>
                </a:solidFill>
              </a:rPr>
              <a:t>6. Nursing Enlisted Commissioning Program (NECP)</a:t>
            </a:r>
          </a:p>
          <a:p>
            <a:pPr marL="0" indent="0">
              <a:lnSpc>
                <a:spcPct val="100000"/>
              </a:lnSpc>
              <a:buNone/>
            </a:pPr>
            <a:r>
              <a:rPr lang="en-US" sz="1400" b="1" dirty="0">
                <a:solidFill>
                  <a:schemeClr val="bg1"/>
                </a:solidFill>
              </a:rPr>
              <a:t>7. Leaders Encouraging Airmen Development (LEAD) Program</a:t>
            </a:r>
          </a:p>
          <a:p>
            <a:pPr marL="0" indent="0">
              <a:lnSpc>
                <a:spcPct val="100000"/>
              </a:lnSpc>
              <a:buNone/>
            </a:pPr>
            <a:r>
              <a:rPr lang="en-US" sz="1400" b="1" dirty="0">
                <a:solidFill>
                  <a:schemeClr val="bg1"/>
                </a:solidFill>
              </a:rPr>
              <a:t>8. Cyber Direct Commissioning Program</a:t>
            </a:r>
          </a:p>
        </p:txBody>
      </p:sp>
      <p:sp>
        <p:nvSpPr>
          <p:cNvPr id="6" name="TextBox 5">
            <a:extLst>
              <a:ext uri="{FF2B5EF4-FFF2-40B4-BE49-F238E27FC236}">
                <a16:creationId xmlns:a16="http://schemas.microsoft.com/office/drawing/2014/main" id="{6F72D5B6-2364-A745-DB0A-7B1066FDA9EF}"/>
              </a:ext>
            </a:extLst>
          </p:cNvPr>
          <p:cNvSpPr txBox="1"/>
          <p:nvPr/>
        </p:nvSpPr>
        <p:spPr>
          <a:xfrm>
            <a:off x="6451711" y="2041738"/>
            <a:ext cx="4838421" cy="3543984"/>
          </a:xfrm>
          <a:prstGeom prst="rect">
            <a:avLst/>
          </a:prstGeom>
          <a:solidFill>
            <a:schemeClr val="tx2">
              <a:lumMod val="60000"/>
              <a:lumOff val="40000"/>
            </a:schemeClr>
          </a:solidFill>
          <a:ln>
            <a:solidFill>
              <a:srgbClr val="002060"/>
            </a:solidFill>
          </a:ln>
        </p:spPr>
        <p:txBody>
          <a:bodyPr wrap="square">
            <a:spAutoFit/>
          </a:bodyPr>
          <a:lstStyle/>
          <a:p>
            <a:r>
              <a:rPr lang="en-US" sz="1200" b="1" dirty="0">
                <a:solidFill>
                  <a:schemeClr val="bg1"/>
                </a:solidFill>
              </a:rPr>
              <a:t>9. Uniform Service University of Health Science (USUHS)</a:t>
            </a:r>
          </a:p>
          <a:p>
            <a:pPr>
              <a:lnSpc>
                <a:spcPct val="200000"/>
              </a:lnSpc>
            </a:pPr>
            <a:r>
              <a:rPr lang="en-US" sz="1200" b="1" dirty="0">
                <a:solidFill>
                  <a:schemeClr val="bg1"/>
                </a:solidFill>
              </a:rPr>
              <a:t>10. Enlisted to Medical Degree Preparatory Program (EMDP2)</a:t>
            </a:r>
          </a:p>
          <a:p>
            <a:pPr>
              <a:lnSpc>
                <a:spcPct val="200000"/>
              </a:lnSpc>
            </a:pPr>
            <a:r>
              <a:rPr lang="en-US" sz="1200" b="1" dirty="0">
                <a:solidFill>
                  <a:schemeClr val="bg1"/>
                </a:solidFill>
              </a:rPr>
              <a:t>11. MPS</a:t>
            </a:r>
          </a:p>
          <a:p>
            <a:pPr>
              <a:lnSpc>
                <a:spcPct val="200000"/>
              </a:lnSpc>
            </a:pPr>
            <a:r>
              <a:rPr lang="en-US" sz="1200" b="1" dirty="0">
                <a:solidFill>
                  <a:schemeClr val="bg1"/>
                </a:solidFill>
              </a:rPr>
              <a:t>12. Funded Legal Education Program (FLEP)</a:t>
            </a:r>
          </a:p>
          <a:p>
            <a:pPr>
              <a:lnSpc>
                <a:spcPct val="200000"/>
              </a:lnSpc>
            </a:pPr>
            <a:r>
              <a:rPr lang="en-US" sz="1200" b="1" dirty="0">
                <a:solidFill>
                  <a:schemeClr val="bg1"/>
                </a:solidFill>
              </a:rPr>
              <a:t>13. Judge Advocate General (JAG)</a:t>
            </a:r>
          </a:p>
          <a:p>
            <a:pPr>
              <a:lnSpc>
                <a:spcPct val="200000"/>
              </a:lnSpc>
            </a:pPr>
            <a:r>
              <a:rPr lang="en-US" sz="1200" b="1" dirty="0">
                <a:solidFill>
                  <a:schemeClr val="bg1"/>
                </a:solidFill>
              </a:rPr>
              <a:t>14. Chaplain Corps</a:t>
            </a:r>
          </a:p>
          <a:p>
            <a:pPr>
              <a:lnSpc>
                <a:spcPct val="200000"/>
              </a:lnSpc>
            </a:pPr>
            <a:r>
              <a:rPr lang="en-US" sz="1200" b="1" dirty="0">
                <a:solidFill>
                  <a:schemeClr val="bg1"/>
                </a:solidFill>
              </a:rPr>
              <a:t>15. Health Professionals Scholarship Program (HPSP)</a:t>
            </a:r>
          </a:p>
          <a:p>
            <a:pPr>
              <a:lnSpc>
                <a:spcPct val="200000"/>
              </a:lnSpc>
            </a:pPr>
            <a:r>
              <a:rPr lang="en-US" sz="1200" b="1" dirty="0">
                <a:solidFill>
                  <a:schemeClr val="bg1"/>
                </a:solidFill>
              </a:rPr>
              <a:t>16. Interservice Physician Assistant Program (IPAP)</a:t>
            </a:r>
          </a:p>
          <a:p>
            <a:pPr>
              <a:lnSpc>
                <a:spcPct val="200000"/>
              </a:lnSpc>
            </a:pPr>
            <a:r>
              <a:rPr lang="en-US" sz="1200" b="1" dirty="0">
                <a:solidFill>
                  <a:schemeClr val="bg1"/>
                </a:solidFill>
              </a:rPr>
              <a:t>17. Doctoral Physical Therapist (DPT) Program</a:t>
            </a:r>
          </a:p>
          <a:p>
            <a:pPr>
              <a:lnSpc>
                <a:spcPct val="200000"/>
              </a:lnSpc>
            </a:pPr>
            <a:r>
              <a:rPr lang="en-US" sz="1200" b="1" dirty="0">
                <a:solidFill>
                  <a:schemeClr val="bg1"/>
                </a:solidFill>
              </a:rPr>
              <a:t>18. Physician Assistant (PA) Program</a:t>
            </a:r>
            <a:endParaRPr lang="en-US" sz="1400" b="1" dirty="0">
              <a:solidFill>
                <a:schemeClr val="bg1"/>
              </a:solidFill>
            </a:endParaRPr>
          </a:p>
        </p:txBody>
      </p:sp>
      <p:pic>
        <p:nvPicPr>
          <p:cNvPr id="3" name="Picture 2" descr="A circular logo with black text&#10;&#10;Description automatically generated">
            <a:extLst>
              <a:ext uri="{FF2B5EF4-FFF2-40B4-BE49-F238E27FC236}">
                <a16:creationId xmlns:a16="http://schemas.microsoft.com/office/drawing/2014/main" id="{84A76B44-300D-E4F5-E166-CBC7F6DFF33B}"/>
              </a:ext>
            </a:extLst>
          </p:cNvPr>
          <p:cNvPicPr>
            <a:picLocks noChangeAspect="1"/>
          </p:cNvPicPr>
          <p:nvPr/>
        </p:nvPicPr>
        <p:blipFill rotWithShape="1">
          <a:blip r:embed="rId2">
            <a:extLst>
              <a:ext uri="{28A0092B-C50C-407E-A947-70E740481C1C}">
                <a14:useLocalDpi xmlns:a14="http://schemas.microsoft.com/office/drawing/2010/main" val="0"/>
              </a:ext>
            </a:extLst>
          </a:blip>
          <a:srcRect l="9612" t="8582" r="11316" b="5658"/>
          <a:stretch/>
        </p:blipFill>
        <p:spPr>
          <a:xfrm>
            <a:off x="220252" y="124759"/>
            <a:ext cx="1235896" cy="1112556"/>
          </a:xfrm>
          <a:prstGeom prst="rect">
            <a:avLst/>
          </a:prstGeom>
        </p:spPr>
      </p:pic>
      <p:sp>
        <p:nvSpPr>
          <p:cNvPr id="8" name="TextBox 7">
            <a:extLst>
              <a:ext uri="{FF2B5EF4-FFF2-40B4-BE49-F238E27FC236}">
                <a16:creationId xmlns:a16="http://schemas.microsoft.com/office/drawing/2014/main" id="{F72AF7A7-D331-5902-836D-F528BF2219CD}"/>
              </a:ext>
            </a:extLst>
          </p:cNvPr>
          <p:cNvSpPr txBox="1"/>
          <p:nvPr/>
        </p:nvSpPr>
        <p:spPr>
          <a:xfrm>
            <a:off x="1327355" y="1464033"/>
            <a:ext cx="9442331" cy="369332"/>
          </a:xfrm>
          <a:prstGeom prst="rect">
            <a:avLst/>
          </a:prstGeom>
          <a:noFill/>
        </p:spPr>
        <p:txBody>
          <a:bodyPr wrap="square">
            <a:spAutoFit/>
          </a:bodyPr>
          <a:lstStyle/>
          <a:p>
            <a:r>
              <a:rPr lang="en-US" sz="1800" dirty="0"/>
              <a:t>The DAF currently has 18 primary and 22 sub-programs of various commissioning sources: </a:t>
            </a:r>
            <a:endParaRPr lang="en-US" dirty="0"/>
          </a:p>
        </p:txBody>
      </p:sp>
      <p:sp>
        <p:nvSpPr>
          <p:cNvPr id="9" name="TextBox 8">
            <a:extLst>
              <a:ext uri="{FF2B5EF4-FFF2-40B4-BE49-F238E27FC236}">
                <a16:creationId xmlns:a16="http://schemas.microsoft.com/office/drawing/2014/main" id="{C39A723F-AA6F-192E-75E0-BD871731E698}"/>
              </a:ext>
            </a:extLst>
          </p:cNvPr>
          <p:cNvSpPr txBox="1"/>
          <p:nvPr/>
        </p:nvSpPr>
        <p:spPr>
          <a:xfrm>
            <a:off x="1025060" y="6403377"/>
            <a:ext cx="9838683" cy="307777"/>
          </a:xfrm>
          <a:prstGeom prst="rect">
            <a:avLst/>
          </a:prstGeom>
          <a:noFill/>
        </p:spPr>
        <p:txBody>
          <a:bodyPr wrap="square">
            <a:spAutoFit/>
          </a:bodyPr>
          <a:lstStyle/>
          <a:p>
            <a:r>
              <a:rPr lang="en-US" sz="1400" i="1" dirty="0"/>
              <a:t>If you know of any programs that are not listed, or are no longer in effect, please contact the DEFO Program Director</a:t>
            </a:r>
          </a:p>
        </p:txBody>
      </p:sp>
      <p:cxnSp>
        <p:nvCxnSpPr>
          <p:cNvPr id="7" name="Straight Connector 6">
            <a:extLst>
              <a:ext uri="{FF2B5EF4-FFF2-40B4-BE49-F238E27FC236}">
                <a16:creationId xmlns:a16="http://schemas.microsoft.com/office/drawing/2014/main" id="{70025346-F4EF-DB32-B652-969B3BC02119}"/>
              </a:ext>
            </a:extLst>
          </p:cNvPr>
          <p:cNvCxnSpPr/>
          <p:nvPr/>
        </p:nvCxnSpPr>
        <p:spPr>
          <a:xfrm>
            <a:off x="131298" y="1357741"/>
            <a:ext cx="11929403" cy="0"/>
          </a:xfrm>
          <a:prstGeom prst="line">
            <a:avLst/>
          </a:prstGeom>
          <a:ln w="4762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9302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90B82A8-83B4-C8A2-A906-E89DF7CBB6ED}"/>
              </a:ext>
            </a:extLst>
          </p:cNvPr>
          <p:cNvSpPr/>
          <p:nvPr/>
        </p:nvSpPr>
        <p:spPr>
          <a:xfrm>
            <a:off x="7780241" y="1518407"/>
            <a:ext cx="3865726" cy="2066765"/>
          </a:xfrm>
          <a:prstGeom prst="rect">
            <a:avLst/>
          </a:pr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B2F0FCD-6F27-5C63-BF89-9F312A6B6733}"/>
              </a:ext>
            </a:extLst>
          </p:cNvPr>
          <p:cNvSpPr/>
          <p:nvPr/>
        </p:nvSpPr>
        <p:spPr>
          <a:xfrm>
            <a:off x="299566" y="1518407"/>
            <a:ext cx="6725449" cy="4800798"/>
          </a:xfrm>
          <a:prstGeom prst="rect">
            <a:avLst/>
          </a:pr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953367-41CF-D27E-DD01-9D4CDF172743}"/>
              </a:ext>
            </a:extLst>
          </p:cNvPr>
          <p:cNvSpPr>
            <a:spLocks noGrp="1"/>
          </p:cNvSpPr>
          <p:nvPr>
            <p:ph type="title"/>
          </p:nvPr>
        </p:nvSpPr>
        <p:spPr>
          <a:xfrm>
            <a:off x="2104103" y="18255"/>
            <a:ext cx="10087897" cy="1325563"/>
          </a:xfrm>
        </p:spPr>
        <p:txBody>
          <a:bodyPr>
            <a:noAutofit/>
          </a:bodyPr>
          <a:lstStyle/>
          <a:p>
            <a:pPr algn="ctr"/>
            <a:r>
              <a:rPr lang="en-US" sz="4000" spc="300" dirty="0">
                <a:ea typeface="+mj-lt"/>
                <a:cs typeface="+mj-lt"/>
              </a:rPr>
              <a:t>OFFICER AIR FORCE SPECIALTY CODES</a:t>
            </a:r>
            <a:endParaRPr lang="en-US" sz="4000" spc="300" dirty="0">
              <a:cs typeface="Calibri Light"/>
            </a:endParaRPr>
          </a:p>
        </p:txBody>
      </p:sp>
      <p:pic>
        <p:nvPicPr>
          <p:cNvPr id="3" name="Picture 2" descr="A circular logo with black text&#10;&#10;Description automatically generated">
            <a:extLst>
              <a:ext uri="{FF2B5EF4-FFF2-40B4-BE49-F238E27FC236}">
                <a16:creationId xmlns:a16="http://schemas.microsoft.com/office/drawing/2014/main" id="{0E638A1D-D5A1-5D52-A5D6-DF581D6A278F}"/>
              </a:ext>
            </a:extLst>
          </p:cNvPr>
          <p:cNvPicPr>
            <a:picLocks noChangeAspect="1"/>
          </p:cNvPicPr>
          <p:nvPr/>
        </p:nvPicPr>
        <p:blipFill rotWithShape="1">
          <a:blip r:embed="rId2">
            <a:extLst>
              <a:ext uri="{28A0092B-C50C-407E-A947-70E740481C1C}">
                <a14:useLocalDpi xmlns:a14="http://schemas.microsoft.com/office/drawing/2010/main" val="0"/>
              </a:ext>
            </a:extLst>
          </a:blip>
          <a:srcRect l="9612" t="8582" r="11316" b="5658"/>
          <a:stretch/>
        </p:blipFill>
        <p:spPr>
          <a:xfrm>
            <a:off x="220252" y="124759"/>
            <a:ext cx="1235896" cy="1112556"/>
          </a:xfrm>
          <a:prstGeom prst="rect">
            <a:avLst/>
          </a:prstGeom>
        </p:spPr>
      </p:pic>
      <p:sp>
        <p:nvSpPr>
          <p:cNvPr id="5" name="TextBox 4">
            <a:extLst>
              <a:ext uri="{FF2B5EF4-FFF2-40B4-BE49-F238E27FC236}">
                <a16:creationId xmlns:a16="http://schemas.microsoft.com/office/drawing/2014/main" id="{A2F7A078-8F8A-BE85-EFC5-9C190FB7E8E4}"/>
              </a:ext>
            </a:extLst>
          </p:cNvPr>
          <p:cNvSpPr txBox="1"/>
          <p:nvPr/>
        </p:nvSpPr>
        <p:spPr>
          <a:xfrm>
            <a:off x="3774799" y="1948598"/>
            <a:ext cx="2778325" cy="3970318"/>
          </a:xfrm>
          <a:prstGeom prst="rect">
            <a:avLst/>
          </a:prstGeom>
          <a:noFill/>
        </p:spPr>
        <p:txBody>
          <a:bodyPr wrap="none" rtlCol="0">
            <a:spAutoFit/>
          </a:bodyPr>
          <a:lstStyle/>
          <a:p>
            <a:r>
              <a:rPr lang="en-US" sz="1400" b="1" dirty="0">
                <a:solidFill>
                  <a:schemeClr val="bg1"/>
                </a:solidFill>
                <a:ea typeface="+mj-lt"/>
                <a:cs typeface="+mj-lt"/>
              </a:rPr>
              <a:t>32E1F - Mechanical Engineer </a:t>
            </a:r>
            <a:br>
              <a:rPr lang="en-US" sz="1400" b="1" dirty="0">
                <a:solidFill>
                  <a:schemeClr val="bg1"/>
                </a:solidFill>
                <a:ea typeface="+mj-lt"/>
                <a:cs typeface="+mj-lt"/>
              </a:rPr>
            </a:br>
            <a:r>
              <a:rPr lang="en-US" sz="1400" b="1" dirty="0">
                <a:solidFill>
                  <a:schemeClr val="bg1"/>
                </a:solidFill>
                <a:ea typeface="+mj-lt"/>
                <a:cs typeface="+mj-lt"/>
              </a:rPr>
              <a:t>32E1G - General Engineer </a:t>
            </a:r>
            <a:br>
              <a:rPr lang="en-US" sz="1400" b="1" dirty="0">
                <a:solidFill>
                  <a:schemeClr val="bg1"/>
                </a:solidFill>
                <a:ea typeface="+mj-lt"/>
                <a:cs typeface="+mj-lt"/>
              </a:rPr>
            </a:br>
            <a:r>
              <a:rPr lang="en-US" sz="1400" b="1" dirty="0">
                <a:solidFill>
                  <a:schemeClr val="bg1"/>
                </a:solidFill>
                <a:ea typeface="+mj-lt"/>
                <a:cs typeface="+mj-lt"/>
              </a:rPr>
              <a:t>32E1J - Environmental Engineer </a:t>
            </a:r>
            <a:br>
              <a:rPr lang="en-US" sz="1400" b="1" dirty="0">
                <a:solidFill>
                  <a:schemeClr val="bg1"/>
                </a:solidFill>
                <a:ea typeface="+mj-lt"/>
                <a:cs typeface="+mj-lt"/>
              </a:rPr>
            </a:br>
            <a:r>
              <a:rPr lang="en-US" sz="1400" b="1" dirty="0">
                <a:solidFill>
                  <a:schemeClr val="bg1"/>
                </a:solidFill>
                <a:ea typeface="+mj-lt"/>
                <a:cs typeface="+mj-lt"/>
              </a:rPr>
              <a:t>35P1 - Public Affairs</a:t>
            </a:r>
            <a:br>
              <a:rPr lang="en-US" sz="1400" b="1" dirty="0">
                <a:solidFill>
                  <a:schemeClr val="bg1"/>
                </a:solidFill>
                <a:ea typeface="+mj-lt"/>
                <a:cs typeface="+mj-lt"/>
              </a:rPr>
            </a:br>
            <a:r>
              <a:rPr lang="en-US" sz="1400" b="1" dirty="0">
                <a:solidFill>
                  <a:schemeClr val="bg1"/>
                </a:solidFill>
                <a:ea typeface="+mj-lt"/>
                <a:cs typeface="+mj-lt"/>
              </a:rPr>
              <a:t>38F1 - Force Support</a:t>
            </a:r>
            <a:br>
              <a:rPr lang="en-US" sz="1400" b="1" dirty="0">
                <a:solidFill>
                  <a:schemeClr val="bg1"/>
                </a:solidFill>
                <a:ea typeface="+mj-lt"/>
                <a:cs typeface="+mj-lt"/>
              </a:rPr>
            </a:br>
            <a:r>
              <a:rPr lang="en-US" sz="1400" b="1" dirty="0">
                <a:solidFill>
                  <a:schemeClr val="bg1"/>
                </a:solidFill>
                <a:ea typeface="+mj-lt"/>
                <a:cs typeface="+mj-lt"/>
              </a:rPr>
              <a:t>61C1 - Chemist / Biologist</a:t>
            </a:r>
            <a:br>
              <a:rPr lang="en-US" sz="1400" b="1" dirty="0">
                <a:solidFill>
                  <a:schemeClr val="bg1"/>
                </a:solidFill>
                <a:ea typeface="+mj-lt"/>
                <a:cs typeface="+mj-lt"/>
              </a:rPr>
            </a:br>
            <a:r>
              <a:rPr lang="en-US" sz="1400" b="1" dirty="0">
                <a:solidFill>
                  <a:schemeClr val="bg1"/>
                </a:solidFill>
                <a:ea typeface="+mj-lt"/>
                <a:cs typeface="+mj-lt"/>
              </a:rPr>
              <a:t>61D1 - Physicist / Nuclear Engineer</a:t>
            </a:r>
            <a:br>
              <a:rPr lang="en-US" sz="1400" b="1" dirty="0">
                <a:solidFill>
                  <a:schemeClr val="bg1"/>
                </a:solidFill>
                <a:ea typeface="+mj-lt"/>
                <a:cs typeface="+mj-lt"/>
              </a:rPr>
            </a:br>
            <a:r>
              <a:rPr lang="en-US" sz="1400" b="1" dirty="0">
                <a:solidFill>
                  <a:schemeClr val="bg1"/>
                </a:solidFill>
                <a:ea typeface="+mj-lt"/>
                <a:cs typeface="+mj-lt"/>
              </a:rPr>
              <a:t>62E1A - Aeronautical Engineer</a:t>
            </a:r>
            <a:br>
              <a:rPr lang="en-US" sz="1400" b="1" dirty="0">
                <a:solidFill>
                  <a:schemeClr val="bg1"/>
                </a:solidFill>
                <a:ea typeface="+mj-lt"/>
                <a:cs typeface="+mj-lt"/>
              </a:rPr>
            </a:br>
            <a:r>
              <a:rPr lang="en-US" sz="1400" b="1" dirty="0">
                <a:solidFill>
                  <a:schemeClr val="bg1"/>
                </a:solidFill>
                <a:ea typeface="+mj-lt"/>
                <a:cs typeface="+mj-lt"/>
              </a:rPr>
              <a:t>62E1B - Astronautical Engineer</a:t>
            </a:r>
            <a:br>
              <a:rPr lang="en-US" sz="1400" b="1" dirty="0">
                <a:solidFill>
                  <a:schemeClr val="bg1"/>
                </a:solidFill>
                <a:ea typeface="+mj-lt"/>
                <a:cs typeface="+mj-lt"/>
              </a:rPr>
            </a:br>
            <a:r>
              <a:rPr lang="en-US" sz="1400" b="1" dirty="0">
                <a:solidFill>
                  <a:schemeClr val="bg1"/>
                </a:solidFill>
                <a:ea typeface="+mj-lt"/>
                <a:cs typeface="+mj-lt"/>
              </a:rPr>
              <a:t>62E1C - Computer Engineer</a:t>
            </a:r>
            <a:br>
              <a:rPr lang="en-US" sz="1400" b="1" dirty="0">
                <a:solidFill>
                  <a:schemeClr val="bg1"/>
                </a:solidFill>
                <a:ea typeface="+mj-lt"/>
                <a:cs typeface="+mj-lt"/>
              </a:rPr>
            </a:br>
            <a:r>
              <a:rPr lang="en-US" sz="1400" b="1" dirty="0">
                <a:solidFill>
                  <a:schemeClr val="bg1"/>
                </a:solidFill>
                <a:ea typeface="+mj-lt"/>
                <a:cs typeface="+mj-lt"/>
              </a:rPr>
              <a:t>62E1E - Electrical Engineer</a:t>
            </a:r>
            <a:br>
              <a:rPr lang="en-US" sz="1400" b="1" dirty="0">
                <a:solidFill>
                  <a:schemeClr val="bg1"/>
                </a:solidFill>
                <a:ea typeface="+mj-lt"/>
                <a:cs typeface="+mj-lt"/>
              </a:rPr>
            </a:br>
            <a:r>
              <a:rPr lang="en-US" sz="1400" b="1" dirty="0">
                <a:solidFill>
                  <a:schemeClr val="bg1"/>
                </a:solidFill>
                <a:ea typeface="+mj-lt"/>
                <a:cs typeface="+mj-lt"/>
              </a:rPr>
              <a:t>62E1G - Project Engineer</a:t>
            </a:r>
            <a:br>
              <a:rPr lang="en-US" sz="1400" b="1" dirty="0">
                <a:solidFill>
                  <a:schemeClr val="bg1"/>
                </a:solidFill>
                <a:ea typeface="+mj-lt"/>
                <a:cs typeface="+mj-lt"/>
              </a:rPr>
            </a:br>
            <a:r>
              <a:rPr lang="en-US" sz="1400" b="1" dirty="0">
                <a:solidFill>
                  <a:schemeClr val="bg1"/>
                </a:solidFill>
                <a:ea typeface="+mj-lt"/>
                <a:cs typeface="+mj-lt"/>
              </a:rPr>
              <a:t>62E1H - Mechanical Engineer</a:t>
            </a:r>
          </a:p>
          <a:p>
            <a:r>
              <a:rPr lang="en-US" sz="1400" b="1" dirty="0">
                <a:solidFill>
                  <a:schemeClr val="bg1"/>
                </a:solidFill>
                <a:ea typeface="+mj-lt"/>
                <a:cs typeface="+mj-lt"/>
              </a:rPr>
              <a:t>63A1 - Acquisition Manager </a:t>
            </a:r>
            <a:br>
              <a:rPr lang="en-US" sz="1400" b="1" dirty="0">
                <a:solidFill>
                  <a:schemeClr val="bg1"/>
                </a:solidFill>
                <a:ea typeface="+mj-lt"/>
                <a:cs typeface="+mj-lt"/>
              </a:rPr>
            </a:br>
            <a:r>
              <a:rPr lang="en-US" sz="1400" b="1" dirty="0">
                <a:solidFill>
                  <a:schemeClr val="bg1"/>
                </a:solidFill>
                <a:ea typeface="+mj-lt"/>
                <a:cs typeface="+mj-lt"/>
              </a:rPr>
              <a:t>64P1 – Contracting</a:t>
            </a:r>
            <a:br>
              <a:rPr lang="en-US" sz="1400" b="1" dirty="0">
                <a:solidFill>
                  <a:schemeClr val="bg1"/>
                </a:solidFill>
                <a:ea typeface="+mj-lt"/>
                <a:cs typeface="+mj-lt"/>
              </a:rPr>
            </a:br>
            <a:r>
              <a:rPr lang="en-US" sz="1400" b="1" dirty="0">
                <a:solidFill>
                  <a:schemeClr val="bg1"/>
                </a:solidFill>
                <a:ea typeface="+mj-lt"/>
                <a:cs typeface="+mj-lt"/>
              </a:rPr>
              <a:t>65F1 - Financial Management</a:t>
            </a:r>
            <a:br>
              <a:rPr lang="en-US" sz="1400" b="1" dirty="0">
                <a:solidFill>
                  <a:schemeClr val="bg1"/>
                </a:solidFill>
                <a:ea typeface="+mj-lt"/>
                <a:cs typeface="+mj-lt"/>
              </a:rPr>
            </a:br>
            <a:r>
              <a:rPr lang="en-US" sz="1400" b="1" dirty="0">
                <a:solidFill>
                  <a:schemeClr val="bg1"/>
                </a:solidFill>
                <a:ea typeface="+mj-lt"/>
                <a:cs typeface="+mj-lt"/>
              </a:rPr>
              <a:t>71S1 - Special Investigations</a:t>
            </a:r>
            <a:br>
              <a:rPr lang="en-US" sz="1400" b="1" dirty="0">
                <a:solidFill>
                  <a:schemeClr val="bg1"/>
                </a:solidFill>
                <a:ea typeface="+mj-lt"/>
                <a:cs typeface="+mj-lt"/>
              </a:rPr>
            </a:br>
            <a:r>
              <a:rPr lang="en-US" sz="1400" b="1" dirty="0">
                <a:solidFill>
                  <a:schemeClr val="bg1"/>
                </a:solidFill>
                <a:ea typeface="+mj-lt"/>
                <a:cs typeface="+mj-lt"/>
              </a:rPr>
              <a:t>Special Tactics</a:t>
            </a:r>
            <a:endParaRPr lang="en-US" sz="2000" dirty="0">
              <a:solidFill>
                <a:schemeClr val="bg1"/>
              </a:solidFill>
            </a:endParaRPr>
          </a:p>
        </p:txBody>
      </p:sp>
      <p:sp>
        <p:nvSpPr>
          <p:cNvPr id="6" name="TextBox 5">
            <a:extLst>
              <a:ext uri="{FF2B5EF4-FFF2-40B4-BE49-F238E27FC236}">
                <a16:creationId xmlns:a16="http://schemas.microsoft.com/office/drawing/2014/main" id="{0DDFDD3D-BF11-2F2D-C9AA-AB05F6EDFF13}"/>
              </a:ext>
            </a:extLst>
          </p:cNvPr>
          <p:cNvSpPr txBox="1"/>
          <p:nvPr/>
        </p:nvSpPr>
        <p:spPr>
          <a:xfrm>
            <a:off x="299567" y="1948807"/>
            <a:ext cx="3180038" cy="4370427"/>
          </a:xfrm>
          <a:prstGeom prst="rect">
            <a:avLst/>
          </a:prstGeom>
          <a:noFill/>
        </p:spPr>
        <p:txBody>
          <a:bodyPr wrap="none" rtlCol="0">
            <a:spAutoFit/>
          </a:bodyPr>
          <a:lstStyle/>
          <a:p>
            <a:r>
              <a:rPr lang="en-US" sz="1400" b="1">
                <a:solidFill>
                  <a:schemeClr val="bg1"/>
                </a:solidFill>
                <a:ea typeface="+mj-lt"/>
                <a:cs typeface="+mj-lt"/>
              </a:rPr>
              <a:t>13H1 – Aerospace Physiology</a:t>
            </a:r>
            <a:br>
              <a:rPr lang="en-US" sz="1400" b="1">
                <a:solidFill>
                  <a:schemeClr val="bg1"/>
                </a:solidFill>
                <a:ea typeface="+mj-lt"/>
                <a:cs typeface="+mj-lt"/>
              </a:rPr>
            </a:br>
            <a:r>
              <a:rPr lang="en-US" sz="1400" b="1">
                <a:solidFill>
                  <a:schemeClr val="bg1"/>
                </a:solidFill>
                <a:ea typeface="+mj-lt"/>
                <a:cs typeface="+mj-lt"/>
              </a:rPr>
              <a:t>13M1 - Airfield Operations</a:t>
            </a:r>
            <a:br>
              <a:rPr lang="en-US" sz="1400" b="1">
                <a:solidFill>
                  <a:schemeClr val="bg1"/>
                </a:solidFill>
                <a:ea typeface="+mj-lt"/>
                <a:cs typeface="+mj-lt"/>
              </a:rPr>
            </a:br>
            <a:r>
              <a:rPr lang="en-US" sz="1400" b="1">
                <a:solidFill>
                  <a:schemeClr val="bg1"/>
                </a:solidFill>
                <a:ea typeface="+mj-lt"/>
                <a:cs typeface="+mj-lt"/>
              </a:rPr>
              <a:t>13N1 - Nuclear and Missile Operations</a:t>
            </a:r>
            <a:br>
              <a:rPr lang="en-US" sz="1400" b="1">
                <a:solidFill>
                  <a:schemeClr val="bg1"/>
                </a:solidFill>
                <a:ea typeface="+mj-lt"/>
                <a:cs typeface="+mj-lt"/>
              </a:rPr>
            </a:br>
            <a:r>
              <a:rPr lang="en-US" sz="1400" b="1">
                <a:solidFill>
                  <a:schemeClr val="bg1"/>
                </a:solidFill>
                <a:ea typeface="+mj-lt"/>
                <a:cs typeface="+mj-lt"/>
              </a:rPr>
              <a:t>13S1 - Space Operations (USSF Only) </a:t>
            </a:r>
            <a:br>
              <a:rPr lang="en-US" sz="1400" b="1">
                <a:solidFill>
                  <a:schemeClr val="bg1"/>
                </a:solidFill>
                <a:ea typeface="+mj-lt"/>
                <a:cs typeface="+mj-lt"/>
              </a:rPr>
            </a:br>
            <a:r>
              <a:rPr lang="en-US" sz="1400" b="1">
                <a:solidFill>
                  <a:schemeClr val="bg1"/>
                </a:solidFill>
                <a:ea typeface="+mj-lt"/>
                <a:cs typeface="+mj-lt"/>
              </a:rPr>
              <a:t>14F1 - Information Operations </a:t>
            </a:r>
            <a:br>
              <a:rPr lang="en-US" sz="1400" b="1">
                <a:solidFill>
                  <a:schemeClr val="bg1"/>
                </a:solidFill>
                <a:ea typeface="+mj-lt"/>
                <a:cs typeface="+mj-lt"/>
              </a:rPr>
            </a:br>
            <a:r>
              <a:rPr lang="en-US" sz="1400" b="1">
                <a:solidFill>
                  <a:schemeClr val="bg1"/>
                </a:solidFill>
                <a:ea typeface="+mj-lt"/>
                <a:cs typeface="+mj-lt"/>
              </a:rPr>
              <a:t>14N1 - Intelligence </a:t>
            </a:r>
          </a:p>
          <a:p>
            <a:r>
              <a:rPr lang="en-US" sz="1400" b="1">
                <a:solidFill>
                  <a:schemeClr val="bg1"/>
                </a:solidFill>
                <a:ea typeface="+mj-lt"/>
                <a:cs typeface="+mj-lt"/>
              </a:rPr>
              <a:t>15A1 – Operations Research Analysis</a:t>
            </a:r>
            <a:br>
              <a:rPr lang="en-US" sz="1400" b="1">
                <a:solidFill>
                  <a:schemeClr val="bg1"/>
                </a:solidFill>
                <a:ea typeface="+mj-lt"/>
                <a:cs typeface="+mj-lt"/>
              </a:rPr>
            </a:br>
            <a:r>
              <a:rPr lang="en-US" sz="1400" b="1">
                <a:solidFill>
                  <a:schemeClr val="bg1"/>
                </a:solidFill>
                <a:ea typeface="+mj-lt"/>
                <a:cs typeface="+mj-lt"/>
              </a:rPr>
              <a:t>15W1 - Weather </a:t>
            </a:r>
          </a:p>
          <a:p>
            <a:r>
              <a:rPr lang="en-US" sz="1400" b="1">
                <a:solidFill>
                  <a:schemeClr val="bg1"/>
                </a:solidFill>
                <a:ea typeface="+mj-lt"/>
                <a:cs typeface="+mj-lt"/>
              </a:rPr>
              <a:t>17D1/17S(17X) - Cyberspace Operations</a:t>
            </a:r>
            <a:br>
              <a:rPr lang="en-US" sz="1400" b="1">
                <a:solidFill>
                  <a:schemeClr val="bg1"/>
                </a:solidFill>
                <a:ea typeface="+mj-lt"/>
                <a:cs typeface="+mj-lt"/>
              </a:rPr>
            </a:br>
            <a:r>
              <a:rPr lang="en-US" sz="1400" b="1">
                <a:solidFill>
                  <a:schemeClr val="bg1"/>
                </a:solidFill>
                <a:ea typeface="+mj-lt"/>
                <a:cs typeface="+mj-lt"/>
              </a:rPr>
              <a:t>19Z1A - Special Tactics Officer </a:t>
            </a:r>
            <a:br>
              <a:rPr lang="en-US" sz="1400" b="1">
                <a:solidFill>
                  <a:schemeClr val="bg1"/>
                </a:solidFill>
                <a:ea typeface="+mj-lt"/>
                <a:cs typeface="+mj-lt"/>
              </a:rPr>
            </a:br>
            <a:r>
              <a:rPr lang="en-US" sz="1400" b="1">
                <a:solidFill>
                  <a:schemeClr val="bg1"/>
                </a:solidFill>
                <a:ea typeface="+mj-lt"/>
                <a:cs typeface="+mj-lt"/>
              </a:rPr>
              <a:t>19Z1B - Tactical Air Control Party </a:t>
            </a:r>
            <a:br>
              <a:rPr lang="en-US" sz="1400" b="1">
                <a:solidFill>
                  <a:schemeClr val="bg1"/>
                </a:solidFill>
                <a:ea typeface="+mj-lt"/>
                <a:cs typeface="+mj-lt"/>
              </a:rPr>
            </a:br>
            <a:r>
              <a:rPr lang="en-US" sz="1400" b="1">
                <a:solidFill>
                  <a:schemeClr val="bg1"/>
                </a:solidFill>
                <a:ea typeface="+mj-lt"/>
                <a:cs typeface="+mj-lt"/>
              </a:rPr>
              <a:t>19Z1C - Combat Rescue Officer </a:t>
            </a:r>
            <a:br>
              <a:rPr lang="en-US" sz="1400" b="1">
                <a:solidFill>
                  <a:schemeClr val="bg1"/>
                </a:solidFill>
                <a:ea typeface="+mj-lt"/>
                <a:cs typeface="+mj-lt"/>
              </a:rPr>
            </a:br>
            <a:r>
              <a:rPr lang="en-US" sz="1400" b="1">
                <a:solidFill>
                  <a:schemeClr val="bg1"/>
                </a:solidFill>
                <a:ea typeface="+mj-lt"/>
                <a:cs typeface="+mj-lt"/>
              </a:rPr>
              <a:t>21A1 - Aircraft Maintenance</a:t>
            </a:r>
          </a:p>
          <a:p>
            <a:r>
              <a:rPr lang="en-US" sz="1400" b="1">
                <a:solidFill>
                  <a:schemeClr val="bg1"/>
                </a:solidFill>
                <a:ea typeface="+mj-lt"/>
                <a:cs typeface="+mj-lt"/>
              </a:rPr>
              <a:t>21M1 - Munitions/Missile Maintenance </a:t>
            </a:r>
            <a:br>
              <a:rPr lang="en-US" sz="1400" b="1">
                <a:solidFill>
                  <a:schemeClr val="bg1"/>
                </a:solidFill>
                <a:ea typeface="+mj-lt"/>
                <a:cs typeface="+mj-lt"/>
              </a:rPr>
            </a:br>
            <a:r>
              <a:rPr lang="en-US" sz="1400" b="1">
                <a:solidFill>
                  <a:schemeClr val="bg1"/>
                </a:solidFill>
                <a:ea typeface="+mj-lt"/>
                <a:cs typeface="+mj-lt"/>
              </a:rPr>
              <a:t>21R1 - Logistics Readiness </a:t>
            </a:r>
          </a:p>
          <a:p>
            <a:r>
              <a:rPr lang="en-US" sz="1400" b="1">
                <a:solidFill>
                  <a:schemeClr val="bg1"/>
                </a:solidFill>
                <a:ea typeface="+mj-lt"/>
                <a:cs typeface="+mj-lt"/>
              </a:rPr>
              <a:t>31P1 - Security Forces </a:t>
            </a:r>
            <a:br>
              <a:rPr lang="en-US" sz="1400" b="1">
                <a:solidFill>
                  <a:schemeClr val="bg1"/>
                </a:solidFill>
                <a:ea typeface="+mj-lt"/>
                <a:cs typeface="+mj-lt"/>
              </a:rPr>
            </a:br>
            <a:r>
              <a:rPr lang="en-US" sz="1400" b="1">
                <a:solidFill>
                  <a:schemeClr val="bg1"/>
                </a:solidFill>
                <a:ea typeface="+mj-lt"/>
                <a:cs typeface="+mj-lt"/>
              </a:rPr>
              <a:t>32E1A - Architectural Engineer </a:t>
            </a:r>
            <a:br>
              <a:rPr lang="en-US" sz="1400" b="1">
                <a:solidFill>
                  <a:schemeClr val="bg1"/>
                </a:solidFill>
                <a:ea typeface="+mj-lt"/>
                <a:cs typeface="+mj-lt"/>
              </a:rPr>
            </a:br>
            <a:r>
              <a:rPr lang="en-US" sz="1400" b="1">
                <a:solidFill>
                  <a:schemeClr val="bg1"/>
                </a:solidFill>
                <a:ea typeface="+mj-lt"/>
                <a:cs typeface="+mj-lt"/>
              </a:rPr>
              <a:t>32E1C - Civil Engineer </a:t>
            </a:r>
            <a:br>
              <a:rPr lang="en-US" sz="1400" b="1">
                <a:solidFill>
                  <a:schemeClr val="bg1"/>
                </a:solidFill>
                <a:ea typeface="+mj-lt"/>
                <a:cs typeface="+mj-lt"/>
              </a:rPr>
            </a:br>
            <a:r>
              <a:rPr lang="en-US" sz="1400" b="1">
                <a:solidFill>
                  <a:schemeClr val="bg1"/>
                </a:solidFill>
                <a:ea typeface="+mj-lt"/>
                <a:cs typeface="+mj-lt"/>
              </a:rPr>
              <a:t>32E1E - Electrical Engineer</a:t>
            </a:r>
            <a:br>
              <a:rPr lang="en-US" sz="1200" b="1">
                <a:ea typeface="+mj-lt"/>
                <a:cs typeface="+mj-lt"/>
              </a:rPr>
            </a:br>
            <a:endParaRPr lang="en-US" sz="1200"/>
          </a:p>
        </p:txBody>
      </p:sp>
      <p:sp>
        <p:nvSpPr>
          <p:cNvPr id="7" name="TextBox 6">
            <a:extLst>
              <a:ext uri="{FF2B5EF4-FFF2-40B4-BE49-F238E27FC236}">
                <a16:creationId xmlns:a16="http://schemas.microsoft.com/office/drawing/2014/main" id="{C292517A-B299-67CD-E5F6-905F0F932D28}"/>
              </a:ext>
            </a:extLst>
          </p:cNvPr>
          <p:cNvSpPr txBox="1"/>
          <p:nvPr/>
        </p:nvSpPr>
        <p:spPr>
          <a:xfrm>
            <a:off x="8430266" y="2068797"/>
            <a:ext cx="2565676" cy="1200329"/>
          </a:xfrm>
          <a:prstGeom prst="rect">
            <a:avLst/>
          </a:prstGeom>
          <a:noFill/>
        </p:spPr>
        <p:txBody>
          <a:bodyPr wrap="square" lIns="91440" tIns="45720" rIns="91440" bIns="45720" rtlCol="0" anchor="t">
            <a:spAutoFit/>
          </a:bodyPr>
          <a:lstStyle/>
          <a:p>
            <a:r>
              <a:rPr lang="en-US" sz="1200" b="1" dirty="0">
                <a:solidFill>
                  <a:schemeClr val="bg1"/>
                </a:solidFill>
                <a:cs typeface="Calibri Light"/>
              </a:rPr>
              <a:t>11H1 – Helo (HTN) Pilot</a:t>
            </a:r>
          </a:p>
          <a:p>
            <a:r>
              <a:rPr lang="en-US" sz="1200" b="1" dirty="0">
                <a:solidFill>
                  <a:schemeClr val="bg1"/>
                </a:solidFill>
                <a:cs typeface="Calibri Light"/>
              </a:rPr>
              <a:t>92T0 – Pilot </a:t>
            </a:r>
          </a:p>
          <a:p>
            <a:r>
              <a:rPr lang="en-US" sz="1200" b="1" dirty="0">
                <a:solidFill>
                  <a:schemeClr val="bg1"/>
                </a:solidFill>
                <a:cs typeface="Calibri Light"/>
              </a:rPr>
              <a:t>92T1 – CSO</a:t>
            </a:r>
          </a:p>
          <a:p>
            <a:r>
              <a:rPr lang="en-US" sz="1200" b="1" dirty="0">
                <a:solidFill>
                  <a:schemeClr val="bg1"/>
                </a:solidFill>
                <a:cs typeface="Calibri Light"/>
              </a:rPr>
              <a:t>92T2 – ABM</a:t>
            </a:r>
          </a:p>
          <a:p>
            <a:r>
              <a:rPr lang="en-US" sz="1200" b="1" dirty="0">
                <a:solidFill>
                  <a:schemeClr val="bg1"/>
                </a:solidFill>
                <a:cs typeface="Calibri Light"/>
              </a:rPr>
              <a:t>92T3 – RPA </a:t>
            </a:r>
          </a:p>
          <a:p>
            <a:endParaRPr lang="en-US" sz="1200" b="1" dirty="0">
              <a:solidFill>
                <a:schemeClr val="bg1"/>
              </a:solidFill>
              <a:cs typeface="Calibri Light"/>
            </a:endParaRPr>
          </a:p>
        </p:txBody>
      </p:sp>
      <p:sp>
        <p:nvSpPr>
          <p:cNvPr id="9" name="TextBox 8">
            <a:extLst>
              <a:ext uri="{FF2B5EF4-FFF2-40B4-BE49-F238E27FC236}">
                <a16:creationId xmlns:a16="http://schemas.microsoft.com/office/drawing/2014/main" id="{AAD00BB8-B629-DFAA-FB6E-CABE38B072E9}"/>
              </a:ext>
            </a:extLst>
          </p:cNvPr>
          <p:cNvSpPr txBox="1"/>
          <p:nvPr/>
        </p:nvSpPr>
        <p:spPr>
          <a:xfrm>
            <a:off x="2478896" y="1533343"/>
            <a:ext cx="1386213" cy="400110"/>
          </a:xfrm>
          <a:prstGeom prst="rect">
            <a:avLst/>
          </a:prstGeom>
          <a:noFill/>
        </p:spPr>
        <p:txBody>
          <a:bodyPr wrap="none" rtlCol="0">
            <a:spAutoFit/>
          </a:bodyPr>
          <a:lstStyle/>
          <a:p>
            <a:r>
              <a:rPr lang="en-US" sz="2000" b="1">
                <a:solidFill>
                  <a:schemeClr val="bg1"/>
                </a:solidFill>
              </a:rPr>
              <a:t>Non-Rated </a:t>
            </a:r>
          </a:p>
        </p:txBody>
      </p:sp>
      <p:sp>
        <p:nvSpPr>
          <p:cNvPr id="11" name="TextBox 10">
            <a:extLst>
              <a:ext uri="{FF2B5EF4-FFF2-40B4-BE49-F238E27FC236}">
                <a16:creationId xmlns:a16="http://schemas.microsoft.com/office/drawing/2014/main" id="{58F7AA89-3021-8743-3585-EE2D4E51D41A}"/>
              </a:ext>
            </a:extLst>
          </p:cNvPr>
          <p:cNvSpPr txBox="1"/>
          <p:nvPr/>
        </p:nvSpPr>
        <p:spPr>
          <a:xfrm>
            <a:off x="9377083" y="1537328"/>
            <a:ext cx="863634" cy="400110"/>
          </a:xfrm>
          <a:prstGeom prst="rect">
            <a:avLst/>
          </a:prstGeom>
          <a:noFill/>
        </p:spPr>
        <p:txBody>
          <a:bodyPr wrap="none" rtlCol="0">
            <a:spAutoFit/>
          </a:bodyPr>
          <a:lstStyle/>
          <a:p>
            <a:r>
              <a:rPr lang="en-US" sz="2000" b="1">
                <a:solidFill>
                  <a:schemeClr val="bg1"/>
                </a:solidFill>
              </a:rPr>
              <a:t>Rated </a:t>
            </a:r>
          </a:p>
        </p:txBody>
      </p:sp>
      <p:cxnSp>
        <p:nvCxnSpPr>
          <p:cNvPr id="12" name="Straight Connector 11">
            <a:extLst>
              <a:ext uri="{FF2B5EF4-FFF2-40B4-BE49-F238E27FC236}">
                <a16:creationId xmlns:a16="http://schemas.microsoft.com/office/drawing/2014/main" id="{7911DF23-BAA2-38F9-95C7-54462249D359}"/>
              </a:ext>
            </a:extLst>
          </p:cNvPr>
          <p:cNvCxnSpPr/>
          <p:nvPr/>
        </p:nvCxnSpPr>
        <p:spPr>
          <a:xfrm>
            <a:off x="131298" y="1333576"/>
            <a:ext cx="11929403" cy="0"/>
          </a:xfrm>
          <a:prstGeom prst="line">
            <a:avLst/>
          </a:prstGeom>
          <a:ln w="4762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1449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EFC3E8AEAB59F45A2E4EB7C544589C3" ma:contentTypeVersion="11" ma:contentTypeDescription="Create a new document." ma:contentTypeScope="" ma:versionID="c4f5ee026f49ceb2f6cafd0c2099053a">
  <xsd:schema xmlns:xsd="http://www.w3.org/2001/XMLSchema" xmlns:xs="http://www.w3.org/2001/XMLSchema" xmlns:p="http://schemas.microsoft.com/office/2006/metadata/properties" xmlns:ns2="57499f65-444a-49db-a061-b82af0f53cf2" xmlns:ns3="ff9abca8-d63b-4d8c-8e48-25f02496f0d5" targetNamespace="http://schemas.microsoft.com/office/2006/metadata/properties" ma:root="true" ma:fieldsID="56e45f4da9dfc23c6c353826ca639579" ns2:_="" ns3:_="">
    <xsd:import namespace="57499f65-444a-49db-a061-b82af0f53cf2"/>
    <xsd:import namespace="ff9abca8-d63b-4d8c-8e48-25f02496f0d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499f65-444a-49db-a061-b82af0f53c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95476efd-2625-4ffb-b020-68dbe4abf389"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9abca8-d63b-4d8c-8e48-25f02496f0d5"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6c633d65-aa75-409c-a4af-1412883c9620}" ma:internalName="TaxCatchAll" ma:showField="CatchAllData" ma:web="ff9abca8-d63b-4d8c-8e48-25f02496f0d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ff9abca8-d63b-4d8c-8e48-25f02496f0d5" xsi:nil="true"/>
    <lcf76f155ced4ddcb4097134ff3c332f xmlns="57499f65-444a-49db-a061-b82af0f53cf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45405D69-7641-4D86-A2CC-B83D435407A3}">
  <ds:schemaRefs>
    <ds:schemaRef ds:uri="http://schemas.microsoft.com/sharepoint/v3/contenttype/forms"/>
  </ds:schemaRefs>
</ds:datastoreItem>
</file>

<file path=customXml/itemProps2.xml><?xml version="1.0" encoding="utf-8"?>
<ds:datastoreItem xmlns:ds="http://schemas.openxmlformats.org/officeDocument/2006/customXml" ds:itemID="{26519F98-4E35-46D1-99A5-024CB2D829A9}"/>
</file>

<file path=customXml/itemProps3.xml><?xml version="1.0" encoding="utf-8"?>
<ds:datastoreItem xmlns:ds="http://schemas.openxmlformats.org/officeDocument/2006/customXml" ds:itemID="{19E08C67-6EFE-4196-9523-7B546B4029A6}">
  <ds:schemaRefs>
    <ds:schemaRef ds:uri="http://purl.org/dc/terms/"/>
    <ds:schemaRef ds:uri="http://schemas.microsoft.com/office/2006/metadata/properties"/>
    <ds:schemaRef ds:uri="http://purl.org/dc/dcmitype/"/>
    <ds:schemaRef ds:uri="http://schemas.openxmlformats.org/package/2006/metadata/core-properties"/>
    <ds:schemaRef ds:uri="c4a21457-5151-4c70-a5eb-fa5b0a838bbb"/>
    <ds:schemaRef ds:uri="http://schemas.microsoft.com/office/2006/documentManagement/types"/>
    <ds:schemaRef ds:uri="http://purl.org/dc/elements/1.1/"/>
    <ds:schemaRef ds:uri="http://schemas.microsoft.com/office/infopath/2007/PartnerControls"/>
    <ds:schemaRef ds:uri="c68ebe86-ee97-4fd0-bb3c-021a3ae6e78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3667</TotalTime>
  <Words>1585</Words>
  <Application>Microsoft Office PowerPoint</Application>
  <PresentationFormat>Widescreen</PresentationFormat>
  <Paragraphs>196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OVERVIEW</vt:lpstr>
      <vt:lpstr>PowerPoint Presentation</vt:lpstr>
      <vt:lpstr>COMMISSIONING </vt:lpstr>
      <vt:lpstr>WHAT IS DEFO?</vt:lpstr>
      <vt:lpstr>PROGRAM BACKGROUND</vt:lpstr>
      <vt:lpstr>DEFO PROGRAM INFORMATION</vt:lpstr>
      <vt:lpstr>COMMISSIONING PROGRAMS</vt:lpstr>
      <vt:lpstr>OFFICER AIR FORCE SPECIALTY CODES</vt:lpstr>
      <vt:lpstr>PowerPoint Presentation</vt:lpstr>
      <vt:lpstr>PowerPoint Presentation</vt:lpstr>
      <vt:lpstr>PowerPoint Presentation</vt:lpstr>
      <vt:lpstr>CONTACTS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Enlisted Future Officers Program (DEFO)</dc:title>
  <dc:creator>matt loy</dc:creator>
  <cp:lastModifiedBy>DAHARSH, ALISON K Capt USSF SSC SSC/SZI</cp:lastModifiedBy>
  <cp:revision>35</cp:revision>
  <cp:lastPrinted>2023-08-22T18:37:01Z</cp:lastPrinted>
  <dcterms:created xsi:type="dcterms:W3CDTF">2022-02-11T02:10:20Z</dcterms:created>
  <dcterms:modified xsi:type="dcterms:W3CDTF">2024-03-04T17:47:35Z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0x0101000EFC3E8AEAB59F45A2E4EB7C544589C3</vt:lpwstr>
  </property>
</Properties>
</file>