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FEA91-42EC-4C89-A3A4-8330AC50BB3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C95BC-AE64-4D6B-886E-52544B8CA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7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C95BC-AE64-4D6B-886E-52544B8CA00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3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3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9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2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1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6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2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90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C3F7-E428-4D5E-A9A2-13C8F92F561C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9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群組 366"/>
          <p:cNvGrpSpPr/>
          <p:nvPr/>
        </p:nvGrpSpPr>
        <p:grpSpPr>
          <a:xfrm>
            <a:off x="0" y="1192335"/>
            <a:ext cx="12508727" cy="4596026"/>
            <a:chOff x="-837273" y="1288028"/>
            <a:chExt cx="12508727" cy="4596026"/>
          </a:xfrm>
        </p:grpSpPr>
        <p:grpSp>
          <p:nvGrpSpPr>
            <p:cNvPr id="295" name="群組 294"/>
            <p:cNvGrpSpPr/>
            <p:nvPr/>
          </p:nvGrpSpPr>
          <p:grpSpPr>
            <a:xfrm>
              <a:off x="2997852" y="3183008"/>
              <a:ext cx="45720" cy="892912"/>
              <a:chOff x="4296300" y="3273606"/>
              <a:chExt cx="45720" cy="69816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4296301" y="3273606"/>
                <a:ext cx="45719" cy="3460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4296300" y="3625748"/>
                <a:ext cx="45719" cy="3460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-496830" y="41783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 smtClean="0">
                  <a:cs typeface="Times New Roman" panose="02020603050405020304" pitchFamily="18" charset="0"/>
                </a:rPr>
                <a:t>2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線單箭頭接點 22"/>
            <p:cNvCxnSpPr>
              <a:stCxn id="24" idx="0"/>
              <a:endCxn id="21" idx="2"/>
            </p:cNvCxnSpPr>
            <p:nvPr/>
          </p:nvCxnSpPr>
          <p:spPr>
            <a:xfrm flipV="1">
              <a:off x="-153930" y="4718055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-496830" y="48895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1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-531755" y="5607055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31755" y="5607055"/>
                  <a:ext cx="75565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>
              <a:stCxn id="25" idx="0"/>
              <a:endCxn id="24" idx="2"/>
            </p:cNvCxnSpPr>
            <p:nvPr/>
          </p:nvCxnSpPr>
          <p:spPr>
            <a:xfrm flipV="1">
              <a:off x="-153930" y="5429255"/>
              <a:ext cx="0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566795" y="41783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 smtClean="0">
                  <a:cs typeface="Times New Roman" panose="02020603050405020304" pitchFamily="18" charset="0"/>
                </a:rPr>
                <a:t>2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2" name="直線單箭頭接點 31"/>
            <p:cNvCxnSpPr>
              <a:stCxn id="33" idx="0"/>
              <a:endCxn id="31" idx="2"/>
            </p:cNvCxnSpPr>
            <p:nvPr/>
          </p:nvCxnSpPr>
          <p:spPr>
            <a:xfrm flipV="1">
              <a:off x="909695" y="4718055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66795" y="48895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1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531870" y="5607055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70" y="5607055"/>
                  <a:ext cx="75565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>
              <a:stCxn id="34" idx="0"/>
              <a:endCxn id="33" idx="2"/>
            </p:cNvCxnSpPr>
            <p:nvPr/>
          </p:nvCxnSpPr>
          <p:spPr>
            <a:xfrm flipV="1">
              <a:off x="909695" y="5429255"/>
              <a:ext cx="0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630420" y="41783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 smtClean="0">
                  <a:cs typeface="Times New Roman" panose="02020603050405020304" pitchFamily="18" charset="0"/>
                </a:rPr>
                <a:t>2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7" name="直線單箭頭接點 36"/>
            <p:cNvCxnSpPr>
              <a:stCxn id="38" idx="0"/>
              <a:endCxn id="36" idx="2"/>
            </p:cNvCxnSpPr>
            <p:nvPr/>
          </p:nvCxnSpPr>
          <p:spPr>
            <a:xfrm flipV="1">
              <a:off x="1973320" y="4718055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1630420" y="48895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1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595495" y="5607055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altLang="zh-TW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TW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𝑈𝑁𝐾</m:t>
                            </m:r>
                            <m:r>
                              <a:rPr lang="en-US" altLang="zh-TW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5495" y="5607055"/>
                  <a:ext cx="75565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93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/>
            <p:cNvCxnSpPr>
              <a:stCxn id="39" idx="0"/>
              <a:endCxn id="38" idx="2"/>
            </p:cNvCxnSpPr>
            <p:nvPr/>
          </p:nvCxnSpPr>
          <p:spPr>
            <a:xfrm flipV="1">
              <a:off x="1973320" y="5429255"/>
              <a:ext cx="0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1" idx="3"/>
              <a:endCxn id="31" idx="1"/>
            </p:cNvCxnSpPr>
            <p:nvPr/>
          </p:nvCxnSpPr>
          <p:spPr>
            <a:xfrm>
              <a:off x="188970" y="4448180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4" idx="3"/>
              <a:endCxn id="33" idx="1"/>
            </p:cNvCxnSpPr>
            <p:nvPr/>
          </p:nvCxnSpPr>
          <p:spPr>
            <a:xfrm>
              <a:off x="188970" y="5159380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31" idx="3"/>
              <a:endCxn id="36" idx="1"/>
            </p:cNvCxnSpPr>
            <p:nvPr/>
          </p:nvCxnSpPr>
          <p:spPr>
            <a:xfrm>
              <a:off x="1252595" y="4448180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33" idx="3"/>
              <a:endCxn id="38" idx="1"/>
            </p:cNvCxnSpPr>
            <p:nvPr/>
          </p:nvCxnSpPr>
          <p:spPr>
            <a:xfrm>
              <a:off x="1252595" y="5159380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2659120" y="41783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 smtClean="0">
                  <a:cs typeface="Times New Roman" panose="02020603050405020304" pitchFamily="18" charset="0"/>
                </a:rPr>
                <a:t>2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1" name="直線單箭頭接點 70"/>
            <p:cNvCxnSpPr>
              <a:stCxn id="72" idx="0"/>
              <a:endCxn id="70" idx="2"/>
            </p:cNvCxnSpPr>
            <p:nvPr/>
          </p:nvCxnSpPr>
          <p:spPr>
            <a:xfrm flipV="1">
              <a:off x="3002020" y="4718055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2659120" y="48895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1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624195" y="5607055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4195" y="5607055"/>
                  <a:ext cx="7556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單箭頭接點 73"/>
            <p:cNvCxnSpPr>
              <a:stCxn id="73" idx="0"/>
              <a:endCxn id="72" idx="2"/>
            </p:cNvCxnSpPr>
            <p:nvPr/>
          </p:nvCxnSpPr>
          <p:spPr>
            <a:xfrm flipV="1">
              <a:off x="3002020" y="5429255"/>
              <a:ext cx="0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3722745" y="41783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fw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 smtClean="0">
                  <a:cs typeface="Times New Roman" panose="02020603050405020304" pitchFamily="18" charset="0"/>
                </a:rPr>
                <a:t>2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單箭頭接點 75"/>
            <p:cNvCxnSpPr>
              <a:stCxn id="77" idx="0"/>
              <a:endCxn id="75" idx="2"/>
            </p:cNvCxnSpPr>
            <p:nvPr/>
          </p:nvCxnSpPr>
          <p:spPr>
            <a:xfrm flipV="1">
              <a:off x="4065645" y="4718055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722745" y="4889505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cs typeface="Times New Roman" panose="02020603050405020304" pitchFamily="18" charset="0"/>
                </a:rPr>
                <a:t>LSTM </a:t>
              </a:r>
              <a:r>
                <a:rPr lang="en-US" altLang="zh-TW" sz="1200" kern="100" dirty="0" err="1">
                  <a:cs typeface="Times New Roman" panose="02020603050405020304" pitchFamily="18" charset="0"/>
                </a:rPr>
                <a:t>fw</a:t>
              </a:r>
              <a:r>
                <a:rPr lang="en-US" altLang="zh-TW" sz="1200" kern="100" dirty="0">
                  <a:cs typeface="Times New Roman" panose="02020603050405020304" pitchFamily="18" charset="0"/>
                </a:rPr>
                <a:t> 1</a:t>
              </a:r>
              <a:endParaRPr lang="zh-TW" altLang="zh-TW" sz="1200" kern="1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3687820" y="5607055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7820" y="5607055"/>
                  <a:ext cx="7556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單箭頭接點 78"/>
            <p:cNvCxnSpPr>
              <a:stCxn id="78" idx="0"/>
              <a:endCxn id="77" idx="2"/>
            </p:cNvCxnSpPr>
            <p:nvPr/>
          </p:nvCxnSpPr>
          <p:spPr>
            <a:xfrm flipV="1">
              <a:off x="4065645" y="5429255"/>
              <a:ext cx="0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36" idx="3"/>
              <a:endCxn id="70" idx="1"/>
            </p:cNvCxnSpPr>
            <p:nvPr/>
          </p:nvCxnSpPr>
          <p:spPr>
            <a:xfrm>
              <a:off x="2316220" y="4448180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38" idx="3"/>
              <a:endCxn id="72" idx="1"/>
            </p:cNvCxnSpPr>
            <p:nvPr/>
          </p:nvCxnSpPr>
          <p:spPr>
            <a:xfrm>
              <a:off x="2316220" y="5159380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70" idx="3"/>
              <a:endCxn id="75" idx="1"/>
            </p:cNvCxnSpPr>
            <p:nvPr/>
          </p:nvCxnSpPr>
          <p:spPr>
            <a:xfrm>
              <a:off x="3344920" y="4448180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72" idx="3"/>
              <a:endCxn id="77" idx="1"/>
            </p:cNvCxnSpPr>
            <p:nvPr/>
          </p:nvCxnSpPr>
          <p:spPr>
            <a:xfrm>
              <a:off x="3344920" y="5159380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75" idx="3"/>
            </p:cNvCxnSpPr>
            <p:nvPr/>
          </p:nvCxnSpPr>
          <p:spPr>
            <a:xfrm>
              <a:off x="4408545" y="4448180"/>
              <a:ext cx="367803" cy="1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7" idx="3"/>
            </p:cNvCxnSpPr>
            <p:nvPr/>
          </p:nvCxnSpPr>
          <p:spPr>
            <a:xfrm>
              <a:off x="4408545" y="5159380"/>
              <a:ext cx="3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endCxn id="21" idx="1"/>
            </p:cNvCxnSpPr>
            <p:nvPr/>
          </p:nvCxnSpPr>
          <p:spPr>
            <a:xfrm>
              <a:off x="-837273" y="4448180"/>
              <a:ext cx="3404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endCxn id="24" idx="1"/>
            </p:cNvCxnSpPr>
            <p:nvPr/>
          </p:nvCxnSpPr>
          <p:spPr>
            <a:xfrm flipV="1">
              <a:off x="-837273" y="5159380"/>
              <a:ext cx="340443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-496830" y="18155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線單箭頭接點 125"/>
            <p:cNvCxnSpPr/>
            <p:nvPr/>
          </p:nvCxnSpPr>
          <p:spPr>
            <a:xfrm>
              <a:off x="-153930" y="2355266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-496830" y="25267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2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6795" y="18155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線單箭頭接點 130"/>
            <p:cNvCxnSpPr/>
            <p:nvPr/>
          </p:nvCxnSpPr>
          <p:spPr>
            <a:xfrm>
              <a:off x="909695" y="2355266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566795" y="25267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2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531870" y="1367757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70" y="1367757"/>
                  <a:ext cx="75565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33" idx="2"/>
              <a:endCxn id="130" idx="0"/>
            </p:cNvCxnSpPr>
            <p:nvPr/>
          </p:nvCxnSpPr>
          <p:spPr>
            <a:xfrm>
              <a:off x="909695" y="1644756"/>
              <a:ext cx="0" cy="170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/>
            <p:cNvSpPr/>
            <p:nvPr/>
          </p:nvSpPr>
          <p:spPr>
            <a:xfrm>
              <a:off x="1630420" y="18155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線單箭頭接點 135"/>
            <p:cNvCxnSpPr/>
            <p:nvPr/>
          </p:nvCxnSpPr>
          <p:spPr>
            <a:xfrm>
              <a:off x="1973320" y="2355266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30420" y="25267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2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595495" y="1367757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b="0" i="1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sz="1200" b="0" i="1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𝑈𝑁𝐾</m:t>
                            </m:r>
                            <m:r>
                              <a:rPr lang="en-US" sz="1200" b="0" i="1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8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5495" y="1367757"/>
                  <a:ext cx="75565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93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線單箭頭接點 138"/>
            <p:cNvCxnSpPr>
              <a:stCxn id="138" idx="2"/>
              <a:endCxn id="135" idx="0"/>
            </p:cNvCxnSpPr>
            <p:nvPr/>
          </p:nvCxnSpPr>
          <p:spPr>
            <a:xfrm>
              <a:off x="1973320" y="1644756"/>
              <a:ext cx="0" cy="170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 flipH="1">
              <a:off x="188970" y="2085391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/>
            <p:nvPr/>
          </p:nvCxnSpPr>
          <p:spPr>
            <a:xfrm flipH="1">
              <a:off x="188970" y="2796591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H="1">
              <a:off x="1252595" y="2085391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 flipH="1">
              <a:off x="1252595" y="2796591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2659120" y="18155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線單箭頭接點 144"/>
            <p:cNvCxnSpPr/>
            <p:nvPr/>
          </p:nvCxnSpPr>
          <p:spPr>
            <a:xfrm>
              <a:off x="3002020" y="2355266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2659120" y="25267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2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624195" y="1367757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7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4195" y="1367757"/>
                  <a:ext cx="75565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47" idx="2"/>
              <a:endCxn id="144" idx="0"/>
            </p:cNvCxnSpPr>
            <p:nvPr/>
          </p:nvCxnSpPr>
          <p:spPr>
            <a:xfrm>
              <a:off x="3002020" y="1644756"/>
              <a:ext cx="0" cy="170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3722745" y="18155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線單箭頭接點 149"/>
            <p:cNvCxnSpPr/>
            <p:nvPr/>
          </p:nvCxnSpPr>
          <p:spPr>
            <a:xfrm>
              <a:off x="4065645" y="2355266"/>
              <a:ext cx="0" cy="17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3722745" y="2526716"/>
              <a:ext cx="685800" cy="53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LSTM </a:t>
              </a:r>
              <a:r>
                <a:rPr lang="en-US" sz="1200" kern="100" dirty="0" err="1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bw</a:t>
              </a:r>
              <a:r>
                <a:rPr lang="en-US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2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3687820" y="1367757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2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7820" y="1367757"/>
                  <a:ext cx="75565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線單箭頭接點 152"/>
            <p:cNvCxnSpPr>
              <a:stCxn id="152" idx="2"/>
              <a:endCxn id="149" idx="0"/>
            </p:cNvCxnSpPr>
            <p:nvPr/>
          </p:nvCxnSpPr>
          <p:spPr>
            <a:xfrm>
              <a:off x="4065645" y="1644756"/>
              <a:ext cx="0" cy="170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/>
            <p:nvPr/>
          </p:nvCxnSpPr>
          <p:spPr>
            <a:xfrm flipH="1">
              <a:off x="2316220" y="2085391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 flipH="1">
              <a:off x="2316220" y="2796591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H="1">
              <a:off x="3344920" y="2085391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/>
            <p:nvPr/>
          </p:nvCxnSpPr>
          <p:spPr>
            <a:xfrm flipH="1">
              <a:off x="3344920" y="2796591"/>
              <a:ext cx="377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/>
            <p:nvPr/>
          </p:nvCxnSpPr>
          <p:spPr>
            <a:xfrm flipH="1">
              <a:off x="4408545" y="2085391"/>
              <a:ext cx="367803" cy="1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 flipH="1">
              <a:off x="4408545" y="2796591"/>
              <a:ext cx="3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/>
            <p:nvPr/>
          </p:nvCxnSpPr>
          <p:spPr>
            <a:xfrm flipH="1">
              <a:off x="-837273" y="2085391"/>
              <a:ext cx="3404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/>
            <p:nvPr/>
          </p:nvCxnSpPr>
          <p:spPr>
            <a:xfrm flipH="1" flipV="1">
              <a:off x="-837273" y="2796591"/>
              <a:ext cx="340443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-531521" y="1367757"/>
                  <a:ext cx="755650" cy="2769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sz="12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Glove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4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31521" y="1367757"/>
                  <a:ext cx="755650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線單箭頭接點 174"/>
            <p:cNvCxnSpPr>
              <a:stCxn id="174" idx="2"/>
              <a:endCxn id="125" idx="0"/>
            </p:cNvCxnSpPr>
            <p:nvPr/>
          </p:nvCxnSpPr>
          <p:spPr>
            <a:xfrm flipH="1">
              <a:off x="-153930" y="1644756"/>
              <a:ext cx="234" cy="170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群組 295"/>
            <p:cNvGrpSpPr/>
            <p:nvPr/>
          </p:nvGrpSpPr>
          <p:grpSpPr>
            <a:xfrm>
              <a:off x="893461" y="3178389"/>
              <a:ext cx="45720" cy="900000"/>
              <a:chOff x="2191909" y="3270533"/>
              <a:chExt cx="45720" cy="703704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2191910" y="3270533"/>
                <a:ext cx="45719" cy="3460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2191909" y="3628217"/>
                <a:ext cx="45719" cy="3460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95" name="弧形接點 194"/>
            <p:cNvCxnSpPr>
              <a:stCxn id="137" idx="2"/>
              <a:endCxn id="187" idx="3"/>
            </p:cNvCxnSpPr>
            <p:nvPr/>
          </p:nvCxnSpPr>
          <p:spPr>
            <a:xfrm rot="5400000">
              <a:off x="1289654" y="2715994"/>
              <a:ext cx="333194" cy="103413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弧形接點 197"/>
            <p:cNvCxnSpPr>
              <a:stCxn id="21" idx="0"/>
              <a:endCxn id="188" idx="1"/>
            </p:cNvCxnSpPr>
            <p:nvPr/>
          </p:nvCxnSpPr>
          <p:spPr>
            <a:xfrm rot="5400000" flipH="1" flipV="1">
              <a:off x="209172" y="3494017"/>
              <a:ext cx="321186" cy="104739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弧形接點 204"/>
            <p:cNvCxnSpPr>
              <a:stCxn id="151" idx="2"/>
              <a:endCxn id="203" idx="3"/>
            </p:cNvCxnSpPr>
            <p:nvPr/>
          </p:nvCxnSpPr>
          <p:spPr>
            <a:xfrm rot="5400000">
              <a:off x="3385703" y="2724336"/>
              <a:ext cx="337813" cy="102207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弧形接點 205"/>
            <p:cNvCxnSpPr>
              <a:stCxn id="36" idx="0"/>
              <a:endCxn id="204" idx="1"/>
            </p:cNvCxnSpPr>
            <p:nvPr/>
          </p:nvCxnSpPr>
          <p:spPr>
            <a:xfrm rot="5400000" flipH="1" flipV="1">
              <a:off x="2323759" y="3504212"/>
              <a:ext cx="323655" cy="102453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群組 254"/>
            <p:cNvGrpSpPr/>
            <p:nvPr/>
          </p:nvGrpSpPr>
          <p:grpSpPr>
            <a:xfrm>
              <a:off x="1950153" y="3180858"/>
              <a:ext cx="45720" cy="900000"/>
              <a:chOff x="3248601" y="3273002"/>
              <a:chExt cx="45720" cy="703704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3248602" y="3273002"/>
                <a:ext cx="45719" cy="3460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3248601" y="3630686"/>
                <a:ext cx="45719" cy="3460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09" name="弧形接點 208"/>
            <p:cNvCxnSpPr>
              <a:stCxn id="146" idx="2"/>
              <a:endCxn id="207" idx="3"/>
            </p:cNvCxnSpPr>
            <p:nvPr/>
          </p:nvCxnSpPr>
          <p:spPr>
            <a:xfrm rot="5400000">
              <a:off x="2331116" y="2731224"/>
              <a:ext cx="335663" cy="100614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弧形接點 209"/>
            <p:cNvCxnSpPr>
              <a:stCxn id="31" idx="0"/>
              <a:endCxn id="208" idx="1"/>
            </p:cNvCxnSpPr>
            <p:nvPr/>
          </p:nvCxnSpPr>
          <p:spPr>
            <a:xfrm rot="5400000" flipH="1" flipV="1">
              <a:off x="1270566" y="3498718"/>
              <a:ext cx="318717" cy="104045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218"/>
            <p:cNvSpPr/>
            <p:nvPr/>
          </p:nvSpPr>
          <p:spPr>
            <a:xfrm rot="16200000">
              <a:off x="5647043" y="2221436"/>
              <a:ext cx="45719" cy="4425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6438603" y="1335868"/>
              <a:ext cx="900000" cy="90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W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6129944" y="1288028"/>
              <a:ext cx="1494845" cy="221730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6414050" y="2563349"/>
              <a:ext cx="900000" cy="90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W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32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 rot="5400000">
              <a:off x="6628537" y="1961637"/>
              <a:ext cx="46839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…</a:t>
              </a:r>
              <a:endParaRPr lang="en-US" altLang="zh-TW" dirty="0" smtClean="0"/>
            </a:p>
            <a:p>
              <a:endParaRPr lang="zh-TW" altLang="en-US" dirty="0"/>
            </a:p>
          </p:txBody>
        </p:sp>
        <p:sp>
          <p:nvSpPr>
            <p:cNvPr id="229" name="矩形 228"/>
            <p:cNvSpPr/>
            <p:nvPr/>
          </p:nvSpPr>
          <p:spPr>
            <a:xfrm flipH="1">
              <a:off x="7812655" y="2252647"/>
              <a:ext cx="45719" cy="4425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4" name="肘形接點 253"/>
            <p:cNvCxnSpPr/>
            <p:nvPr/>
          </p:nvCxnSpPr>
          <p:spPr>
            <a:xfrm flipV="1">
              <a:off x="1979673" y="2451849"/>
              <a:ext cx="3223499" cy="1172436"/>
            </a:xfrm>
            <a:prstGeom prst="bentConnector3">
              <a:avLst>
                <a:gd name="adj1" fmla="val 8971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矩形 271"/>
            <p:cNvSpPr/>
            <p:nvPr/>
          </p:nvSpPr>
          <p:spPr>
            <a:xfrm>
              <a:off x="6227862" y="3995496"/>
              <a:ext cx="900000" cy="1558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W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76" name="群組 275"/>
            <p:cNvGrpSpPr/>
            <p:nvPr/>
          </p:nvGrpSpPr>
          <p:grpSpPr>
            <a:xfrm flipH="1">
              <a:off x="7480641" y="4320263"/>
              <a:ext cx="45720" cy="900000"/>
              <a:chOff x="8752229" y="2947196"/>
              <a:chExt cx="45720" cy="703704"/>
            </a:xfrm>
          </p:grpSpPr>
          <p:sp>
            <p:nvSpPr>
              <p:cNvPr id="277" name="矩形 276"/>
              <p:cNvSpPr/>
              <p:nvPr/>
            </p:nvSpPr>
            <p:spPr>
              <a:xfrm flipH="1">
                <a:off x="8752230" y="2947196"/>
                <a:ext cx="45719" cy="3460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8752229" y="3304880"/>
                <a:ext cx="45719" cy="3460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3" name="肘形接點 282"/>
            <p:cNvCxnSpPr/>
            <p:nvPr/>
          </p:nvCxnSpPr>
          <p:spPr>
            <a:xfrm>
              <a:off x="2003057" y="3622243"/>
              <a:ext cx="3872276" cy="1120133"/>
            </a:xfrm>
            <a:prstGeom prst="bentConnector3">
              <a:avLst>
                <a:gd name="adj1" fmla="val 740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群組 355"/>
            <p:cNvGrpSpPr/>
            <p:nvPr/>
          </p:nvGrpSpPr>
          <p:grpSpPr>
            <a:xfrm>
              <a:off x="8510493" y="3237330"/>
              <a:ext cx="45720" cy="608176"/>
              <a:chOff x="8510493" y="3237330"/>
              <a:chExt cx="45720" cy="608176"/>
            </a:xfrm>
          </p:grpSpPr>
          <p:sp>
            <p:nvSpPr>
              <p:cNvPr id="288" name="矩形 287"/>
              <p:cNvSpPr/>
              <p:nvPr/>
            </p:nvSpPr>
            <p:spPr>
              <a:xfrm>
                <a:off x="8510494" y="3237330"/>
                <a:ext cx="45719" cy="194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矩形 288"/>
              <p:cNvSpPr/>
              <p:nvPr/>
            </p:nvSpPr>
            <p:spPr>
              <a:xfrm flipH="1">
                <a:off x="8510493" y="3443593"/>
                <a:ext cx="45719" cy="40191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90" name="肘形接點 289"/>
            <p:cNvCxnSpPr>
              <a:endCxn id="288" idx="0"/>
            </p:cNvCxnSpPr>
            <p:nvPr/>
          </p:nvCxnSpPr>
          <p:spPr>
            <a:xfrm rot="16200000" flipH="1">
              <a:off x="7831660" y="2535636"/>
              <a:ext cx="796728" cy="606660"/>
            </a:xfrm>
            <a:prstGeom prst="bentConnector3">
              <a:avLst>
                <a:gd name="adj1" fmla="val 10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肘形接點 292"/>
            <p:cNvCxnSpPr>
              <a:endCxn id="289" idx="2"/>
            </p:cNvCxnSpPr>
            <p:nvPr/>
          </p:nvCxnSpPr>
          <p:spPr>
            <a:xfrm flipV="1">
              <a:off x="7614437" y="3845506"/>
              <a:ext cx="918915" cy="9172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字方塊 298"/>
            <p:cNvSpPr txBox="1"/>
            <p:nvPr/>
          </p:nvSpPr>
          <p:spPr>
            <a:xfrm>
              <a:off x="8524669" y="370327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300</a:t>
              </a:r>
              <a:endParaRPr lang="zh-TW" altLang="en-US" sz="1600" dirty="0"/>
            </a:p>
          </p:txBody>
        </p:sp>
        <p:sp>
          <p:nvSpPr>
            <p:cNvPr id="300" name="文字方塊 299"/>
            <p:cNvSpPr txBox="1"/>
            <p:nvPr/>
          </p:nvSpPr>
          <p:spPr>
            <a:xfrm>
              <a:off x="6819775" y="3452812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32x256x256</a:t>
              </a:r>
              <a:endParaRPr lang="zh-TW" altLang="en-US" sz="1600" dirty="0"/>
            </a:p>
          </p:txBody>
        </p:sp>
        <p:sp>
          <p:nvSpPr>
            <p:cNvPr id="301" name="文字方塊 300"/>
            <p:cNvSpPr txBox="1"/>
            <p:nvPr/>
          </p:nvSpPr>
          <p:spPr>
            <a:xfrm>
              <a:off x="6636206" y="5564212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268x512</a:t>
              </a:r>
              <a:endParaRPr lang="zh-TW" altLang="en-US" sz="1600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116993" y="3856620"/>
              <a:ext cx="1121989" cy="177151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866417" y="339885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256</a:t>
              </a:r>
              <a:endParaRPr lang="zh-TW" altLang="en-US" sz="1600" dirty="0"/>
            </a:p>
          </p:txBody>
        </p:sp>
        <p:sp>
          <p:nvSpPr>
            <p:cNvPr id="304" name="文字方塊 303"/>
            <p:cNvSpPr txBox="1"/>
            <p:nvPr/>
          </p:nvSpPr>
          <p:spPr>
            <a:xfrm>
              <a:off x="873399" y="3854089"/>
              <a:ext cx="4203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256</a:t>
              </a:r>
              <a:endParaRPr lang="zh-TW" altLang="en-US" sz="1600" dirty="0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9161985" y="1980562"/>
              <a:ext cx="900000" cy="32145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W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60" name="直線單箭頭接點 359"/>
            <p:cNvCxnSpPr/>
            <p:nvPr/>
          </p:nvCxnSpPr>
          <p:spPr>
            <a:xfrm>
              <a:off x="8635845" y="3585162"/>
              <a:ext cx="45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1" name="群組 360"/>
            <p:cNvGrpSpPr/>
            <p:nvPr/>
          </p:nvGrpSpPr>
          <p:grpSpPr>
            <a:xfrm>
              <a:off x="10202869" y="3230037"/>
              <a:ext cx="45720" cy="608176"/>
              <a:chOff x="8510493" y="3237330"/>
              <a:chExt cx="45720" cy="608176"/>
            </a:xfrm>
          </p:grpSpPr>
          <p:sp>
            <p:nvSpPr>
              <p:cNvPr id="362" name="矩形 361"/>
              <p:cNvSpPr/>
              <p:nvPr/>
            </p:nvSpPr>
            <p:spPr>
              <a:xfrm>
                <a:off x="8510494" y="3237330"/>
                <a:ext cx="45719" cy="194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 flipH="1">
                <a:off x="8510493" y="3443593"/>
                <a:ext cx="45719" cy="40191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64" name="直線單箭頭接點 363"/>
            <p:cNvCxnSpPr/>
            <p:nvPr/>
          </p:nvCxnSpPr>
          <p:spPr>
            <a:xfrm>
              <a:off x="10319333" y="3585162"/>
              <a:ext cx="63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文字方塊 364"/>
            <p:cNvSpPr txBox="1"/>
            <p:nvPr/>
          </p:nvSpPr>
          <p:spPr>
            <a:xfrm>
              <a:off x="10231063" y="3302371"/>
              <a:ext cx="771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softmax</a:t>
              </a:r>
              <a:endParaRPr lang="zh-TW" altLang="en-US" sz="1400" dirty="0"/>
            </a:p>
          </p:txBody>
        </p:sp>
        <p:sp>
          <p:nvSpPr>
            <p:cNvPr id="366" name="文字方塊 365"/>
            <p:cNvSpPr txBox="1"/>
            <p:nvPr/>
          </p:nvSpPr>
          <p:spPr>
            <a:xfrm>
              <a:off x="10949333" y="3366510"/>
              <a:ext cx="722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err="1" smtClean="0"/>
                <a:t>probs</a:t>
              </a:r>
              <a:endParaRPr lang="zh-TW" alt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93</Words>
  <Application>Microsoft Office PowerPoint</Application>
  <PresentationFormat>寬螢幕</PresentationFormat>
  <Paragraphs>43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柯達方</dc:creator>
  <cp:lastModifiedBy>柯達方</cp:lastModifiedBy>
  <cp:revision>12</cp:revision>
  <dcterms:created xsi:type="dcterms:W3CDTF">2017-03-26T07:21:11Z</dcterms:created>
  <dcterms:modified xsi:type="dcterms:W3CDTF">2017-03-26T09:30:28Z</dcterms:modified>
</cp:coreProperties>
</file>