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97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62" r:id="rId23"/>
  </p:sldIdLst>
  <p:sldSz cx="9144000" cy="5143500" type="screen16x9"/>
  <p:notesSz cx="6858000" cy="9144000"/>
  <p:embeddedFontLst>
    <p:embeddedFont>
      <p:font typeface="Oswald" panose="00000500000000000000"/>
      <p:regular r:id="rId27"/>
    </p:embeddedFont>
    <p:embeddedFont>
      <p:font typeface="Source Sans Pro" panose="020B0503030403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 panose="020B0503030403020204"/>
              <a:buChar char="◉"/>
              <a:defRPr sz="20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◉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PROCESUAL HITO 4</a:t>
            </a:r>
            <a:br>
              <a:rPr lang="en-GB" dirty="0"/>
            </a:br>
            <a:r>
              <a:rPr lang="en-GB" dirty="0"/>
              <a:t>BASE DE DATOS II</a:t>
            </a:r>
            <a:endParaRPr dirty="0"/>
          </a:p>
        </p:txBody>
      </p:sp>
      <p:sp>
        <p:nvSpPr>
          <p:cNvPr id="3" name="Google Shape;471;p14"/>
          <p:cNvSpPr txBox="1"/>
          <p:nvPr/>
        </p:nvSpPr>
        <p:spPr>
          <a:xfrm>
            <a:off x="573454" y="500718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Estudiante</a:t>
            </a:r>
            <a:r>
              <a:rPr lang="en-US" sz="1600" b="1" dirty="0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:  </a:t>
            </a:r>
            <a:endParaRPr lang="en-US" sz="1600" b="1" dirty="0">
              <a:solidFill>
                <a:srgbClr val="00CEF6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DAFNET LAYDA MAMANI LAURA</a:t>
            </a:r>
            <a:endParaRPr lang="en-US" sz="1600" dirty="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PARTE PRACTICA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 dirty="0">
                <a:solidFill>
                  <a:schemeClr val="accent2"/>
                </a:solidFill>
                <a:latin typeface="Oswald" panose="00000500000000000000"/>
                <a:sym typeface="Oswald" panose="00000500000000000000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867" y="1532894"/>
            <a:ext cx="4290265" cy="31017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62" y="1400623"/>
            <a:ext cx="2686425" cy="1352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81" y="1448278"/>
            <a:ext cx="3743847" cy="136226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09518" y="111544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Departamento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59716" y="10746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Detalle_Proyecto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925"/>
            <a:ext cx="9144000" cy="120315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679266" y="283560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Persona</a:t>
            </a:r>
            <a:endParaRPr lang="es-BO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2926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1966483" y="142321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Provincia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98207" y="19043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26" y="1829910"/>
            <a:ext cx="3858163" cy="2391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72910"/>
            <a:ext cx="4344006" cy="130510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7581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10.Crear una función que sume los valores de la serie Fibonacci.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69" y="1022118"/>
            <a:ext cx="3413996" cy="32892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97" y="3891882"/>
            <a:ext cx="2400635" cy="47631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30" y="899160"/>
            <a:ext cx="2546985" cy="353568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59" y="4435113"/>
            <a:ext cx="2105319" cy="4763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3974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11.Manejo de vistas.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162685"/>
            <a:ext cx="8945245" cy="16871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01" y="2957380"/>
            <a:ext cx="1600423" cy="11622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4542513"/>
            <a:ext cx="5887272" cy="4763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238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12.Manejo de TRIGGERS I.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890270"/>
            <a:ext cx="3756025" cy="23387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83" y="1039627"/>
            <a:ext cx="3348569" cy="20845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8" y="3177556"/>
            <a:ext cx="5487166" cy="17909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982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13.Manejo de Triggers II.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207" y="1114057"/>
            <a:ext cx="4124325" cy="2686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50" y="3937296"/>
            <a:ext cx="9144000" cy="1976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5089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14.Manejo de TRIGGERS III.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82" y="1224727"/>
            <a:ext cx="2593739" cy="21810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85" y="1299147"/>
            <a:ext cx="5086240" cy="1470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" y="3654836"/>
            <a:ext cx="8040222" cy="4667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5778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15.Crear una consulta SQL que haga uso de todas las tablas.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610" y="1287276"/>
            <a:ext cx="6713479" cy="2089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0" y="3500729"/>
            <a:ext cx="6792273" cy="13432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01530" y="49433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1. Defina que es lenguaje procedural en MySQL.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945" y="1472909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El lenguaje procedural en MySQL en el uso de funciones, procedimientos y otros, una forma de estructurar </a:t>
            </a:r>
            <a:r>
              <a:rPr lang="es-MX" sz="2400" dirty="0" err="1"/>
              <a:t>codgo</a:t>
            </a: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También se le puede decir que es Base de Datos a nivel de programación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dirty="0"/>
              <a:t>GRACIAS</a:t>
            </a:r>
            <a:endParaRPr sz="90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089274" y="63502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43210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2. Defina que es una FUCNTION en MySQL.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3200" dirty="0"/>
              <a:t>Una función en MySQL es un fragmento de codigo procedural en donde la función te retorna un valor</a:t>
            </a:r>
            <a:endParaRPr sz="32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3. Cuál es la diferencia entre funciones y procedimientos almacenados.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Funciones: En las funciones podemos designar en el “</a:t>
            </a:r>
            <a:r>
              <a:rPr lang="es-MX" dirty="0" err="1"/>
              <a:t>returns</a:t>
            </a:r>
            <a:r>
              <a:rPr lang="es-MX" dirty="0"/>
              <a:t>” el valor que queremos retornar, es decir, nos retorna un valor, y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Procedimiento: Un procedimiento no te da a elegir que valor retornar por que no te retorna un valor, y no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  <a:endParaRPr lang="es-MX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404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4. Cómo se ejecuta una función y un procedimiento almacenado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En las funciones para poder ejecutarlas nos apoyamos de la clausula “</a:t>
            </a:r>
            <a:r>
              <a:rPr lang="es-MX" dirty="0" err="1"/>
              <a:t>select</a:t>
            </a:r>
            <a:r>
              <a:rPr lang="es-MX" dirty="0"/>
              <a:t>” y para los procedimientos almacenados nos apoyamos de la clausula “</a:t>
            </a:r>
            <a:r>
              <a:rPr lang="es-MX" dirty="0" err="1"/>
              <a:t>call</a:t>
            </a:r>
            <a:r>
              <a:rPr lang="es-MX" dirty="0"/>
              <a:t>”.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Ejemplo: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Select</a:t>
            </a:r>
            <a:r>
              <a:rPr lang="es-MX" dirty="0"/>
              <a:t> Hola (‘</a:t>
            </a:r>
            <a:r>
              <a:rPr lang="en-US" altLang="es-MX" dirty="0"/>
              <a:t>MUNDO</a:t>
            </a:r>
            <a:r>
              <a:rPr lang="es-MX" dirty="0"/>
              <a:t>’);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Call</a:t>
            </a:r>
            <a:r>
              <a:rPr lang="es-MX" dirty="0"/>
              <a:t> Hola (‘M</a:t>
            </a:r>
            <a:r>
              <a:rPr lang="en-US" altLang="es-MX" dirty="0"/>
              <a:t>UNDO</a:t>
            </a:r>
            <a:r>
              <a:rPr lang="es-MX" dirty="0"/>
              <a:t>’);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57032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5. Defina que es una TRIGGER en MySQL.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Es un procedimiento que se ejecuta de manera automática antes y después de un evento en una tabla, ejemplo, al insertar un dato a una tabla el </a:t>
            </a:r>
            <a:r>
              <a:rPr lang="es-MX" sz="2400" dirty="0" err="1"/>
              <a:t>Trigger</a:t>
            </a:r>
            <a:r>
              <a:rPr lang="es-MX" sz="2400" dirty="0"/>
              <a:t> lo que hace es ejecutar una función después o antes del evento.</a:t>
            </a:r>
            <a:endParaRPr lang="es-MX"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8243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6. En un </a:t>
            </a:r>
            <a:r>
              <a:rPr lang="es-MX" sz="3200" dirty="0" err="1"/>
              <a:t>trigger</a:t>
            </a:r>
            <a:r>
              <a:rPr lang="es-MX" sz="3200" dirty="0"/>
              <a:t> que papel juega las variables OLD y NEW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837887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800" dirty="0"/>
              <a:t>La variable de “New” es una variable que tiene el dato después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 y la variable “Old” tiene de dato antes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.</a:t>
            </a:r>
            <a:endParaRPr sz="2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7. En un </a:t>
            </a:r>
            <a:r>
              <a:rPr lang="es-MX" sz="2800" dirty="0" err="1"/>
              <a:t>trigger</a:t>
            </a:r>
            <a:r>
              <a:rPr lang="es-MX" sz="2800" dirty="0"/>
              <a:t> que papel juega los conceptos(cláusulas) BEFORE o AFTER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41372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</a:t>
            </a:r>
            <a:r>
              <a:rPr lang="es-MX" sz="2400" dirty="0" err="1"/>
              <a:t>Before</a:t>
            </a:r>
            <a:r>
              <a:rPr lang="es-MX" sz="2400" dirty="0"/>
              <a:t>” le encargar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se tiene que ejecutar antes de realizar algún cambio.</a:t>
            </a: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“After” le encarga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 se tiene que ejecutar después de realizar algún cambio.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8. A que se refiere cuando se habla de eventos en TRIGGERS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Los eventos en los </a:t>
            </a:r>
            <a:r>
              <a:rPr lang="es-MX" sz="2400" dirty="0" err="1"/>
              <a:t>Triggers</a:t>
            </a:r>
            <a:r>
              <a:rPr lang="es-MX" sz="2400" dirty="0"/>
              <a:t> son los eventos que hay en una tabla, los eventos que tiene son: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Update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Delete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Insert</a:t>
            </a:r>
            <a:r>
              <a:rPr lang="es-MX" sz="2400" dirty="0"/>
              <a:t> 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WPS Presentation</Application>
  <PresentationFormat>Presentación en pantalla (16:9)</PresentationFormat>
  <Paragraphs>123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Oswald</vt:lpstr>
      <vt:lpstr>Source Sans Pro</vt:lpstr>
      <vt:lpstr>Microsoft YaHei</vt:lpstr>
      <vt:lpstr>Arial Unicode MS</vt:lpstr>
      <vt:lpstr>Quince template</vt:lpstr>
      <vt:lpstr>PROCESUAL HITO 4 BASE DE DATOS II</vt:lpstr>
      <vt:lpstr>1. Defina que es lenguaje procedural en MySQL.</vt:lpstr>
      <vt:lpstr>2. Defina que es una FUCNTION en MySQL.</vt:lpstr>
      <vt:lpstr>3. Cuál es la diferencia entre funciones y procedimientos almacenados.</vt:lpstr>
      <vt:lpstr>4. Cómo se ejecuta una función y un procedimiento almacenado</vt:lpstr>
      <vt:lpstr>5. Defina que es una TRIGGER en MySQL.</vt:lpstr>
      <vt:lpstr>6. En un trigger que papel juega las variables OLD y NEW </vt:lpstr>
      <vt:lpstr>7. En un trigger que papel juega los conceptos(cláusulas) BEFORE o AFTER </vt:lpstr>
      <vt:lpstr>8. A que se refiere cuando se habla de eventos en TRIGGERS</vt:lpstr>
      <vt:lpstr>PARTE PRACTICA</vt:lpstr>
      <vt:lpstr>9. Crear la siguiente Base de datos y sus registros.</vt:lpstr>
      <vt:lpstr>9. Crear la siguiente Base de datos y sus registros.</vt:lpstr>
      <vt:lpstr>9. Crear la siguiente Base de datos y sus registros.</vt:lpstr>
      <vt:lpstr>10.Crear una función que sume los valores de la serie Fibonacci. </vt:lpstr>
      <vt:lpstr>11.Manejo de vistas.</vt:lpstr>
      <vt:lpstr>12.Manejo de TRIGGERS I.</vt:lpstr>
      <vt:lpstr>13.Manejo de Triggers II. </vt:lpstr>
      <vt:lpstr>14.Manejo de TRIGGERS III.</vt:lpstr>
      <vt:lpstr>15.Crear una consulta SQL que haga uso de todas las tablas. 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 BASE DE DATOS II</dc:title>
  <dc:creator>MijaelR</dc:creator>
  <cp:lastModifiedBy>Lenovo</cp:lastModifiedBy>
  <cp:revision>4</cp:revision>
  <dcterms:created xsi:type="dcterms:W3CDTF">2022-11-30T10:11:00Z</dcterms:created>
  <dcterms:modified xsi:type="dcterms:W3CDTF">2022-11-30T12:17:43Z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F61ABDCEBDD846D486F0485469B0D838</vt:lpwstr>
  </property>
  <property fmtid="{D5CDD505-2E9C-101B-9397-08002B2CF9AE}" pid="3" name="KSOProductBuildVer">
    <vt:lpwstr>3082-11.2.0.11417</vt:lpwstr>
  </property>
</Properties>
</file>