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6"/>
  </p:notesMasterIdLst>
  <p:sldIdLst>
    <p:sldId id="623" r:id="rId2"/>
    <p:sldId id="624" r:id="rId3"/>
    <p:sldId id="680" r:id="rId4"/>
    <p:sldId id="689" r:id="rId5"/>
    <p:sldId id="691" r:id="rId6"/>
    <p:sldId id="692" r:id="rId7"/>
    <p:sldId id="690" r:id="rId8"/>
    <p:sldId id="627" r:id="rId9"/>
    <p:sldId id="667" r:id="rId10"/>
    <p:sldId id="693" r:id="rId11"/>
    <p:sldId id="694" r:id="rId12"/>
    <p:sldId id="695" r:id="rId13"/>
    <p:sldId id="685" r:id="rId14"/>
    <p:sldId id="6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712"/>
  </p:normalViewPr>
  <p:slideViewPr>
    <p:cSldViewPr snapToGrid="0" snapToObjects="1">
      <p:cViewPr varScale="1">
        <p:scale>
          <a:sx n="86" d="100"/>
          <a:sy n="86" d="100"/>
        </p:scale>
        <p:origin x="37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5E3F8-3A52-5247-87FF-3F1FB461AB8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633DB-E413-F845-B8EE-5786814A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64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9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57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10633" y="-5871"/>
            <a:ext cx="8364572" cy="6863872"/>
          </a:xfrm>
          <a:custGeom>
            <a:avLst/>
            <a:gdLst>
              <a:gd name="connsiteX0" fmla="*/ 0 w 4686300"/>
              <a:gd name="connsiteY0" fmla="*/ 0 h 7090685"/>
              <a:gd name="connsiteX1" fmla="*/ 4686300 w 4686300"/>
              <a:gd name="connsiteY1" fmla="*/ 0 h 7090685"/>
              <a:gd name="connsiteX2" fmla="*/ 4686300 w 4686300"/>
              <a:gd name="connsiteY2" fmla="*/ 7090685 h 7090685"/>
              <a:gd name="connsiteX3" fmla="*/ 0 w 4686300"/>
              <a:gd name="connsiteY3" fmla="*/ 7090685 h 7090685"/>
              <a:gd name="connsiteX4" fmla="*/ 0 w 4686300"/>
              <a:gd name="connsiteY4" fmla="*/ 0 h 7090685"/>
              <a:gd name="connsiteX0" fmla="*/ 0 w 10496550"/>
              <a:gd name="connsiteY0" fmla="*/ 19050 h 7109735"/>
              <a:gd name="connsiteX1" fmla="*/ 10496550 w 10496550"/>
              <a:gd name="connsiteY1" fmla="*/ 0 h 7109735"/>
              <a:gd name="connsiteX2" fmla="*/ 4686300 w 10496550"/>
              <a:gd name="connsiteY2" fmla="*/ 7109735 h 7109735"/>
              <a:gd name="connsiteX3" fmla="*/ 0 w 10496550"/>
              <a:gd name="connsiteY3" fmla="*/ 7109735 h 7109735"/>
              <a:gd name="connsiteX4" fmla="*/ 0 w 10496550"/>
              <a:gd name="connsiteY4" fmla="*/ 19050 h 7109735"/>
              <a:gd name="connsiteX0" fmla="*/ 0 w 10496550"/>
              <a:gd name="connsiteY0" fmla="*/ 19050 h 7120009"/>
              <a:gd name="connsiteX1" fmla="*/ 10496550 w 10496550"/>
              <a:gd name="connsiteY1" fmla="*/ 0 h 7120009"/>
              <a:gd name="connsiteX2" fmla="*/ 5497958 w 10496550"/>
              <a:gd name="connsiteY2" fmla="*/ 7120009 h 7120009"/>
              <a:gd name="connsiteX3" fmla="*/ 0 w 10496550"/>
              <a:gd name="connsiteY3" fmla="*/ 7109735 h 7120009"/>
              <a:gd name="connsiteX4" fmla="*/ 0 w 10496550"/>
              <a:gd name="connsiteY4" fmla="*/ 19050 h 7120009"/>
              <a:gd name="connsiteX0" fmla="*/ 1852928 w 10496550"/>
              <a:gd name="connsiteY0" fmla="*/ 30080 h 7120009"/>
              <a:gd name="connsiteX1" fmla="*/ 10496550 w 10496550"/>
              <a:gd name="connsiteY1" fmla="*/ 0 h 7120009"/>
              <a:gd name="connsiteX2" fmla="*/ 5497958 w 10496550"/>
              <a:gd name="connsiteY2" fmla="*/ 7120009 h 7120009"/>
              <a:gd name="connsiteX3" fmla="*/ 0 w 10496550"/>
              <a:gd name="connsiteY3" fmla="*/ 7109735 h 7120009"/>
              <a:gd name="connsiteX4" fmla="*/ 1852928 w 10496550"/>
              <a:gd name="connsiteY4" fmla="*/ 30080 h 7120009"/>
              <a:gd name="connsiteX0" fmla="*/ 33089 w 8676711"/>
              <a:gd name="connsiteY0" fmla="*/ 30080 h 7120009"/>
              <a:gd name="connsiteX1" fmla="*/ 8676711 w 8676711"/>
              <a:gd name="connsiteY1" fmla="*/ 0 h 7120009"/>
              <a:gd name="connsiteX2" fmla="*/ 3678119 w 8676711"/>
              <a:gd name="connsiteY2" fmla="*/ 7120009 h 7120009"/>
              <a:gd name="connsiteX3" fmla="*/ 0 w 8676711"/>
              <a:gd name="connsiteY3" fmla="*/ 7109735 h 7120009"/>
              <a:gd name="connsiteX4" fmla="*/ 33089 w 8676711"/>
              <a:gd name="connsiteY4" fmla="*/ 30080 h 7120009"/>
              <a:gd name="connsiteX0" fmla="*/ 33089 w 8676711"/>
              <a:gd name="connsiteY0" fmla="*/ 19050 h 7120009"/>
              <a:gd name="connsiteX1" fmla="*/ 8676711 w 8676711"/>
              <a:gd name="connsiteY1" fmla="*/ 0 h 7120009"/>
              <a:gd name="connsiteX2" fmla="*/ 3678119 w 8676711"/>
              <a:gd name="connsiteY2" fmla="*/ 7120009 h 7120009"/>
              <a:gd name="connsiteX3" fmla="*/ 0 w 8676711"/>
              <a:gd name="connsiteY3" fmla="*/ 7109735 h 7120009"/>
              <a:gd name="connsiteX4" fmla="*/ 33089 w 8676711"/>
              <a:gd name="connsiteY4" fmla="*/ 19050 h 712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6711" h="7120009">
                <a:moveTo>
                  <a:pt x="33089" y="19050"/>
                </a:moveTo>
                <a:lnTo>
                  <a:pt x="8676711" y="0"/>
                </a:lnTo>
                <a:lnTo>
                  <a:pt x="3678119" y="7120009"/>
                </a:lnTo>
                <a:lnTo>
                  <a:pt x="0" y="7109735"/>
                </a:lnTo>
                <a:lnTo>
                  <a:pt x="33089" y="19050"/>
                </a:ln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505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0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4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5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8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5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86E4C-FEBB-1C49-AA5A-6CFC3240066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04" y="2160728"/>
            <a:ext cx="4356999" cy="4439990"/>
          </a:xfrm>
          <a:prstGeom prst="rect">
            <a:avLst/>
          </a:prstGeom>
        </p:spPr>
      </p:pic>
      <p:sp>
        <p:nvSpPr>
          <p:cNvPr id="36" name="Parallelogram 35">
            <a:extLst>
              <a:ext uri="{FF2B5EF4-FFF2-40B4-BE49-F238E27FC236}">
                <a16:creationId xmlns:a16="http://schemas.microsoft.com/office/drawing/2014/main" id="{D81F08D5-47F9-2C47-915E-8DF668C854AA}"/>
              </a:ext>
            </a:extLst>
          </p:cNvPr>
          <p:cNvSpPr/>
          <p:nvPr/>
        </p:nvSpPr>
        <p:spPr>
          <a:xfrm>
            <a:off x="4166154" y="13063"/>
            <a:ext cx="8004174" cy="6848212"/>
          </a:xfrm>
          <a:custGeom>
            <a:avLst/>
            <a:gdLst>
              <a:gd name="connsiteX0" fmla="*/ 0 w 12960424"/>
              <a:gd name="connsiteY0" fmla="*/ 13770767 h 13770767"/>
              <a:gd name="connsiteX1" fmla="*/ 5765185 w 12960424"/>
              <a:gd name="connsiteY1" fmla="*/ 0 h 13770767"/>
              <a:gd name="connsiteX2" fmla="*/ 12960424 w 12960424"/>
              <a:gd name="connsiteY2" fmla="*/ 0 h 13770767"/>
              <a:gd name="connsiteX3" fmla="*/ 7195239 w 12960424"/>
              <a:gd name="connsiteY3" fmla="*/ 13770767 h 13770767"/>
              <a:gd name="connsiteX4" fmla="*/ 0 w 12960424"/>
              <a:gd name="connsiteY4" fmla="*/ 13770767 h 13770767"/>
              <a:gd name="connsiteX0" fmla="*/ 0 w 12986439"/>
              <a:gd name="connsiteY0" fmla="*/ 13770767 h 13770767"/>
              <a:gd name="connsiteX1" fmla="*/ 5765185 w 12986439"/>
              <a:gd name="connsiteY1" fmla="*/ 0 h 13770767"/>
              <a:gd name="connsiteX2" fmla="*/ 12960424 w 12986439"/>
              <a:gd name="connsiteY2" fmla="*/ 0 h 13770767"/>
              <a:gd name="connsiteX3" fmla="*/ 12986439 w 12986439"/>
              <a:gd name="connsiteY3" fmla="*/ 13694567 h 13770767"/>
              <a:gd name="connsiteX4" fmla="*/ 0 w 12986439"/>
              <a:gd name="connsiteY4" fmla="*/ 13770767 h 1377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86439" h="13770767">
                <a:moveTo>
                  <a:pt x="0" y="13770767"/>
                </a:moveTo>
                <a:lnTo>
                  <a:pt x="5765185" y="0"/>
                </a:lnTo>
                <a:lnTo>
                  <a:pt x="12960424" y="0"/>
                </a:lnTo>
                <a:cubicBezTo>
                  <a:pt x="12969096" y="4564856"/>
                  <a:pt x="12977767" y="9129711"/>
                  <a:pt x="12986439" y="13694567"/>
                </a:cubicBezTo>
                <a:lnTo>
                  <a:pt x="0" y="13770767"/>
                </a:lnTo>
                <a:close/>
              </a:path>
            </a:pathLst>
          </a:custGeom>
          <a:gradFill flip="none" rotWithShape="1">
            <a:gsLst>
              <a:gs pos="76000">
                <a:schemeClr val="bg1"/>
              </a:gs>
              <a:gs pos="0">
                <a:srgbClr val="FFC000"/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07578" y="3744576"/>
            <a:ext cx="68753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ID" sz="240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ea typeface="Raleway" panose="020B0003030101060003" pitchFamily="2" charset="0"/>
              </a:rPr>
              <a:t>Pertemuan 10 :</a:t>
            </a:r>
          </a:p>
          <a:p>
            <a:pPr algn="r">
              <a:defRPr/>
            </a:pPr>
            <a:r>
              <a:rPr lang="en-ID" sz="240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ea typeface="Raleway" panose="020B0003030101060003" pitchFamily="2" charset="0"/>
              </a:rPr>
              <a:t>PENGURAIAN NILAI SINGULAR   (SINGULAR VALUE DECOMPOSITION, SVD)</a:t>
            </a:r>
          </a:p>
          <a:p>
            <a:pPr algn="r">
              <a:defRPr/>
            </a:pPr>
            <a:r>
              <a:rPr lang="en-ID" sz="240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ea typeface="Raleway" panose="020B0003030101060003" pitchFamily="2" charset="0"/>
              </a:rPr>
              <a:t> UNTUK KOMPRESI CITRA  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1975971" y="608124"/>
            <a:ext cx="4396860" cy="7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>
            <a:spLocks/>
          </p:cNvSpPr>
          <p:nvPr/>
        </p:nvSpPr>
        <p:spPr bwMode="auto">
          <a:xfrm>
            <a:off x="3783372" y="2415135"/>
            <a:ext cx="2792240" cy="4433077"/>
          </a:xfrm>
          <a:custGeom>
            <a:avLst/>
            <a:gdLst>
              <a:gd name="connsiteX0" fmla="*/ 2559084 w 3241577"/>
              <a:gd name="connsiteY0" fmla="*/ 0 h 3671741"/>
              <a:gd name="connsiteX1" fmla="*/ 3241577 w 3241577"/>
              <a:gd name="connsiteY1" fmla="*/ 0 h 3671741"/>
              <a:gd name="connsiteX2" fmla="*/ 682493 w 3241577"/>
              <a:gd name="connsiteY2" fmla="*/ 3671741 h 3671741"/>
              <a:gd name="connsiteX3" fmla="*/ 0 w 3241577"/>
              <a:gd name="connsiteY3" fmla="*/ 3671741 h 367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1577" h="3671741">
                <a:moveTo>
                  <a:pt x="2559084" y="0"/>
                </a:moveTo>
                <a:lnTo>
                  <a:pt x="3241577" y="0"/>
                </a:lnTo>
                <a:lnTo>
                  <a:pt x="682493" y="3671741"/>
                </a:lnTo>
                <a:lnTo>
                  <a:pt x="0" y="36717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6181153" y="-1"/>
            <a:ext cx="1568827" cy="2415135"/>
          </a:xfrm>
          <a:custGeom>
            <a:avLst/>
            <a:gdLst>
              <a:gd name="connsiteX0" fmla="*/ 2559084 w 3241577"/>
              <a:gd name="connsiteY0" fmla="*/ 0 h 3671741"/>
              <a:gd name="connsiteX1" fmla="*/ 3241577 w 3241577"/>
              <a:gd name="connsiteY1" fmla="*/ 0 h 3671741"/>
              <a:gd name="connsiteX2" fmla="*/ 682493 w 3241577"/>
              <a:gd name="connsiteY2" fmla="*/ 3671741 h 3671741"/>
              <a:gd name="connsiteX3" fmla="*/ 0 w 3241577"/>
              <a:gd name="connsiteY3" fmla="*/ 3671741 h 367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1577" h="3671741">
                <a:moveTo>
                  <a:pt x="2559084" y="0"/>
                </a:moveTo>
                <a:lnTo>
                  <a:pt x="3241577" y="0"/>
                </a:lnTo>
                <a:lnTo>
                  <a:pt x="682493" y="3671741"/>
                </a:lnTo>
                <a:lnTo>
                  <a:pt x="0" y="367174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/>
          </a:p>
        </p:txBody>
      </p:sp>
      <p:pic>
        <p:nvPicPr>
          <p:cNvPr id="16394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5" y="240823"/>
            <a:ext cx="1268855" cy="126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6FAD57D-0EBD-2E40-A553-3239646219B9}"/>
              </a:ext>
            </a:extLst>
          </p:cNvPr>
          <p:cNvSpPr txBox="1"/>
          <p:nvPr/>
        </p:nvSpPr>
        <p:spPr>
          <a:xfrm>
            <a:off x="1919352" y="146459"/>
            <a:ext cx="5254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D" sz="24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Mata Kuliah : METODE KUANTITATIF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A3C12B54-EB26-C24F-912D-DC69140B2A37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6974609" y="733591"/>
            <a:ext cx="4052614" cy="1282688"/>
            <a:chOff x="2" y="2581"/>
            <a:chExt cx="5488" cy="1737"/>
          </a:xfrm>
          <a:gradFill flip="none" rotWithShape="1">
            <a:gsLst>
              <a:gs pos="25000">
                <a:srgbClr val="FFFFFF">
                  <a:alpha val="17000"/>
                </a:srgbClr>
              </a:gs>
              <a:gs pos="0">
                <a:schemeClr val="bg1">
                  <a:alpha val="74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C8495DE-D527-5D40-9DAE-162285999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3125"/>
              <a:ext cx="27" cy="31"/>
            </a:xfrm>
            <a:custGeom>
              <a:avLst/>
              <a:gdLst>
                <a:gd name="T0" fmla="*/ 7 w 14"/>
                <a:gd name="T1" fmla="*/ 2 h 16"/>
                <a:gd name="T2" fmla="*/ 0 w 14"/>
                <a:gd name="T3" fmla="*/ 9 h 16"/>
                <a:gd name="T4" fmla="*/ 7 w 14"/>
                <a:gd name="T5" fmla="*/ 16 h 16"/>
                <a:gd name="T6" fmla="*/ 14 w 14"/>
                <a:gd name="T7" fmla="*/ 9 h 16"/>
                <a:gd name="T8" fmla="*/ 7 w 14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7" y="2"/>
                  </a:moveTo>
                  <a:cubicBezTo>
                    <a:pt x="2" y="2"/>
                    <a:pt x="0" y="4"/>
                    <a:pt x="0" y="9"/>
                  </a:cubicBezTo>
                  <a:cubicBezTo>
                    <a:pt x="0" y="13"/>
                    <a:pt x="2" y="16"/>
                    <a:pt x="7" y="16"/>
                  </a:cubicBezTo>
                  <a:cubicBezTo>
                    <a:pt x="11" y="16"/>
                    <a:pt x="14" y="13"/>
                    <a:pt x="14" y="9"/>
                  </a:cubicBezTo>
                  <a:cubicBezTo>
                    <a:pt x="14" y="4"/>
                    <a:pt x="11" y="0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BEA423D-5BE0-EA4A-9CCF-E7FF82FBF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" y="3889"/>
              <a:ext cx="32" cy="31"/>
            </a:xfrm>
            <a:custGeom>
              <a:avLst/>
              <a:gdLst>
                <a:gd name="T0" fmla="*/ 12 w 17"/>
                <a:gd name="T1" fmla="*/ 1 h 16"/>
                <a:gd name="T2" fmla="*/ 2 w 17"/>
                <a:gd name="T3" fmla="*/ 5 h 16"/>
                <a:gd name="T4" fmla="*/ 5 w 17"/>
                <a:gd name="T5" fmla="*/ 15 h 16"/>
                <a:gd name="T6" fmla="*/ 15 w 17"/>
                <a:gd name="T7" fmla="*/ 11 h 16"/>
                <a:gd name="T8" fmla="*/ 12 w 1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2" y="1"/>
                  </a:moveTo>
                  <a:cubicBezTo>
                    <a:pt x="9" y="0"/>
                    <a:pt x="4" y="1"/>
                    <a:pt x="2" y="5"/>
                  </a:cubicBezTo>
                  <a:cubicBezTo>
                    <a:pt x="0" y="9"/>
                    <a:pt x="1" y="12"/>
                    <a:pt x="5" y="15"/>
                  </a:cubicBezTo>
                  <a:cubicBezTo>
                    <a:pt x="9" y="16"/>
                    <a:pt x="13" y="15"/>
                    <a:pt x="15" y="11"/>
                  </a:cubicBezTo>
                  <a:cubicBezTo>
                    <a:pt x="17" y="9"/>
                    <a:pt x="16" y="4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ECAD325-9CA9-5B4E-9A7C-A9F934B80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" y="4257"/>
              <a:ext cx="32" cy="29"/>
            </a:xfrm>
            <a:custGeom>
              <a:avLst/>
              <a:gdLst>
                <a:gd name="T0" fmla="*/ 12 w 17"/>
                <a:gd name="T1" fmla="*/ 1 h 15"/>
                <a:gd name="T2" fmla="*/ 1 w 17"/>
                <a:gd name="T3" fmla="*/ 4 h 15"/>
                <a:gd name="T4" fmla="*/ 5 w 17"/>
                <a:gd name="T5" fmla="*/ 14 h 15"/>
                <a:gd name="T6" fmla="*/ 14 w 17"/>
                <a:gd name="T7" fmla="*/ 11 h 15"/>
                <a:gd name="T8" fmla="*/ 12 w 17"/>
                <a:gd name="T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2" y="1"/>
                  </a:moveTo>
                  <a:cubicBezTo>
                    <a:pt x="8" y="0"/>
                    <a:pt x="3" y="1"/>
                    <a:pt x="1" y="4"/>
                  </a:cubicBezTo>
                  <a:cubicBezTo>
                    <a:pt x="0" y="7"/>
                    <a:pt x="1" y="12"/>
                    <a:pt x="5" y="14"/>
                  </a:cubicBezTo>
                  <a:cubicBezTo>
                    <a:pt x="8" y="15"/>
                    <a:pt x="12" y="14"/>
                    <a:pt x="14" y="11"/>
                  </a:cubicBezTo>
                  <a:cubicBezTo>
                    <a:pt x="17" y="7"/>
                    <a:pt x="16" y="3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642A72C7-794E-F149-9AD1-18E754BDB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3469"/>
              <a:ext cx="57" cy="56"/>
            </a:xfrm>
            <a:custGeom>
              <a:avLst/>
              <a:gdLst>
                <a:gd name="T0" fmla="*/ 14 w 30"/>
                <a:gd name="T1" fmla="*/ 0 h 30"/>
                <a:gd name="T2" fmla="*/ 0 w 30"/>
                <a:gd name="T3" fmla="*/ 15 h 30"/>
                <a:gd name="T4" fmla="*/ 14 w 30"/>
                <a:gd name="T5" fmla="*/ 29 h 30"/>
                <a:gd name="T6" fmla="*/ 29 w 30"/>
                <a:gd name="T7" fmla="*/ 14 h 30"/>
                <a:gd name="T8" fmla="*/ 14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4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7" y="30"/>
                    <a:pt x="14" y="29"/>
                  </a:cubicBezTo>
                  <a:cubicBezTo>
                    <a:pt x="23" y="29"/>
                    <a:pt x="30" y="23"/>
                    <a:pt x="29" y="14"/>
                  </a:cubicBezTo>
                  <a:cubicBezTo>
                    <a:pt x="29" y="6"/>
                    <a:pt x="23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5D7C2C3E-FAC4-B54F-A7F0-B61478354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" y="4073"/>
              <a:ext cx="56" cy="59"/>
            </a:xfrm>
            <a:custGeom>
              <a:avLst/>
              <a:gdLst>
                <a:gd name="T0" fmla="*/ 14 w 30"/>
                <a:gd name="T1" fmla="*/ 0 h 31"/>
                <a:gd name="T2" fmla="*/ 0 w 30"/>
                <a:gd name="T3" fmla="*/ 16 h 31"/>
                <a:gd name="T4" fmla="*/ 16 w 30"/>
                <a:gd name="T5" fmla="*/ 31 h 31"/>
                <a:gd name="T6" fmla="*/ 30 w 30"/>
                <a:gd name="T7" fmla="*/ 15 h 31"/>
                <a:gd name="T8" fmla="*/ 14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4" y="0"/>
                  </a:moveTo>
                  <a:cubicBezTo>
                    <a:pt x="7" y="0"/>
                    <a:pt x="0" y="8"/>
                    <a:pt x="0" y="16"/>
                  </a:cubicBezTo>
                  <a:cubicBezTo>
                    <a:pt x="1" y="24"/>
                    <a:pt x="7" y="31"/>
                    <a:pt x="16" y="31"/>
                  </a:cubicBezTo>
                  <a:cubicBezTo>
                    <a:pt x="24" y="30"/>
                    <a:pt x="30" y="24"/>
                    <a:pt x="30" y="15"/>
                  </a:cubicBezTo>
                  <a:cubicBezTo>
                    <a:pt x="30" y="7"/>
                    <a:pt x="23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669A5A23-63B3-A442-8558-2D920898B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3711"/>
              <a:ext cx="31" cy="31"/>
            </a:xfrm>
            <a:custGeom>
              <a:avLst/>
              <a:gdLst>
                <a:gd name="T0" fmla="*/ 8 w 16"/>
                <a:gd name="T1" fmla="*/ 2 h 16"/>
                <a:gd name="T2" fmla="*/ 0 w 16"/>
                <a:gd name="T3" fmla="*/ 9 h 16"/>
                <a:gd name="T4" fmla="*/ 8 w 16"/>
                <a:gd name="T5" fmla="*/ 16 h 16"/>
                <a:gd name="T6" fmla="*/ 15 w 16"/>
                <a:gd name="T7" fmla="*/ 9 h 16"/>
                <a:gd name="T8" fmla="*/ 8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2"/>
                  </a:moveTo>
                  <a:cubicBezTo>
                    <a:pt x="4" y="2"/>
                    <a:pt x="0" y="4"/>
                    <a:pt x="0" y="9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13" y="16"/>
                    <a:pt x="16" y="13"/>
                    <a:pt x="15" y="9"/>
                  </a:cubicBezTo>
                  <a:cubicBezTo>
                    <a:pt x="15" y="4"/>
                    <a:pt x="13" y="0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46C6CD9-14DC-284F-82C6-000640F62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" y="3975"/>
              <a:ext cx="28" cy="30"/>
            </a:xfrm>
            <a:custGeom>
              <a:avLst/>
              <a:gdLst>
                <a:gd name="T0" fmla="*/ 7 w 15"/>
                <a:gd name="T1" fmla="*/ 0 h 16"/>
                <a:gd name="T2" fmla="*/ 0 w 15"/>
                <a:gd name="T3" fmla="*/ 9 h 16"/>
                <a:gd name="T4" fmla="*/ 7 w 15"/>
                <a:gd name="T5" fmla="*/ 15 h 16"/>
                <a:gd name="T6" fmla="*/ 15 w 15"/>
                <a:gd name="T7" fmla="*/ 7 h 16"/>
                <a:gd name="T8" fmla="*/ 7 w 1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7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2"/>
                    <a:pt x="4" y="16"/>
                    <a:pt x="7" y="15"/>
                  </a:cubicBezTo>
                  <a:cubicBezTo>
                    <a:pt x="12" y="15"/>
                    <a:pt x="15" y="12"/>
                    <a:pt x="15" y="7"/>
                  </a:cubicBezTo>
                  <a:cubicBezTo>
                    <a:pt x="15" y="4"/>
                    <a:pt x="12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0D965C04-0725-6C4F-97EB-B54C4E4C3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" y="3288"/>
              <a:ext cx="112" cy="112"/>
            </a:xfrm>
            <a:custGeom>
              <a:avLst/>
              <a:gdLst>
                <a:gd name="T0" fmla="*/ 29 w 59"/>
                <a:gd name="T1" fmla="*/ 0 h 59"/>
                <a:gd name="T2" fmla="*/ 0 w 59"/>
                <a:gd name="T3" fmla="*/ 30 h 59"/>
                <a:gd name="T4" fmla="*/ 30 w 59"/>
                <a:gd name="T5" fmla="*/ 59 h 59"/>
                <a:gd name="T6" fmla="*/ 59 w 59"/>
                <a:gd name="T7" fmla="*/ 29 h 59"/>
                <a:gd name="T8" fmla="*/ 29 w 5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29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FC694B84-21A9-8442-B21B-943A46B83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2581"/>
              <a:ext cx="375" cy="586"/>
            </a:xfrm>
            <a:custGeom>
              <a:avLst/>
              <a:gdLst>
                <a:gd name="T0" fmla="*/ 197 w 198"/>
                <a:gd name="T1" fmla="*/ 154 h 309"/>
                <a:gd name="T2" fmla="*/ 40 w 198"/>
                <a:gd name="T3" fmla="*/ 2 h 309"/>
                <a:gd name="T4" fmla="*/ 0 w 198"/>
                <a:gd name="T5" fmla="*/ 8 h 309"/>
                <a:gd name="T6" fmla="*/ 0 w 198"/>
                <a:gd name="T7" fmla="*/ 303 h 309"/>
                <a:gd name="T8" fmla="*/ 45 w 198"/>
                <a:gd name="T9" fmla="*/ 309 h 309"/>
                <a:gd name="T10" fmla="*/ 197 w 198"/>
                <a:gd name="T11" fmla="*/ 154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309">
                  <a:moveTo>
                    <a:pt x="197" y="154"/>
                  </a:moveTo>
                  <a:cubicBezTo>
                    <a:pt x="196" y="69"/>
                    <a:pt x="125" y="0"/>
                    <a:pt x="40" y="2"/>
                  </a:cubicBezTo>
                  <a:cubicBezTo>
                    <a:pt x="27" y="2"/>
                    <a:pt x="13" y="4"/>
                    <a:pt x="0" y="8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5" y="308"/>
                    <a:pt x="29" y="309"/>
                    <a:pt x="45" y="309"/>
                  </a:cubicBezTo>
                  <a:cubicBezTo>
                    <a:pt x="130" y="308"/>
                    <a:pt x="198" y="239"/>
                    <a:pt x="197" y="1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3CF6E952-BB71-C84C-A5F4-37613B96B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3378"/>
              <a:ext cx="343" cy="345"/>
            </a:xfrm>
            <a:custGeom>
              <a:avLst/>
              <a:gdLst>
                <a:gd name="T0" fmla="*/ 89 w 181"/>
                <a:gd name="T1" fmla="*/ 0 h 182"/>
                <a:gd name="T2" fmla="*/ 0 w 181"/>
                <a:gd name="T3" fmla="*/ 93 h 182"/>
                <a:gd name="T4" fmla="*/ 93 w 181"/>
                <a:gd name="T5" fmla="*/ 182 h 182"/>
                <a:gd name="T6" fmla="*/ 181 w 181"/>
                <a:gd name="T7" fmla="*/ 89 h 182"/>
                <a:gd name="T8" fmla="*/ 89 w 181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82">
                  <a:moveTo>
                    <a:pt x="89" y="0"/>
                  </a:moveTo>
                  <a:cubicBezTo>
                    <a:pt x="39" y="2"/>
                    <a:pt x="0" y="43"/>
                    <a:pt x="0" y="93"/>
                  </a:cubicBezTo>
                  <a:cubicBezTo>
                    <a:pt x="1" y="143"/>
                    <a:pt x="43" y="182"/>
                    <a:pt x="93" y="182"/>
                  </a:cubicBezTo>
                  <a:cubicBezTo>
                    <a:pt x="141" y="180"/>
                    <a:pt x="181" y="139"/>
                    <a:pt x="181" y="89"/>
                  </a:cubicBezTo>
                  <a:cubicBezTo>
                    <a:pt x="180" y="41"/>
                    <a:pt x="139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0AB0877A-2C0B-C64B-9D0B-C4057CEFA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" y="3142"/>
              <a:ext cx="30" cy="29"/>
            </a:xfrm>
            <a:custGeom>
              <a:avLst/>
              <a:gdLst>
                <a:gd name="T0" fmla="*/ 2 w 16"/>
                <a:gd name="T1" fmla="*/ 7 h 15"/>
                <a:gd name="T2" fmla="*/ 9 w 16"/>
                <a:gd name="T3" fmla="*/ 15 h 15"/>
                <a:gd name="T4" fmla="*/ 16 w 16"/>
                <a:gd name="T5" fmla="*/ 7 h 15"/>
                <a:gd name="T6" fmla="*/ 9 w 16"/>
                <a:gd name="T7" fmla="*/ 0 h 15"/>
                <a:gd name="T8" fmla="*/ 2 w 16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2" y="7"/>
                  </a:moveTo>
                  <a:cubicBezTo>
                    <a:pt x="2" y="11"/>
                    <a:pt x="4" y="15"/>
                    <a:pt x="9" y="15"/>
                  </a:cubicBezTo>
                  <a:cubicBezTo>
                    <a:pt x="13" y="15"/>
                    <a:pt x="16" y="11"/>
                    <a:pt x="16" y="7"/>
                  </a:cubicBezTo>
                  <a:cubicBezTo>
                    <a:pt x="16" y="4"/>
                    <a:pt x="13" y="0"/>
                    <a:pt x="9" y="0"/>
                  </a:cubicBezTo>
                  <a:cubicBezTo>
                    <a:pt x="4" y="0"/>
                    <a:pt x="0" y="4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A86977B7-BF45-CB44-849F-84C99DE34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3173"/>
              <a:ext cx="59" cy="55"/>
            </a:xfrm>
            <a:custGeom>
              <a:avLst/>
              <a:gdLst>
                <a:gd name="T0" fmla="*/ 16 w 31"/>
                <a:gd name="T1" fmla="*/ 29 h 29"/>
                <a:gd name="T2" fmla="*/ 31 w 31"/>
                <a:gd name="T3" fmla="*/ 14 h 29"/>
                <a:gd name="T4" fmla="*/ 15 w 31"/>
                <a:gd name="T5" fmla="*/ 0 h 29"/>
                <a:gd name="T6" fmla="*/ 0 w 31"/>
                <a:gd name="T7" fmla="*/ 14 h 29"/>
                <a:gd name="T8" fmla="*/ 16 w 3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16" y="29"/>
                  </a:moveTo>
                  <a:cubicBezTo>
                    <a:pt x="24" y="29"/>
                    <a:pt x="31" y="23"/>
                    <a:pt x="31" y="14"/>
                  </a:cubicBezTo>
                  <a:cubicBezTo>
                    <a:pt x="31" y="6"/>
                    <a:pt x="24" y="0"/>
                    <a:pt x="15" y="0"/>
                  </a:cubicBezTo>
                  <a:cubicBezTo>
                    <a:pt x="8" y="0"/>
                    <a:pt x="0" y="7"/>
                    <a:pt x="0" y="14"/>
                  </a:cubicBezTo>
                  <a:cubicBezTo>
                    <a:pt x="0" y="23"/>
                    <a:pt x="8" y="29"/>
                    <a:pt x="16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1872E3A5-90EC-E145-948B-FA58EA9CF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" y="3897"/>
              <a:ext cx="422" cy="421"/>
            </a:xfrm>
            <a:custGeom>
              <a:avLst/>
              <a:gdLst>
                <a:gd name="T0" fmla="*/ 110 w 223"/>
                <a:gd name="T1" fmla="*/ 0 h 222"/>
                <a:gd name="T2" fmla="*/ 1 w 223"/>
                <a:gd name="T3" fmla="*/ 113 h 222"/>
                <a:gd name="T4" fmla="*/ 114 w 223"/>
                <a:gd name="T5" fmla="*/ 222 h 222"/>
                <a:gd name="T6" fmla="*/ 222 w 223"/>
                <a:gd name="T7" fmla="*/ 109 h 222"/>
                <a:gd name="T8" fmla="*/ 110 w 223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222">
                  <a:moveTo>
                    <a:pt x="110" y="0"/>
                  </a:moveTo>
                  <a:cubicBezTo>
                    <a:pt x="49" y="1"/>
                    <a:pt x="0" y="51"/>
                    <a:pt x="1" y="113"/>
                  </a:cubicBezTo>
                  <a:cubicBezTo>
                    <a:pt x="2" y="174"/>
                    <a:pt x="52" y="222"/>
                    <a:pt x="114" y="222"/>
                  </a:cubicBezTo>
                  <a:cubicBezTo>
                    <a:pt x="175" y="221"/>
                    <a:pt x="223" y="170"/>
                    <a:pt x="222" y="109"/>
                  </a:cubicBezTo>
                  <a:cubicBezTo>
                    <a:pt x="222" y="48"/>
                    <a:pt x="171" y="0"/>
                    <a:pt x="1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A6694EBC-4788-4545-9E97-06E05A51C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" y="3973"/>
              <a:ext cx="64" cy="64"/>
            </a:xfrm>
            <a:custGeom>
              <a:avLst/>
              <a:gdLst>
                <a:gd name="T0" fmla="*/ 24 w 34"/>
                <a:gd name="T1" fmla="*/ 5 h 34"/>
                <a:gd name="T2" fmla="*/ 3 w 34"/>
                <a:gd name="T3" fmla="*/ 10 h 34"/>
                <a:gd name="T4" fmla="*/ 9 w 34"/>
                <a:gd name="T5" fmla="*/ 30 h 34"/>
                <a:gd name="T6" fmla="*/ 29 w 34"/>
                <a:gd name="T7" fmla="*/ 24 h 34"/>
                <a:gd name="T8" fmla="*/ 24 w 34"/>
                <a:gd name="T9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4" y="5"/>
                  </a:moveTo>
                  <a:cubicBezTo>
                    <a:pt x="17" y="0"/>
                    <a:pt x="7" y="4"/>
                    <a:pt x="3" y="10"/>
                  </a:cubicBezTo>
                  <a:cubicBezTo>
                    <a:pt x="0" y="17"/>
                    <a:pt x="2" y="27"/>
                    <a:pt x="9" y="30"/>
                  </a:cubicBezTo>
                  <a:cubicBezTo>
                    <a:pt x="17" y="34"/>
                    <a:pt x="25" y="32"/>
                    <a:pt x="29" y="24"/>
                  </a:cubicBezTo>
                  <a:cubicBezTo>
                    <a:pt x="34" y="17"/>
                    <a:pt x="30" y="8"/>
                    <a:pt x="2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74DABAF1-5002-6A4E-904B-59045C705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3505"/>
              <a:ext cx="111" cy="113"/>
            </a:xfrm>
            <a:custGeom>
              <a:avLst/>
              <a:gdLst>
                <a:gd name="T0" fmla="*/ 29 w 59"/>
                <a:gd name="T1" fmla="*/ 0 h 60"/>
                <a:gd name="T2" fmla="*/ 0 w 59"/>
                <a:gd name="T3" fmla="*/ 30 h 60"/>
                <a:gd name="T4" fmla="*/ 29 w 59"/>
                <a:gd name="T5" fmla="*/ 60 h 60"/>
                <a:gd name="T6" fmla="*/ 58 w 59"/>
                <a:gd name="T7" fmla="*/ 29 h 60"/>
                <a:gd name="T8" fmla="*/ 29 w 59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29" y="0"/>
                  </a:moveTo>
                  <a:cubicBezTo>
                    <a:pt x="12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46" y="60"/>
                    <a:pt x="59" y="46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B612ECDD-DB5E-4F40-A5EE-28FD5B3AD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" y="2953"/>
              <a:ext cx="227" cy="225"/>
            </a:xfrm>
            <a:custGeom>
              <a:avLst/>
              <a:gdLst>
                <a:gd name="T0" fmla="*/ 60 w 120"/>
                <a:gd name="T1" fmla="*/ 0 h 119"/>
                <a:gd name="T2" fmla="*/ 2 w 120"/>
                <a:gd name="T3" fmla="*/ 61 h 119"/>
                <a:gd name="T4" fmla="*/ 61 w 120"/>
                <a:gd name="T5" fmla="*/ 119 h 119"/>
                <a:gd name="T6" fmla="*/ 120 w 120"/>
                <a:gd name="T7" fmla="*/ 59 h 119"/>
                <a:gd name="T8" fmla="*/ 60 w 120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19">
                  <a:moveTo>
                    <a:pt x="60" y="0"/>
                  </a:moveTo>
                  <a:cubicBezTo>
                    <a:pt x="27" y="1"/>
                    <a:pt x="0" y="28"/>
                    <a:pt x="2" y="61"/>
                  </a:cubicBezTo>
                  <a:cubicBezTo>
                    <a:pt x="2" y="94"/>
                    <a:pt x="28" y="119"/>
                    <a:pt x="61" y="119"/>
                  </a:cubicBezTo>
                  <a:cubicBezTo>
                    <a:pt x="94" y="118"/>
                    <a:pt x="120" y="91"/>
                    <a:pt x="120" y="59"/>
                  </a:cubicBezTo>
                  <a:cubicBezTo>
                    <a:pt x="120" y="27"/>
                    <a:pt x="92" y="0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12F54DC2-C574-2245-8445-8F45DCFB4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" y="2687"/>
              <a:ext cx="55" cy="59"/>
            </a:xfrm>
            <a:custGeom>
              <a:avLst/>
              <a:gdLst>
                <a:gd name="T0" fmla="*/ 14 w 29"/>
                <a:gd name="T1" fmla="*/ 31 h 31"/>
                <a:gd name="T2" fmla="*/ 29 w 29"/>
                <a:gd name="T3" fmla="*/ 15 h 31"/>
                <a:gd name="T4" fmla="*/ 14 w 29"/>
                <a:gd name="T5" fmla="*/ 0 h 31"/>
                <a:gd name="T6" fmla="*/ 0 w 29"/>
                <a:gd name="T7" fmla="*/ 16 h 31"/>
                <a:gd name="T8" fmla="*/ 14 w 29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1">
                  <a:moveTo>
                    <a:pt x="14" y="31"/>
                  </a:moveTo>
                  <a:cubicBezTo>
                    <a:pt x="23" y="31"/>
                    <a:pt x="29" y="23"/>
                    <a:pt x="29" y="15"/>
                  </a:cubicBezTo>
                  <a:cubicBezTo>
                    <a:pt x="29" y="8"/>
                    <a:pt x="22" y="0"/>
                    <a:pt x="14" y="0"/>
                  </a:cubicBezTo>
                  <a:cubicBezTo>
                    <a:pt x="6" y="2"/>
                    <a:pt x="0" y="8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6E0F1726-9171-6C4D-AF56-22A3ADB2A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3895"/>
              <a:ext cx="30" cy="27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7 h 14"/>
                <a:gd name="T4" fmla="*/ 8 w 16"/>
                <a:gd name="T5" fmla="*/ 14 h 14"/>
                <a:gd name="T6" fmla="*/ 16 w 16"/>
                <a:gd name="T7" fmla="*/ 7 h 14"/>
                <a:gd name="T8" fmla="*/ 7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8" y="14"/>
                  </a:cubicBezTo>
                  <a:cubicBezTo>
                    <a:pt x="12" y="14"/>
                    <a:pt x="16" y="11"/>
                    <a:pt x="16" y="7"/>
                  </a:cubicBezTo>
                  <a:cubicBezTo>
                    <a:pt x="14" y="2"/>
                    <a:pt x="12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3CDBA6CA-F050-8E45-A02F-9DF76A909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" y="3588"/>
              <a:ext cx="114" cy="112"/>
            </a:xfrm>
            <a:custGeom>
              <a:avLst/>
              <a:gdLst>
                <a:gd name="T0" fmla="*/ 29 w 60"/>
                <a:gd name="T1" fmla="*/ 0 h 59"/>
                <a:gd name="T2" fmla="*/ 1 w 60"/>
                <a:gd name="T3" fmla="*/ 30 h 59"/>
                <a:gd name="T4" fmla="*/ 30 w 60"/>
                <a:gd name="T5" fmla="*/ 59 h 59"/>
                <a:gd name="T6" fmla="*/ 60 w 60"/>
                <a:gd name="T7" fmla="*/ 29 h 59"/>
                <a:gd name="T8" fmla="*/ 29 w 60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29" y="0"/>
                  </a:moveTo>
                  <a:cubicBezTo>
                    <a:pt x="13" y="0"/>
                    <a:pt x="0" y="13"/>
                    <a:pt x="1" y="30"/>
                  </a:cubicBezTo>
                  <a:cubicBezTo>
                    <a:pt x="1" y="46"/>
                    <a:pt x="15" y="59"/>
                    <a:pt x="30" y="59"/>
                  </a:cubicBezTo>
                  <a:cubicBezTo>
                    <a:pt x="47" y="58"/>
                    <a:pt x="60" y="45"/>
                    <a:pt x="60" y="29"/>
                  </a:cubicBezTo>
                  <a:cubicBezTo>
                    <a:pt x="60" y="12"/>
                    <a:pt x="46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368D0611-0951-A84F-9FE5-CEB76C522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3508"/>
              <a:ext cx="29" cy="29"/>
            </a:xfrm>
            <a:custGeom>
              <a:avLst/>
              <a:gdLst>
                <a:gd name="T0" fmla="*/ 7 w 15"/>
                <a:gd name="T1" fmla="*/ 0 h 15"/>
                <a:gd name="T2" fmla="*/ 0 w 15"/>
                <a:gd name="T3" fmla="*/ 8 h 15"/>
                <a:gd name="T4" fmla="*/ 7 w 15"/>
                <a:gd name="T5" fmla="*/ 15 h 15"/>
                <a:gd name="T6" fmla="*/ 15 w 15"/>
                <a:gd name="T7" fmla="*/ 8 h 15"/>
                <a:gd name="T8" fmla="*/ 7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7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11"/>
                    <a:pt x="4" y="15"/>
                    <a:pt x="7" y="15"/>
                  </a:cubicBezTo>
                  <a:cubicBezTo>
                    <a:pt x="11" y="15"/>
                    <a:pt x="15" y="11"/>
                    <a:pt x="15" y="8"/>
                  </a:cubicBezTo>
                  <a:cubicBezTo>
                    <a:pt x="15" y="4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DBDFF308-2B10-CA48-A6B9-595D6AFA4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9" y="4180"/>
              <a:ext cx="28" cy="28"/>
            </a:xfrm>
            <a:custGeom>
              <a:avLst/>
              <a:gdLst>
                <a:gd name="T0" fmla="*/ 8 w 15"/>
                <a:gd name="T1" fmla="*/ 0 h 15"/>
                <a:gd name="T2" fmla="*/ 0 w 15"/>
                <a:gd name="T3" fmla="*/ 8 h 15"/>
                <a:gd name="T4" fmla="*/ 8 w 15"/>
                <a:gd name="T5" fmla="*/ 15 h 15"/>
                <a:gd name="T6" fmla="*/ 15 w 15"/>
                <a:gd name="T7" fmla="*/ 8 h 15"/>
                <a:gd name="T8" fmla="*/ 8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5"/>
                    <a:pt x="8" y="15"/>
                  </a:cubicBezTo>
                  <a:cubicBezTo>
                    <a:pt x="12" y="15"/>
                    <a:pt x="15" y="11"/>
                    <a:pt x="15" y="8"/>
                  </a:cubicBezTo>
                  <a:cubicBezTo>
                    <a:pt x="15" y="4"/>
                    <a:pt x="11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12021F9F-4E91-0F4D-88C2-6E00D8EC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3660"/>
              <a:ext cx="57" cy="57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5 w 30"/>
                <a:gd name="T5" fmla="*/ 30 h 30"/>
                <a:gd name="T6" fmla="*/ 30 w 30"/>
                <a:gd name="T7" fmla="*/ 14 h 30"/>
                <a:gd name="T8" fmla="*/ 15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30"/>
                    <a:pt x="15" y="30"/>
                  </a:cubicBezTo>
                  <a:cubicBezTo>
                    <a:pt x="23" y="29"/>
                    <a:pt x="30" y="23"/>
                    <a:pt x="30" y="14"/>
                  </a:cubicBezTo>
                  <a:cubicBezTo>
                    <a:pt x="30" y="7"/>
                    <a:pt x="22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83D576AB-3D7E-2843-A06A-EBBC88392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" y="3461"/>
              <a:ext cx="27" cy="27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4"/>
                    <a:pt x="0" y="7"/>
                  </a:cubicBezTo>
                  <a:cubicBezTo>
                    <a:pt x="0" y="12"/>
                    <a:pt x="3" y="14"/>
                    <a:pt x="7" y="14"/>
                  </a:cubicBezTo>
                  <a:cubicBezTo>
                    <a:pt x="11" y="14"/>
                    <a:pt x="14" y="12"/>
                    <a:pt x="14" y="7"/>
                  </a:cubicBezTo>
                  <a:cubicBezTo>
                    <a:pt x="14" y="4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ABF203AD-4882-F344-A759-A3F041BB1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" y="3764"/>
              <a:ext cx="59" cy="57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6 w 31"/>
                <a:gd name="T5" fmla="*/ 30 h 30"/>
                <a:gd name="T6" fmla="*/ 31 w 31"/>
                <a:gd name="T7" fmla="*/ 15 h 30"/>
                <a:gd name="T8" fmla="*/ 15 w 3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8" y="0"/>
                    <a:pt x="0" y="8"/>
                    <a:pt x="0" y="15"/>
                  </a:cubicBezTo>
                  <a:cubicBezTo>
                    <a:pt x="0" y="24"/>
                    <a:pt x="8" y="30"/>
                    <a:pt x="16" y="30"/>
                  </a:cubicBezTo>
                  <a:cubicBezTo>
                    <a:pt x="23" y="30"/>
                    <a:pt x="31" y="24"/>
                    <a:pt x="31" y="15"/>
                  </a:cubicBezTo>
                  <a:cubicBezTo>
                    <a:pt x="31" y="7"/>
                    <a:pt x="23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6924B84D-8656-8B45-B85C-CD8A28E1F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" y="3438"/>
              <a:ext cx="30" cy="27"/>
            </a:xfrm>
            <a:custGeom>
              <a:avLst/>
              <a:gdLst>
                <a:gd name="T0" fmla="*/ 8 w 16"/>
                <a:gd name="T1" fmla="*/ 0 h 14"/>
                <a:gd name="T2" fmla="*/ 0 w 16"/>
                <a:gd name="T3" fmla="*/ 7 h 14"/>
                <a:gd name="T4" fmla="*/ 9 w 16"/>
                <a:gd name="T5" fmla="*/ 14 h 14"/>
                <a:gd name="T6" fmla="*/ 16 w 16"/>
                <a:gd name="T7" fmla="*/ 7 h 14"/>
                <a:gd name="T8" fmla="*/ 8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4" y="14"/>
                    <a:pt x="9" y="14"/>
                  </a:cubicBezTo>
                  <a:cubicBezTo>
                    <a:pt x="13" y="14"/>
                    <a:pt x="16" y="11"/>
                    <a:pt x="16" y="7"/>
                  </a:cubicBezTo>
                  <a:cubicBezTo>
                    <a:pt x="15" y="3"/>
                    <a:pt x="1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8968F9BB-B7E6-5E45-A64D-62900AB70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" y="3867"/>
              <a:ext cx="28" cy="28"/>
            </a:xfrm>
            <a:custGeom>
              <a:avLst/>
              <a:gdLst>
                <a:gd name="T0" fmla="*/ 7 w 15"/>
                <a:gd name="T1" fmla="*/ 0 h 15"/>
                <a:gd name="T2" fmla="*/ 0 w 15"/>
                <a:gd name="T3" fmla="*/ 7 h 15"/>
                <a:gd name="T4" fmla="*/ 7 w 15"/>
                <a:gd name="T5" fmla="*/ 15 h 15"/>
                <a:gd name="T6" fmla="*/ 15 w 15"/>
                <a:gd name="T7" fmla="*/ 7 h 15"/>
                <a:gd name="T8" fmla="*/ 7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7" y="0"/>
                  </a:moveTo>
                  <a:cubicBezTo>
                    <a:pt x="3" y="0"/>
                    <a:pt x="0" y="4"/>
                    <a:pt x="0" y="7"/>
                  </a:cubicBezTo>
                  <a:cubicBezTo>
                    <a:pt x="0" y="11"/>
                    <a:pt x="3" y="15"/>
                    <a:pt x="7" y="15"/>
                  </a:cubicBezTo>
                  <a:cubicBezTo>
                    <a:pt x="11" y="15"/>
                    <a:pt x="15" y="11"/>
                    <a:pt x="15" y="7"/>
                  </a:cubicBezTo>
                  <a:cubicBezTo>
                    <a:pt x="15" y="2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D7DB1C27-F66E-1046-89E6-FCFF70DB2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" y="3554"/>
              <a:ext cx="225" cy="226"/>
            </a:xfrm>
            <a:custGeom>
              <a:avLst/>
              <a:gdLst>
                <a:gd name="T0" fmla="*/ 59 w 119"/>
                <a:gd name="T1" fmla="*/ 0 h 119"/>
                <a:gd name="T2" fmla="*/ 0 w 119"/>
                <a:gd name="T3" fmla="*/ 59 h 119"/>
                <a:gd name="T4" fmla="*/ 61 w 119"/>
                <a:gd name="T5" fmla="*/ 118 h 119"/>
                <a:gd name="T6" fmla="*/ 119 w 119"/>
                <a:gd name="T7" fmla="*/ 58 h 119"/>
                <a:gd name="T8" fmla="*/ 59 w 119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cubicBezTo>
                    <a:pt x="27" y="0"/>
                    <a:pt x="0" y="26"/>
                    <a:pt x="0" y="59"/>
                  </a:cubicBezTo>
                  <a:cubicBezTo>
                    <a:pt x="2" y="92"/>
                    <a:pt x="28" y="119"/>
                    <a:pt x="61" y="118"/>
                  </a:cubicBezTo>
                  <a:cubicBezTo>
                    <a:pt x="94" y="118"/>
                    <a:pt x="119" y="91"/>
                    <a:pt x="119" y="58"/>
                  </a:cubicBezTo>
                  <a:cubicBezTo>
                    <a:pt x="118" y="25"/>
                    <a:pt x="92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E34CDAE7-F78A-6A43-86D8-C8CFD1C1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2" y="3876"/>
              <a:ext cx="55" cy="57"/>
            </a:xfrm>
            <a:custGeom>
              <a:avLst/>
              <a:gdLst>
                <a:gd name="T0" fmla="*/ 14 w 29"/>
                <a:gd name="T1" fmla="*/ 0 h 30"/>
                <a:gd name="T2" fmla="*/ 0 w 29"/>
                <a:gd name="T3" fmla="*/ 16 h 30"/>
                <a:gd name="T4" fmla="*/ 14 w 29"/>
                <a:gd name="T5" fmla="*/ 30 h 30"/>
                <a:gd name="T6" fmla="*/ 29 w 29"/>
                <a:gd name="T7" fmla="*/ 14 h 30"/>
                <a:gd name="T8" fmla="*/ 14 w 29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14" y="0"/>
                  </a:moveTo>
                  <a:cubicBezTo>
                    <a:pt x="6" y="0"/>
                    <a:pt x="0" y="7"/>
                    <a:pt x="0" y="16"/>
                  </a:cubicBezTo>
                  <a:cubicBezTo>
                    <a:pt x="0" y="23"/>
                    <a:pt x="6" y="30"/>
                    <a:pt x="14" y="30"/>
                  </a:cubicBezTo>
                  <a:cubicBezTo>
                    <a:pt x="23" y="30"/>
                    <a:pt x="29" y="23"/>
                    <a:pt x="29" y="14"/>
                  </a:cubicBezTo>
                  <a:cubicBezTo>
                    <a:pt x="29" y="7"/>
                    <a:pt x="22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35A08955-32B6-E44A-965E-CD97D3A11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8" y="3279"/>
              <a:ext cx="59" cy="55"/>
            </a:xfrm>
            <a:custGeom>
              <a:avLst/>
              <a:gdLst>
                <a:gd name="T0" fmla="*/ 16 w 31"/>
                <a:gd name="T1" fmla="*/ 0 h 29"/>
                <a:gd name="T2" fmla="*/ 1 w 31"/>
                <a:gd name="T3" fmla="*/ 14 h 29"/>
                <a:gd name="T4" fmla="*/ 16 w 31"/>
                <a:gd name="T5" fmla="*/ 29 h 29"/>
                <a:gd name="T6" fmla="*/ 31 w 31"/>
                <a:gd name="T7" fmla="*/ 14 h 29"/>
                <a:gd name="T8" fmla="*/ 16 w 31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16" y="0"/>
                  </a:moveTo>
                  <a:cubicBezTo>
                    <a:pt x="7" y="0"/>
                    <a:pt x="0" y="7"/>
                    <a:pt x="1" y="14"/>
                  </a:cubicBezTo>
                  <a:cubicBezTo>
                    <a:pt x="1" y="23"/>
                    <a:pt x="7" y="29"/>
                    <a:pt x="16" y="29"/>
                  </a:cubicBezTo>
                  <a:cubicBezTo>
                    <a:pt x="24" y="29"/>
                    <a:pt x="31" y="23"/>
                    <a:pt x="31" y="14"/>
                  </a:cubicBezTo>
                  <a:cubicBezTo>
                    <a:pt x="31" y="6"/>
                    <a:pt x="23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492947BB-CC17-A947-8AEF-B25825A29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662"/>
              <a:ext cx="114" cy="112"/>
            </a:xfrm>
            <a:custGeom>
              <a:avLst/>
              <a:gdLst>
                <a:gd name="T0" fmla="*/ 31 w 60"/>
                <a:gd name="T1" fmla="*/ 0 h 59"/>
                <a:gd name="T2" fmla="*/ 1 w 60"/>
                <a:gd name="T3" fmla="*/ 30 h 59"/>
                <a:gd name="T4" fmla="*/ 31 w 60"/>
                <a:gd name="T5" fmla="*/ 59 h 59"/>
                <a:gd name="T6" fmla="*/ 60 w 60"/>
                <a:gd name="T7" fmla="*/ 29 h 59"/>
                <a:gd name="T8" fmla="*/ 31 w 60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31" y="0"/>
                  </a:moveTo>
                  <a:cubicBezTo>
                    <a:pt x="14" y="0"/>
                    <a:pt x="0" y="13"/>
                    <a:pt x="1" y="30"/>
                  </a:cubicBezTo>
                  <a:cubicBezTo>
                    <a:pt x="1" y="46"/>
                    <a:pt x="15" y="59"/>
                    <a:pt x="31" y="59"/>
                  </a:cubicBezTo>
                  <a:cubicBezTo>
                    <a:pt x="48" y="59"/>
                    <a:pt x="60" y="45"/>
                    <a:pt x="60" y="29"/>
                  </a:cubicBezTo>
                  <a:cubicBezTo>
                    <a:pt x="60" y="13"/>
                    <a:pt x="46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5E1533EC-616A-5849-8B78-003E32A60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3493"/>
              <a:ext cx="57" cy="57"/>
            </a:xfrm>
            <a:custGeom>
              <a:avLst/>
              <a:gdLst>
                <a:gd name="T0" fmla="*/ 15 w 30"/>
                <a:gd name="T1" fmla="*/ 1 h 30"/>
                <a:gd name="T2" fmla="*/ 0 w 30"/>
                <a:gd name="T3" fmla="*/ 16 h 30"/>
                <a:gd name="T4" fmla="*/ 15 w 30"/>
                <a:gd name="T5" fmla="*/ 30 h 30"/>
                <a:gd name="T6" fmla="*/ 30 w 30"/>
                <a:gd name="T7" fmla="*/ 16 h 30"/>
                <a:gd name="T8" fmla="*/ 15 w 30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5" y="1"/>
                  </a:moveTo>
                  <a:cubicBezTo>
                    <a:pt x="7" y="1"/>
                    <a:pt x="0" y="7"/>
                    <a:pt x="0" y="16"/>
                  </a:cubicBezTo>
                  <a:cubicBezTo>
                    <a:pt x="0" y="24"/>
                    <a:pt x="8" y="30"/>
                    <a:pt x="15" y="30"/>
                  </a:cubicBezTo>
                  <a:cubicBezTo>
                    <a:pt x="24" y="30"/>
                    <a:pt x="30" y="23"/>
                    <a:pt x="30" y="16"/>
                  </a:cubicBezTo>
                  <a:cubicBezTo>
                    <a:pt x="30" y="7"/>
                    <a:pt x="24" y="0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530C2633-B3F1-F74E-8BE0-D266D853C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4049"/>
              <a:ext cx="57" cy="59"/>
            </a:xfrm>
            <a:custGeom>
              <a:avLst/>
              <a:gdLst>
                <a:gd name="T0" fmla="*/ 15 w 30"/>
                <a:gd name="T1" fmla="*/ 0 h 31"/>
                <a:gd name="T2" fmla="*/ 0 w 30"/>
                <a:gd name="T3" fmla="*/ 16 h 31"/>
                <a:gd name="T4" fmla="*/ 16 w 30"/>
                <a:gd name="T5" fmla="*/ 31 h 31"/>
                <a:gd name="T6" fmla="*/ 30 w 30"/>
                <a:gd name="T7" fmla="*/ 15 h 31"/>
                <a:gd name="T8" fmla="*/ 15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6" y="0"/>
                    <a:pt x="0" y="7"/>
                    <a:pt x="0" y="16"/>
                  </a:cubicBezTo>
                  <a:cubicBezTo>
                    <a:pt x="0" y="23"/>
                    <a:pt x="7" y="31"/>
                    <a:pt x="16" y="31"/>
                  </a:cubicBezTo>
                  <a:cubicBezTo>
                    <a:pt x="23" y="31"/>
                    <a:pt x="30" y="23"/>
                    <a:pt x="30" y="15"/>
                  </a:cubicBezTo>
                  <a:cubicBezTo>
                    <a:pt x="29" y="7"/>
                    <a:pt x="23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A99FC904-54FD-3340-8F6F-904EF45D8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0" y="3385"/>
              <a:ext cx="56" cy="55"/>
            </a:xfrm>
            <a:custGeom>
              <a:avLst/>
              <a:gdLst>
                <a:gd name="T0" fmla="*/ 15 w 30"/>
                <a:gd name="T1" fmla="*/ 0 h 29"/>
                <a:gd name="T2" fmla="*/ 0 w 30"/>
                <a:gd name="T3" fmla="*/ 14 h 29"/>
                <a:gd name="T4" fmla="*/ 16 w 30"/>
                <a:gd name="T5" fmla="*/ 29 h 29"/>
                <a:gd name="T6" fmla="*/ 30 w 30"/>
                <a:gd name="T7" fmla="*/ 14 h 29"/>
                <a:gd name="T8" fmla="*/ 15 w 3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15" y="0"/>
                  </a:moveTo>
                  <a:cubicBezTo>
                    <a:pt x="7" y="0"/>
                    <a:pt x="0" y="6"/>
                    <a:pt x="0" y="14"/>
                  </a:cubicBezTo>
                  <a:cubicBezTo>
                    <a:pt x="0" y="23"/>
                    <a:pt x="7" y="29"/>
                    <a:pt x="16" y="29"/>
                  </a:cubicBezTo>
                  <a:cubicBezTo>
                    <a:pt x="23" y="29"/>
                    <a:pt x="30" y="22"/>
                    <a:pt x="30" y="14"/>
                  </a:cubicBezTo>
                  <a:cubicBezTo>
                    <a:pt x="29" y="6"/>
                    <a:pt x="23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6FAD57D-0EBD-2E40-A553-3239646219B9}"/>
              </a:ext>
            </a:extLst>
          </p:cNvPr>
          <p:cNvSpPr txBox="1"/>
          <p:nvPr/>
        </p:nvSpPr>
        <p:spPr>
          <a:xfrm>
            <a:off x="1906893" y="567812"/>
            <a:ext cx="4068763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Program Sarjana Ilmu Komputer</a:t>
            </a:r>
          </a:p>
          <a:p>
            <a:pPr>
              <a:defRPr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Departemen Ilmu Komputer </a:t>
            </a:r>
          </a:p>
          <a:p>
            <a:pPr>
              <a:defRPr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FMIPA – IPB </a:t>
            </a:r>
            <a:endParaRPr lang="id-ID" sz="20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618"/>
    </mc:Choice>
    <mc:Fallback xmlns="">
      <p:transition spd="slow" advTm="94618"/>
    </mc:Fallback>
  </mc:AlternateContent>
  <p:extLst>
    <p:ext uri="{3A86A75C-4F4B-4683-9AE1-C65F6400EC91}">
      <p14:laserTraceLst xmlns:p14="http://schemas.microsoft.com/office/powerpoint/2010/main">
        <p14:tracePtLst>
          <p14:tracePt t="2572" x="6537325" y="3894138"/>
          <p14:tracePt t="2747" x="6537325" y="3875088"/>
          <p14:tracePt t="2753" x="6518275" y="3857625"/>
          <p14:tracePt t="2762" x="6510338" y="3822700"/>
          <p14:tracePt t="2772" x="6491288" y="3776663"/>
          <p14:tracePt t="2788" x="6456363" y="3679825"/>
          <p14:tracePt t="2805" x="6419850" y="3589338"/>
          <p14:tracePt t="2823" x="6367463" y="3429000"/>
          <p14:tracePt t="2855" x="6242050" y="3179763"/>
          <p14:tracePt t="2888" x="6108700" y="2938463"/>
          <p14:tracePt t="2922" x="6045200" y="2813050"/>
          <p14:tracePt t="2939" x="6010275" y="2768600"/>
          <p14:tracePt t="2955" x="5983288" y="2741613"/>
          <p14:tracePt t="2971" x="5956300" y="2724150"/>
          <p14:tracePt t="2988" x="5938838" y="2697163"/>
          <p14:tracePt t="3005" x="5919788" y="2670175"/>
          <p14:tracePt t="3021" x="5911850" y="2652713"/>
          <p14:tracePt t="3039" x="5884863" y="2625725"/>
          <p14:tracePt t="3055" x="5848350" y="2581275"/>
          <p14:tracePt t="3072" x="5776913" y="2536825"/>
          <p14:tracePt t="3089" x="5688013" y="2490788"/>
          <p14:tracePt t="3105" x="5626100" y="2455863"/>
          <p14:tracePt t="3122" x="5599113" y="2411413"/>
          <p14:tracePt t="3139" x="5554663" y="2339975"/>
          <p14:tracePt t="3156" x="5537200" y="2295525"/>
          <p14:tracePt t="3171" x="5518150" y="2251075"/>
          <p14:tracePt t="3188" x="5510213" y="2179638"/>
          <p14:tracePt t="3205" x="5491163" y="2098675"/>
          <p14:tracePt t="3221" x="5491163" y="2036763"/>
          <p14:tracePt t="3239" x="5491163" y="1973263"/>
          <p14:tracePt t="3255" x="5491163" y="1946275"/>
          <p14:tracePt t="3271" x="5491163" y="1919288"/>
          <p14:tracePt t="3350" x="5491163" y="1928813"/>
          <p14:tracePt t="3392" x="5500688" y="1928813"/>
          <p14:tracePt t="3402" x="5510213" y="1938338"/>
          <p14:tracePt t="3408" x="5518150" y="1946275"/>
          <p14:tracePt t="3421" x="5527675" y="1946275"/>
          <p14:tracePt t="77647" x="5518150" y="1938338"/>
          <p14:tracePt t="77654" x="5518150" y="1928813"/>
          <p14:tracePt t="77663" x="5518150" y="1919288"/>
          <p14:tracePt t="77678" x="5518150" y="1911350"/>
          <p14:tracePt t="77849" x="5491163" y="1901825"/>
          <p14:tracePt t="77856" x="5419725" y="1884363"/>
          <p14:tracePt t="77866" x="5330825" y="1839913"/>
          <p14:tracePt t="77878" x="5027613" y="1785938"/>
          <p14:tracePt t="77911" x="4160838" y="1714500"/>
          <p14:tracePt t="77944" x="3822700" y="1633538"/>
          <p14:tracePt t="77978" x="3786188" y="1633538"/>
          <p14:tracePt t="78070" x="3776663" y="1670050"/>
          <p14:tracePt t="78076" x="3751263" y="1731963"/>
          <p14:tracePt t="78084" x="3714750" y="1803400"/>
          <p14:tracePt t="78094" x="3660775" y="1919288"/>
          <p14:tracePt t="78111" x="3608388" y="2205038"/>
          <p14:tracePt t="78127" x="3608388" y="2465388"/>
          <p14:tracePt t="78144" x="3625850" y="2697163"/>
          <p14:tracePt t="78160" x="3643313" y="3133725"/>
          <p14:tracePt t="78177" x="3679825" y="3589338"/>
          <p14:tracePt t="78194" x="3741738" y="4098925"/>
          <p14:tracePt t="78210" x="3822700" y="4562475"/>
          <p14:tracePt t="78227" x="3965575" y="5054600"/>
          <p14:tracePt t="78243" x="4098925" y="5322888"/>
          <p14:tracePt t="78261" x="4214813" y="5491163"/>
          <p14:tracePt t="78278" x="4367213" y="5653088"/>
          <p14:tracePt t="78294" x="4429125" y="5705475"/>
          <p14:tracePt t="78310" x="4456113" y="5732463"/>
          <p14:tracePt t="78327" x="4500563" y="5759450"/>
          <p14:tracePt t="78343" x="4537075" y="5786438"/>
          <p14:tracePt t="78347" x="4554538" y="5795963"/>
          <p14:tracePt t="78360" x="4562475" y="5803900"/>
          <p14:tracePt t="78377" x="4572000" y="5822950"/>
          <p14:tracePt t="78413" x="4589463" y="5822950"/>
          <p14:tracePt t="78427" x="4598988" y="5822950"/>
          <p14:tracePt t="78444" x="4625975" y="5813425"/>
          <p14:tracePt t="78460" x="4660900" y="5795963"/>
          <p14:tracePt t="78477" x="4751388" y="5776913"/>
          <p14:tracePt t="78494" x="4894263" y="5741988"/>
          <p14:tracePt t="78510" x="4946650" y="5715000"/>
          <p14:tracePt t="78527" x="4983163" y="5688013"/>
          <p14:tracePt t="78543" x="5010150" y="5670550"/>
          <p14:tracePt t="78560" x="5037138" y="5643563"/>
          <p14:tracePt t="78577" x="5062538" y="5616575"/>
          <p14:tracePt t="78594" x="5089525" y="5599113"/>
          <p14:tracePt t="78989" x="5081588" y="5616575"/>
          <p14:tracePt t="78997" x="5072063" y="5634038"/>
          <p14:tracePt t="79010" x="5054600" y="5670550"/>
          <p14:tracePt t="79026" x="5000625" y="5822950"/>
          <p14:tracePt t="79043" x="4929188" y="5973763"/>
          <p14:tracePt t="79060" x="4875213" y="6089650"/>
          <p14:tracePt t="79093" x="4705350" y="6323013"/>
          <p14:tracePt t="79126" x="4419600" y="6500813"/>
          <p14:tracePt t="79159" x="4205288" y="6581775"/>
          <p14:tracePt t="79176" x="4116388" y="6608763"/>
          <p14:tracePt t="79193" x="4054475" y="6626225"/>
          <p14:tracePt t="79210" x="4017963" y="6643688"/>
          <p14:tracePt t="79227" x="3990975" y="6661150"/>
          <p14:tracePt t="79243" x="3965575" y="6680200"/>
          <p14:tracePt t="79259" x="3956050" y="6688138"/>
          <p14:tracePt t="79276" x="3946525" y="6705600"/>
          <p14:tracePt t="79293" x="3919538" y="6732588"/>
          <p14:tracePt t="79310" x="3894138" y="6759575"/>
          <p14:tracePt t="79326" x="3867150" y="6796088"/>
          <p14:tracePt t="79343" x="3848100" y="6823075"/>
          <p14:tracePt t="79345" x="3830638" y="6831013"/>
          <p14:tracePt t="79359" x="3822700" y="6848475"/>
          <p14:tracePt t="79376" x="3813175" y="6848475"/>
          <p14:tracePt t="79413" x="3803650" y="6848475"/>
          <p14:tracePt t="79461" x="3813175" y="6848475"/>
          <p14:tracePt t="79477" x="3830638" y="6848475"/>
          <p14:tracePt t="79492" x="3840163" y="6848475"/>
          <p14:tracePt t="79499" x="3857625" y="6848475"/>
          <p14:tracePt t="79509" x="3875088" y="6848475"/>
          <p14:tracePt t="79526" x="3965575" y="6804025"/>
          <p14:tracePt t="79543" x="4098925" y="6705600"/>
          <p14:tracePt t="79561" x="4340225" y="6537325"/>
          <p14:tracePt t="79577" x="4491038" y="6483350"/>
          <p14:tracePt t="79592" x="4625975" y="6438900"/>
          <p14:tracePt t="79609" x="4741863" y="6419850"/>
          <p14:tracePt t="79626" x="4848225" y="6402388"/>
          <p14:tracePt t="79643" x="4973638" y="6394450"/>
          <p14:tracePt t="79661" x="5187950" y="6394450"/>
          <p14:tracePt t="79677" x="5348288" y="6419850"/>
          <p14:tracePt t="79693" x="5491163" y="6456363"/>
          <p14:tracePt t="79709" x="5608638" y="6491288"/>
          <p14:tracePt t="79727" x="5670550" y="6510338"/>
          <p14:tracePt t="79742" x="5697538" y="6537325"/>
          <p14:tracePt t="79759" x="5724525" y="6537325"/>
          <p14:tracePt t="79777" x="5759450" y="6537325"/>
          <p14:tracePt t="79793" x="5768975" y="6537325"/>
          <p14:tracePt t="81112" x="5759450" y="6527800"/>
          <p14:tracePt t="81128" x="5751513" y="6527800"/>
          <p14:tracePt t="81133" x="5751513" y="6518275"/>
          <p14:tracePt t="81142" x="5741988" y="6518275"/>
          <p14:tracePt t="81158" x="5732463" y="6500813"/>
          <p14:tracePt t="81175" x="5705475" y="6491288"/>
          <p14:tracePt t="81192" x="5688013" y="6473825"/>
          <p14:tracePt t="81208" x="5661025" y="6465888"/>
          <p14:tracePt t="81242" x="5634038" y="6465888"/>
          <p14:tracePt t="88331" x="5626100" y="6456363"/>
          <p14:tracePt t="88338" x="5527675" y="6394450"/>
          <p14:tracePt t="88346" x="5394325" y="6330950"/>
          <p14:tracePt t="88353" x="5241925" y="6286500"/>
          <p14:tracePt t="88369" x="5018088" y="6286500"/>
          <p14:tracePt t="88385" x="4848225" y="6303963"/>
          <p14:tracePt t="88402" x="4724400" y="6330950"/>
          <p14:tracePt t="88436" x="4581525" y="6357938"/>
          <p14:tracePt t="88439" x="4554538" y="6375400"/>
          <p14:tracePt t="88469" x="4510088" y="6411913"/>
          <p14:tracePt t="88502" x="4384675" y="6527800"/>
          <p14:tracePt t="88519" x="4313238" y="6608763"/>
          <p14:tracePt t="88535" x="4197350" y="6688138"/>
          <p14:tracePt t="88552" x="4081463" y="6769100"/>
          <p14:tracePt t="88569" x="3919538" y="6848475"/>
          <p14:tracePt t="88585" x="3813175" y="6848475"/>
          <p14:tracePt t="88602" x="3705225" y="6848475"/>
          <p14:tracePt t="88618" x="3608388" y="6848475"/>
          <p14:tracePt t="88635" x="3536950" y="6848475"/>
          <p14:tracePt t="88652" x="3473450" y="6848475"/>
          <p14:tracePt t="88669" x="3340100" y="6848475"/>
          <p14:tracePt t="88686" x="3241675" y="6848475"/>
          <p14:tracePt t="88702" x="3133725" y="6848475"/>
          <p14:tracePt t="88718" x="3027363" y="6848475"/>
          <p14:tracePt t="88735" x="2901950" y="6848475"/>
          <p14:tracePt t="88752" x="2803525" y="6848475"/>
          <p14:tracePt t="88769" x="2670175" y="6840538"/>
          <p14:tracePt t="88786" x="2581275" y="6823075"/>
          <p14:tracePt t="88802" x="2490788" y="6804025"/>
          <p14:tracePt t="88818" x="2401888" y="6769100"/>
          <p14:tracePt t="88835" x="2322513" y="6751638"/>
          <p14:tracePt t="88852" x="2268538" y="6742113"/>
          <p14:tracePt t="88869" x="2187575" y="6742113"/>
          <p14:tracePt t="88886" x="2143125" y="6742113"/>
          <p14:tracePt t="88902" x="2125663" y="6751638"/>
          <p14:tracePt t="88918" x="2098675" y="6759575"/>
          <p14:tracePt t="88935" x="2062163" y="6786563"/>
          <p14:tracePt t="88951" x="2036763" y="6813550"/>
          <p14:tracePt t="88968" x="1982788" y="6840538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0" y="90140"/>
            <a:ext cx="484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C. SVD untuk Kompresi Citra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41994" y="552682"/>
            <a:ext cx="4825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75" y="1136468"/>
            <a:ext cx="4396982" cy="24166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49267" y="772131"/>
            <a:ext cx="1107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/>
              <a:t>r=10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926" y="1136468"/>
            <a:ext cx="4448042" cy="2444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49" y="4090167"/>
            <a:ext cx="4428308" cy="24338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926" y="4116294"/>
            <a:ext cx="4448041" cy="24446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979508" y="779882"/>
            <a:ext cx="1107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/>
              <a:t>r=20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44911" y="3706924"/>
            <a:ext cx="1107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/>
              <a:t>r=60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75152" y="3714675"/>
            <a:ext cx="1107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/>
              <a:t>r=80</a:t>
            </a:r>
          </a:p>
        </p:txBody>
      </p:sp>
    </p:spTree>
    <p:extLst>
      <p:ext uri="{BB962C8B-B14F-4D97-AF65-F5344CB8AC3E}">
        <p14:creationId xmlns:p14="http://schemas.microsoft.com/office/powerpoint/2010/main" val="248567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265"/>
    </mc:Choice>
    <mc:Fallback xmlns="">
      <p:transition spd="slow" advTm="247265"/>
    </mc:Fallback>
  </mc:AlternateContent>
  <p:extLst>
    <p:ext uri="{3A86A75C-4F4B-4683-9AE1-C65F6400EC91}">
      <p14:laserTraceLst xmlns:p14="http://schemas.microsoft.com/office/powerpoint/2010/main">
        <p14:tracePtLst>
          <p14:tracePt t="1104" x="6589713" y="4152900"/>
          <p14:tracePt t="1148" x="6589713" y="4143375"/>
          <p14:tracePt t="1154" x="6581775" y="4125913"/>
          <p14:tracePt t="1164" x="6554788" y="4098925"/>
          <p14:tracePt t="1174" x="6518275" y="4054475"/>
          <p14:tracePt t="1191" x="6411913" y="3983038"/>
          <p14:tracePt t="1224" x="5946775" y="3822700"/>
          <p14:tracePt t="1257" x="5803900" y="3625850"/>
          <p14:tracePt t="1291" x="5768975" y="3419475"/>
          <p14:tracePt t="1307" x="5768975" y="3330575"/>
          <p14:tracePt t="1324" x="5786438" y="3259138"/>
          <p14:tracePt t="1341" x="5822950" y="3214688"/>
          <p14:tracePt t="1357" x="5840413" y="3187700"/>
          <p14:tracePt t="1374" x="5857875" y="3170238"/>
          <p14:tracePt t="1391" x="5875338" y="3152775"/>
          <p14:tracePt t="1407" x="5894388" y="3125788"/>
          <p14:tracePt t="1424" x="5919788" y="3089275"/>
          <p14:tracePt t="1427" x="5929313" y="3054350"/>
          <p14:tracePt t="1441" x="5965825" y="2955925"/>
          <p14:tracePt t="1457" x="5983288" y="2847975"/>
          <p14:tracePt t="1474" x="5983288" y="2759075"/>
          <p14:tracePt t="1491" x="5965825" y="2633663"/>
          <p14:tracePt t="1507" x="5929313" y="2527300"/>
          <p14:tracePt t="1524" x="5894388" y="2446338"/>
          <p14:tracePt t="1541" x="5848350" y="2401888"/>
          <p14:tracePt t="1557" x="5840413" y="2374900"/>
          <p14:tracePt t="1574" x="5830888" y="2357438"/>
          <p14:tracePt t="1590" x="5830888" y="2339975"/>
          <p14:tracePt t="1607" x="5830888" y="2295525"/>
          <p14:tracePt t="1624" x="5857875" y="2241550"/>
          <p14:tracePt t="1641" x="5894388" y="2170113"/>
          <p14:tracePt t="1658" x="5911850" y="2143125"/>
          <p14:tracePt t="1674" x="5929313" y="2125663"/>
          <p14:tracePt t="1728" x="5929313" y="2116138"/>
          <p14:tracePt t="21823" x="5911850" y="2108200"/>
          <p14:tracePt t="21832" x="5894388" y="2089150"/>
          <p14:tracePt t="21841" x="5875338" y="2081213"/>
          <p14:tracePt t="21858" x="5857875" y="2044700"/>
          <p14:tracePt t="21874" x="5803900" y="2009775"/>
          <p14:tracePt t="21891" x="5724525" y="1965325"/>
          <p14:tracePt t="21908" x="5562600" y="1911350"/>
          <p14:tracePt t="21941" x="5357813" y="1847850"/>
          <p14:tracePt t="21974" x="5160963" y="1803400"/>
          <p14:tracePt t="22009" x="4911725" y="1776413"/>
          <p14:tracePt t="22025" x="4875213" y="1768475"/>
          <p14:tracePt t="22040" x="4857750" y="1768475"/>
          <p14:tracePt t="22058" x="4840288" y="1758950"/>
          <p14:tracePt t="22074" x="4813300" y="1704975"/>
          <p14:tracePt t="22091" x="4786313" y="1643063"/>
          <p14:tracePt t="22108" x="4751388" y="1562100"/>
          <p14:tracePt t="22124" x="4732338" y="1517650"/>
          <p14:tracePt t="22140" x="4724400" y="1509713"/>
          <p14:tracePt t="22230" x="4724400" y="1500188"/>
          <p14:tracePt t="22241" x="4732338" y="1490663"/>
          <p14:tracePt t="22249" x="4759325" y="1473200"/>
          <p14:tracePt t="22257" x="4768850" y="1473200"/>
          <p14:tracePt t="22274" x="4776788" y="1465263"/>
          <p14:tracePt t="23324" x="4768850" y="1465263"/>
          <p14:tracePt t="23340" x="4759325" y="1473200"/>
          <p14:tracePt t="23347" x="4759325" y="1490663"/>
          <p14:tracePt t="23356" x="4751388" y="1490663"/>
          <p14:tracePt t="23426" x="4741863" y="1500188"/>
          <p14:tracePt t="23504" x="4732338" y="1500188"/>
          <p14:tracePt t="23585" x="4724400" y="1509713"/>
          <p14:tracePt t="23591" x="4687888" y="1536700"/>
          <p14:tracePt t="23606" x="4589463" y="1633538"/>
          <p14:tracePt t="23622" x="4473575" y="1751013"/>
          <p14:tracePt t="23639" x="4322763" y="1866900"/>
          <p14:tracePt t="23656" x="4197350" y="1973263"/>
          <p14:tracePt t="23673" x="4081463" y="2089150"/>
          <p14:tracePt t="23689" x="4000500" y="2160588"/>
          <p14:tracePt t="23707" x="3919538" y="2268538"/>
          <p14:tracePt t="23722" x="3884613" y="2322513"/>
          <p14:tracePt t="23739" x="3830638" y="2393950"/>
          <p14:tracePt t="23756" x="3768725" y="2455863"/>
          <p14:tracePt t="23772" x="3660775" y="2536825"/>
          <p14:tracePt t="23789" x="3536950" y="2625725"/>
          <p14:tracePt t="23807" x="3276600" y="2741613"/>
          <p14:tracePt t="23823" x="3009900" y="2813050"/>
          <p14:tracePt t="23840" x="2660650" y="2874963"/>
          <p14:tracePt t="23856" x="2419350" y="2911475"/>
          <p14:tracePt t="23873" x="2268538" y="2911475"/>
          <p14:tracePt t="23889" x="2170113" y="2901950"/>
          <p14:tracePt t="23905" x="2089150" y="2874963"/>
          <p14:tracePt t="23923" x="2009775" y="2830513"/>
          <p14:tracePt t="23939" x="1973263" y="2803525"/>
          <p14:tracePt t="23956" x="1946275" y="2776538"/>
          <p14:tracePt t="23972" x="1919288" y="2751138"/>
          <p14:tracePt t="23989" x="1893888" y="2724150"/>
          <p14:tracePt t="24006" x="1874838" y="2705100"/>
          <p14:tracePt t="24024" x="1847850" y="2660650"/>
          <p14:tracePt t="24039" x="1839913" y="2652713"/>
          <p14:tracePt t="24055" x="1830388" y="2633663"/>
          <p14:tracePt t="24072" x="1830388" y="2625725"/>
          <p14:tracePt t="24105" x="1830388" y="2608263"/>
          <p14:tracePt t="24122" x="1839913" y="2581275"/>
          <p14:tracePt t="24138" x="1857375" y="2554288"/>
          <p14:tracePt t="24155" x="1874838" y="2527300"/>
          <p14:tracePt t="24172" x="1893888" y="2455863"/>
          <p14:tracePt t="24189" x="1901825" y="2419350"/>
          <p14:tracePt t="24205" x="1901825" y="2374900"/>
          <p14:tracePt t="24222" x="1901825" y="2330450"/>
          <p14:tracePt t="24239" x="1884363" y="2295525"/>
          <p14:tracePt t="24255" x="1866900" y="2268538"/>
          <p14:tracePt t="24272" x="1857375" y="2251075"/>
          <p14:tracePt t="24356" x="1847850" y="2251075"/>
          <p14:tracePt t="24379" x="1839913" y="2251075"/>
          <p14:tracePt t="24423" x="1830388" y="2259013"/>
          <p14:tracePt t="24430" x="1822450" y="2259013"/>
          <p14:tracePt t="24438" x="1822450" y="2268538"/>
          <p14:tracePt t="24455" x="1803400" y="2295525"/>
          <p14:tracePt t="24472" x="1785938" y="2330450"/>
          <p14:tracePt t="24489" x="1768475" y="2393950"/>
          <p14:tracePt t="24506" x="1741488" y="2465388"/>
          <p14:tracePt t="24523" x="1724025" y="2571750"/>
          <p14:tracePt t="24538" x="1714500" y="2670175"/>
          <p14:tracePt t="24555" x="1697038" y="2768600"/>
          <p14:tracePt t="24572" x="1679575" y="2867025"/>
          <p14:tracePt t="24589" x="1679575" y="2990850"/>
          <p14:tracePt t="24591" x="1679575" y="3036888"/>
          <p14:tracePt t="24605" x="1679575" y="3098800"/>
          <p14:tracePt t="24622" x="1679575" y="3179763"/>
          <p14:tracePt t="24638" x="1679575" y="3259138"/>
          <p14:tracePt t="24655" x="1679575" y="3286125"/>
          <p14:tracePt t="24672" x="1687513" y="3303588"/>
          <p14:tracePt t="24689" x="1697038" y="3330575"/>
          <p14:tracePt t="24705" x="1724025" y="3367088"/>
          <p14:tracePt t="24722" x="1751013" y="3394075"/>
          <p14:tracePt t="24739" x="1776413" y="3446463"/>
          <p14:tracePt t="24755" x="1795463" y="3473450"/>
          <p14:tracePt t="24771" x="1803400" y="3500438"/>
          <p14:tracePt t="24788" x="1830388" y="3517900"/>
          <p14:tracePt t="24805" x="1857375" y="3536950"/>
          <p14:tracePt t="24822" x="1874838" y="3544888"/>
          <p14:tracePt t="24839" x="1911350" y="3544888"/>
          <p14:tracePt t="24855" x="1938338" y="3536950"/>
          <p14:tracePt t="24871" x="1965325" y="3500438"/>
          <p14:tracePt t="24888" x="2000250" y="3473450"/>
          <p14:tracePt t="24905" x="2044700" y="3438525"/>
          <p14:tracePt t="24922" x="2089150" y="3411538"/>
          <p14:tracePt t="24939" x="2108200" y="3394075"/>
          <p14:tracePt t="24972" x="2108200" y="3384550"/>
          <p14:tracePt t="24990" x="2108200" y="3367088"/>
          <p14:tracePt t="25006" x="2108200" y="3348038"/>
          <p14:tracePt t="25023" x="2108200" y="3322638"/>
          <p14:tracePt t="25038" x="2108200" y="3303588"/>
          <p14:tracePt t="25055" x="2098675" y="3268663"/>
          <p14:tracePt t="25071" x="2089150" y="3251200"/>
          <p14:tracePt t="25090" x="2062163" y="3214688"/>
          <p14:tracePt t="25106" x="2054225" y="3205163"/>
          <p14:tracePt t="25122" x="2054225" y="3197225"/>
          <p14:tracePt t="25156" x="2036763" y="3170238"/>
          <p14:tracePt t="25171" x="2017713" y="3143250"/>
          <p14:tracePt t="25188" x="2000250" y="3116263"/>
          <p14:tracePt t="25204" x="1990725" y="3098800"/>
          <p14:tracePt t="25221" x="1982788" y="3098800"/>
          <p14:tracePt t="25417" x="1982788" y="3108325"/>
          <p14:tracePt t="25424" x="1982788" y="3116263"/>
          <p14:tracePt t="25438" x="1990725" y="3143250"/>
          <p14:tracePt t="25454" x="2000250" y="3160713"/>
          <p14:tracePt t="25471" x="2009775" y="3187700"/>
          <p14:tracePt t="25488" x="2017713" y="3205163"/>
          <p14:tracePt t="25504" x="2036763" y="3241675"/>
          <p14:tracePt t="25521" x="2062163" y="3276600"/>
          <p14:tracePt t="25537" x="2125663" y="3322638"/>
          <p14:tracePt t="25554" x="2322513" y="3384550"/>
          <p14:tracePt t="25571" x="2473325" y="3411538"/>
          <p14:tracePt t="25587" x="2633663" y="3402013"/>
          <p14:tracePt t="25604" x="2768600" y="3367088"/>
          <p14:tracePt t="25621" x="2874963" y="3330575"/>
          <p14:tracePt t="25637" x="2955925" y="3276600"/>
          <p14:tracePt t="25654" x="3000375" y="3251200"/>
          <p14:tracePt t="25671" x="3036888" y="3214688"/>
          <p14:tracePt t="25687" x="3054350" y="3187700"/>
          <p14:tracePt t="25704" x="3071813" y="3152775"/>
          <p14:tracePt t="25721" x="3089275" y="3116263"/>
          <p14:tracePt t="25738" x="3125788" y="3062288"/>
          <p14:tracePt t="25754" x="3152775" y="2982913"/>
          <p14:tracePt t="25772" x="3179763" y="2894013"/>
          <p14:tracePt t="25787" x="3179763" y="2857500"/>
          <p14:tracePt t="25804" x="3160713" y="2813050"/>
          <p14:tracePt t="25821" x="3133725" y="2795588"/>
          <p14:tracePt t="25837" x="3125788" y="2776538"/>
          <p14:tracePt t="25854" x="3108325" y="2759075"/>
          <p14:tracePt t="25872" x="3081338" y="2751138"/>
          <p14:tracePt t="25956" x="3071813" y="2751138"/>
          <p14:tracePt t="25976" x="3054350" y="2751138"/>
          <p14:tracePt t="25984" x="3036888" y="2751138"/>
          <p14:tracePt t="25993" x="3017838" y="2751138"/>
          <p14:tracePt t="26004" x="3000375" y="2751138"/>
          <p14:tracePt t="26023" x="2946400" y="2751138"/>
          <p14:tracePt t="26037" x="2928938" y="2751138"/>
          <p14:tracePt t="26054" x="2919413" y="2751138"/>
          <p14:tracePt t="26092" x="2911475" y="2759075"/>
          <p14:tracePt t="26104" x="2894013" y="2759075"/>
          <p14:tracePt t="26121" x="2803525" y="2795588"/>
          <p14:tracePt t="26138" x="2643188" y="2847975"/>
          <p14:tracePt t="26154" x="2544763" y="2894013"/>
          <p14:tracePt t="26170" x="2465388" y="2928938"/>
          <p14:tracePt t="26187" x="2419350" y="2965450"/>
          <p14:tracePt t="26204" x="2357438" y="3036888"/>
          <p14:tracePt t="26221" x="2276475" y="3133725"/>
          <p14:tracePt t="26237" x="2143125" y="3313113"/>
          <p14:tracePt t="26254" x="2081213" y="3438525"/>
          <p14:tracePt t="26270" x="2044700" y="3554413"/>
          <p14:tracePt t="26287" x="2027238" y="3652838"/>
          <p14:tracePt t="26303" x="2017713" y="3768725"/>
          <p14:tracePt t="26321" x="2054225" y="3875088"/>
          <p14:tracePt t="26337" x="2108200" y="3990975"/>
          <p14:tracePt t="26353" x="2224088" y="4133850"/>
          <p14:tracePt t="26371" x="2330450" y="4187825"/>
          <p14:tracePt t="26387" x="2446338" y="4232275"/>
          <p14:tracePt t="26403" x="2581275" y="4241800"/>
          <p14:tracePt t="26421" x="2724150" y="4224338"/>
          <p14:tracePt t="26437" x="2884488" y="4187825"/>
          <p14:tracePt t="26454" x="3044825" y="4152900"/>
          <p14:tracePt t="26470" x="3268663" y="4071938"/>
          <p14:tracePt t="26487" x="3394075" y="3965575"/>
          <p14:tracePt t="26503" x="3473450" y="3840163"/>
          <p14:tracePt t="26520" x="3517900" y="3697288"/>
          <p14:tracePt t="26537" x="3544888" y="3527425"/>
          <p14:tracePt t="26554" x="3554413" y="3394075"/>
          <p14:tracePt t="26570" x="3554413" y="3259138"/>
          <p14:tracePt t="26587" x="3517900" y="3108325"/>
          <p14:tracePt t="26603" x="3482975" y="3027363"/>
          <p14:tracePt t="26620" x="3455988" y="2973388"/>
          <p14:tracePt t="26637" x="3419475" y="2928938"/>
          <p14:tracePt t="26654" x="3357563" y="2884488"/>
          <p14:tracePt t="26670" x="3268663" y="2857500"/>
          <p14:tracePt t="26687" x="3160713" y="2822575"/>
          <p14:tracePt t="26704" x="3009900" y="2786063"/>
          <p14:tracePt t="26720" x="2911475" y="2776538"/>
          <p14:tracePt t="26737" x="2840038" y="2776538"/>
          <p14:tracePt t="26754" x="2741613" y="2776538"/>
          <p14:tracePt t="26770" x="2643188" y="2803525"/>
          <p14:tracePt t="26786" x="2536825" y="2857500"/>
          <p14:tracePt t="26805" x="2347913" y="2982913"/>
          <p14:tracePt t="26820" x="2197100" y="3108325"/>
          <p14:tracePt t="26837" x="2044700" y="3259138"/>
          <p14:tracePt t="26853" x="1928813" y="3411538"/>
          <p14:tracePt t="26870" x="1857375" y="3562350"/>
          <p14:tracePt t="26886" x="1822450" y="3697288"/>
          <p14:tracePt t="26904" x="1822450" y="3875088"/>
          <p14:tracePt t="26920" x="1847850" y="3973513"/>
          <p14:tracePt t="26936" x="1884363" y="4062413"/>
          <p14:tracePt t="26953" x="1928813" y="4125913"/>
          <p14:tracePt t="26970" x="1982788" y="4187825"/>
          <p14:tracePt t="26986" x="2062163" y="4224338"/>
          <p14:tracePt t="27004" x="2214563" y="4251325"/>
          <p14:tracePt t="27021" x="2322513" y="4259263"/>
          <p14:tracePt t="27037" x="2446338" y="4232275"/>
          <p14:tracePt t="27053" x="2581275" y="4170363"/>
          <p14:tracePt t="27070" x="2724150" y="4081463"/>
          <p14:tracePt t="27087" x="2874963" y="3965575"/>
          <p14:tracePt t="27090" x="2928938" y="3911600"/>
          <p14:tracePt t="27104" x="3044825" y="3776663"/>
          <p14:tracePt t="27121" x="3133725" y="3625850"/>
          <p14:tracePt t="27138" x="3187700" y="3473450"/>
          <p14:tracePt t="27153" x="3214688" y="3340100"/>
          <p14:tracePt t="27170" x="3232150" y="3205163"/>
          <p14:tracePt t="27187" x="3232150" y="3098800"/>
          <p14:tracePt t="27204" x="3187700" y="2955925"/>
          <p14:tracePt t="27220" x="3160713" y="2884488"/>
          <p14:tracePt t="27238" x="3133725" y="2830513"/>
          <p14:tracePt t="27253" x="3098800" y="2803525"/>
          <p14:tracePt t="27270" x="3027363" y="2768600"/>
          <p14:tracePt t="27286" x="2928938" y="2732088"/>
          <p14:tracePt t="27303" x="2830513" y="2724150"/>
          <p14:tracePt t="27319" x="2705100" y="2724150"/>
          <p14:tracePt t="27337" x="2544763" y="2759075"/>
          <p14:tracePt t="27353" x="2438400" y="2795588"/>
          <p14:tracePt t="27369" x="2330450" y="2847975"/>
          <p14:tracePt t="27386" x="2224088" y="2946400"/>
          <p14:tracePt t="27403" x="2116138" y="3071813"/>
          <p14:tracePt t="27420" x="2009775" y="3214688"/>
          <p14:tracePt t="27436" x="1928813" y="3402013"/>
          <p14:tracePt t="27453" x="1911350" y="3509963"/>
          <p14:tracePt t="27469" x="1911350" y="3589338"/>
          <p14:tracePt t="27486" x="1938338" y="3670300"/>
          <p14:tracePt t="27503" x="1973263" y="3741738"/>
          <p14:tracePt t="27520" x="2009775" y="3786188"/>
          <p14:tracePt t="27536" x="2062163" y="3803650"/>
          <p14:tracePt t="27553" x="2143125" y="3822700"/>
          <p14:tracePt t="27569" x="2232025" y="3795713"/>
          <p14:tracePt t="27586" x="2322513" y="3751263"/>
          <p14:tracePt t="27602" x="2438400" y="3660775"/>
          <p14:tracePt t="27619" x="2500313" y="3562350"/>
          <p14:tracePt t="27636" x="2554288" y="3465513"/>
          <p14:tracePt t="27652" x="2589213" y="3322638"/>
          <p14:tracePt t="27669" x="2589213" y="3108325"/>
          <p14:tracePt t="27686" x="2562225" y="2973388"/>
          <p14:tracePt t="27702" x="2527300" y="2857500"/>
          <p14:tracePt t="27719" x="2490788" y="2803525"/>
          <p14:tracePt t="27736" x="2446338" y="2786063"/>
          <p14:tracePt t="27752" x="2374900" y="2776538"/>
          <p14:tracePt t="27770" x="2214563" y="2830513"/>
          <p14:tracePt t="27786" x="2098675" y="2894013"/>
          <p14:tracePt t="27802" x="1990725" y="2982913"/>
          <p14:tracePt t="27819" x="1874838" y="3108325"/>
          <p14:tracePt t="27836" x="1795463" y="3232150"/>
          <p14:tracePt t="27853" x="1758950" y="3357563"/>
          <p14:tracePt t="27870" x="1751013" y="3544888"/>
          <p14:tracePt t="27886" x="1776413" y="3679825"/>
          <p14:tracePt t="27902" x="1839913" y="3795713"/>
          <p14:tracePt t="27919" x="1919288" y="3902075"/>
          <p14:tracePt t="27936" x="2009775" y="3990975"/>
          <p14:tracePt t="27952" x="2116138" y="4054475"/>
          <p14:tracePt t="27971" x="2312988" y="4098925"/>
          <p14:tracePt t="27986" x="2455863" y="4098925"/>
          <p14:tracePt t="28003" x="2633663" y="4037013"/>
          <p14:tracePt t="28021" x="2786063" y="3938588"/>
          <p14:tracePt t="28036" x="2911475" y="3822700"/>
          <p14:tracePt t="28052" x="2965450" y="3705225"/>
          <p14:tracePt t="28070" x="3009900" y="3509963"/>
          <p14:tracePt t="28087" x="3036888" y="3367088"/>
          <p14:tracePt t="28103" x="3036888" y="3241675"/>
          <p14:tracePt t="28119" x="3017838" y="3143250"/>
          <p14:tracePt t="28135" x="2982913" y="3044825"/>
          <p14:tracePt t="28152" x="2938463" y="2965450"/>
          <p14:tracePt t="28169" x="2901950" y="2911475"/>
          <p14:tracePt t="28186" x="2813050" y="2867025"/>
          <p14:tracePt t="28203" x="2751138" y="2840038"/>
          <p14:tracePt t="28219" x="2705100" y="2840038"/>
          <p14:tracePt t="28235" x="2670175" y="2847975"/>
          <p14:tracePt t="28252" x="2643188" y="2867025"/>
          <p14:tracePt t="28269" x="2562225" y="2955925"/>
          <p14:tracePt t="28285" x="2465388" y="3098800"/>
          <p14:tracePt t="28303" x="2286000" y="3348038"/>
          <p14:tracePt t="28319" x="2232025" y="3500438"/>
          <p14:tracePt t="28335" x="2197100" y="3616325"/>
          <p14:tracePt t="28352" x="2197100" y="3687763"/>
          <p14:tracePt t="28369" x="2214563" y="3741738"/>
          <p14:tracePt t="28386" x="2241550" y="3776663"/>
          <p14:tracePt t="28402" x="2268538" y="3803650"/>
          <p14:tracePt t="28418" x="2366963" y="3830638"/>
          <p14:tracePt t="28436" x="2473325" y="3822700"/>
          <p14:tracePt t="28452" x="2589213" y="3776663"/>
          <p14:tracePt t="28468" x="2697163" y="3724275"/>
          <p14:tracePt t="28485" x="2803525" y="3633788"/>
          <p14:tracePt t="28502" x="2894013" y="3517900"/>
          <p14:tracePt t="28519" x="2938463" y="3402013"/>
          <p14:tracePt t="28535" x="2965450" y="3259138"/>
          <p14:tracePt t="28552" x="2946400" y="3152775"/>
          <p14:tracePt t="28568" x="2884488" y="3044825"/>
          <p14:tracePt t="28586" x="2813050" y="2990850"/>
          <p14:tracePt t="28589" x="2759075" y="2973388"/>
          <p14:tracePt t="28602" x="2714625" y="2955925"/>
          <p14:tracePt t="28620" x="2562225" y="2928938"/>
          <p14:tracePt t="28637" x="2438400" y="2938463"/>
          <p14:tracePt t="28652" x="2322513" y="2973388"/>
          <p14:tracePt t="28668" x="2197100" y="3009900"/>
          <p14:tracePt t="28685" x="2108200" y="3044825"/>
          <p14:tracePt t="28702" x="2054225" y="3098800"/>
          <p14:tracePt t="28721" x="2000250" y="3224213"/>
          <p14:tracePt t="28735" x="1990725" y="3276600"/>
          <p14:tracePt t="28752" x="1990725" y="3473450"/>
          <p14:tracePt t="28768" x="2027238" y="3598863"/>
          <p14:tracePt t="28785" x="2071688" y="3697288"/>
          <p14:tracePt t="28802" x="2143125" y="3786188"/>
          <p14:tracePt t="28818" x="2197100" y="3830638"/>
          <p14:tracePt t="28835" x="2251075" y="3848100"/>
          <p14:tracePt t="28853" x="2286000" y="3830638"/>
          <p14:tracePt t="28868" x="2322513" y="3803650"/>
          <p14:tracePt t="28885" x="2366963" y="3759200"/>
          <p14:tracePt t="28901" x="2411413" y="3652838"/>
          <p14:tracePt t="28918" x="2446338" y="3544888"/>
          <p14:tracePt t="28935" x="2482850" y="3429000"/>
          <p14:tracePt t="28953" x="2490788" y="3286125"/>
          <p14:tracePt t="28969" x="2482850" y="3205163"/>
          <p14:tracePt t="28985" x="2455863" y="3170238"/>
          <p14:tracePt t="29002" x="2438400" y="3152775"/>
          <p14:tracePt t="29019" x="2428875" y="3152775"/>
          <p14:tracePt t="29035" x="2411413" y="3160713"/>
          <p14:tracePt t="29052" x="2384425" y="3187700"/>
          <p14:tracePt t="29068" x="2366963" y="3205163"/>
          <p14:tracePt t="29085" x="2347913" y="3232150"/>
          <p14:tracePt t="29089" x="2347913" y="3241675"/>
          <p14:tracePt t="29105" x="2347913" y="3259138"/>
          <p14:tracePt t="29120" x="2347913" y="3268663"/>
          <p14:tracePt t="30480" x="2339975" y="3268663"/>
          <p14:tracePt t="30485" x="2330450" y="3286125"/>
          <p14:tracePt t="30500" x="2303463" y="3295650"/>
          <p14:tracePt t="30517" x="2268538" y="3303588"/>
          <p14:tracePt t="30534" x="2205038" y="3303588"/>
          <p14:tracePt t="30550" x="2116138" y="3322638"/>
          <p14:tracePt t="30567" x="2017713" y="3340100"/>
          <p14:tracePt t="30600" x="1866900" y="3348038"/>
          <p14:tracePt t="30634" x="1839913" y="3348038"/>
          <p14:tracePt t="30716" x="1830388" y="3348038"/>
          <p14:tracePt t="30724" x="1822450" y="3340100"/>
          <p14:tracePt t="30733" x="1812925" y="3330575"/>
          <p14:tracePt t="30750" x="1795463" y="3303588"/>
          <p14:tracePt t="30767" x="1785938" y="3276600"/>
          <p14:tracePt t="30784" x="1768475" y="3259138"/>
          <p14:tracePt t="30801" x="1741488" y="3241675"/>
          <p14:tracePt t="30817" x="1741488" y="3232150"/>
          <p14:tracePt t="30833" x="1731963" y="3224213"/>
          <p14:tracePt t="30851" x="1731963" y="3214688"/>
          <p14:tracePt t="30965" x="1724025" y="3214688"/>
          <p14:tracePt t="31094" x="1714500" y="3214688"/>
          <p14:tracePt t="31103" x="1714500" y="3224213"/>
          <p14:tracePt t="31114" x="1714500" y="3241675"/>
          <p14:tracePt t="31138" x="1714500" y="3251200"/>
          <p14:tracePt t="31148" x="1714500" y="3259138"/>
          <p14:tracePt t="31154" x="1714500" y="3268663"/>
          <p14:tracePt t="31167" x="1714500" y="3286125"/>
          <p14:tracePt t="31183" x="1714500" y="3303588"/>
          <p14:tracePt t="31200" x="1714500" y="3313113"/>
          <p14:tracePt t="31216" x="1714500" y="3340100"/>
          <p14:tracePt t="31233" x="1714500" y="3367088"/>
          <p14:tracePt t="31250" x="1714500" y="3384550"/>
          <p14:tracePt t="31266" x="1714500" y="3411538"/>
          <p14:tracePt t="31283" x="1714500" y="3429000"/>
          <p14:tracePt t="31299" x="1714500" y="3438525"/>
          <p14:tracePt t="31316" x="1714500" y="3455988"/>
          <p14:tracePt t="31333" x="1714500" y="3482975"/>
          <p14:tracePt t="31350" x="1714500" y="3500438"/>
          <p14:tracePt t="31366" x="1714500" y="3517900"/>
          <p14:tracePt t="31383" x="1714500" y="3544888"/>
          <p14:tracePt t="31399" x="1724025" y="3562350"/>
          <p14:tracePt t="31416" x="1724025" y="3581400"/>
          <p14:tracePt t="31433" x="1724025" y="3598863"/>
          <p14:tracePt t="31509" x="1731963" y="3598863"/>
          <p14:tracePt t="31516" x="1731963" y="3589338"/>
          <p14:tracePt t="31525" x="1741488" y="3571875"/>
          <p14:tracePt t="31533" x="1741488" y="3554413"/>
          <p14:tracePt t="31549" x="1768475" y="3473450"/>
          <p14:tracePt t="31566" x="1776413" y="3375025"/>
          <p14:tracePt t="31583" x="1785938" y="3276600"/>
          <p14:tracePt t="31600" x="1785938" y="3205163"/>
          <p14:tracePt t="31603" x="1785938" y="3187700"/>
          <p14:tracePt t="31616" x="1785938" y="3170238"/>
          <p14:tracePt t="31633" x="1785938" y="3152775"/>
          <p14:tracePt t="31690" x="1785938" y="3160713"/>
          <p14:tracePt t="31698" x="1785938" y="3170238"/>
          <p14:tracePt t="31706" x="1785938" y="3187700"/>
          <p14:tracePt t="31717" x="1785938" y="3214688"/>
          <p14:tracePt t="31733" x="1803400" y="3303588"/>
          <p14:tracePt t="31749" x="1822450" y="3402013"/>
          <p14:tracePt t="31766" x="1847850" y="3500438"/>
          <p14:tracePt t="31783" x="1884363" y="3589338"/>
          <p14:tracePt t="31799" x="1893888" y="3625850"/>
          <p14:tracePt t="31816" x="1893888" y="3652838"/>
          <p14:tracePt t="31833" x="1893888" y="3679825"/>
          <p14:tracePt t="31849" x="1893888" y="3697288"/>
          <p14:tracePt t="31866" x="1893888" y="3714750"/>
          <p14:tracePt t="31883" x="1893888" y="3724275"/>
          <p14:tracePt t="31951" x="1884363" y="3714750"/>
          <p14:tracePt t="31959" x="1884363" y="3687763"/>
          <p14:tracePt t="31967" x="1874838" y="3652838"/>
          <p14:tracePt t="31983" x="1874838" y="3562350"/>
          <p14:tracePt t="31999" x="1874838" y="3490913"/>
          <p14:tracePt t="32016" x="1884363" y="3419475"/>
          <p14:tracePt t="32034" x="1893888" y="3375025"/>
          <p14:tracePt t="32049" x="1893888" y="3348038"/>
          <p14:tracePt t="32114" x="1901825" y="3348038"/>
          <p14:tracePt t="32179" x="1901825" y="3357563"/>
          <p14:tracePt t="32186" x="1901825" y="3367088"/>
          <p14:tracePt t="33253" x="1901825" y="3375025"/>
          <p14:tracePt t="33423" x="1901825" y="3384550"/>
          <p14:tracePt t="33431" x="1911350" y="3411538"/>
          <p14:tracePt t="33438" x="1928813" y="3455988"/>
          <p14:tracePt t="33448" x="1946275" y="3509963"/>
          <p14:tracePt t="33465" x="1973263" y="3616325"/>
          <p14:tracePt t="33481" x="2000250" y="3732213"/>
          <p14:tracePt t="33498" x="2009775" y="3795713"/>
          <p14:tracePt t="33532" x="2017713" y="3848100"/>
          <p14:tracePt t="33617" x="2017713" y="3857625"/>
          <p14:tracePt t="33763" x="2009775" y="3848100"/>
          <p14:tracePt t="33791" x="2000250" y="3848100"/>
          <p14:tracePt t="33817" x="1990725" y="3848100"/>
          <p14:tracePt t="33833" x="1982788" y="3848100"/>
          <p14:tracePt t="33872" x="1982788" y="3840163"/>
          <p14:tracePt t="33891" x="1990725" y="3830638"/>
          <p14:tracePt t="33918" x="2000250" y="3830638"/>
          <p14:tracePt t="33923" x="2000250" y="3822700"/>
          <p14:tracePt t="33931" x="2000250" y="3813175"/>
          <p14:tracePt t="33947" x="2017713" y="3776663"/>
          <p14:tracePt t="33964" x="2044700" y="3724275"/>
          <p14:tracePt t="33981" x="2081213" y="3616325"/>
          <p14:tracePt t="33998" x="2116138" y="3465513"/>
          <p14:tracePt t="34015" x="2143125" y="3367088"/>
          <p14:tracePt t="34031" x="2152650" y="3268663"/>
          <p14:tracePt t="34047" x="2152650" y="3179763"/>
          <p14:tracePt t="34064" x="2152650" y="3116263"/>
          <p14:tracePt t="34081" x="2133600" y="3062288"/>
          <p14:tracePt t="34098" x="2089150" y="2982913"/>
          <p14:tracePt t="34114" x="2071688" y="2946400"/>
          <p14:tracePt t="34130" x="2054225" y="2928938"/>
          <p14:tracePt t="34147" x="2036763" y="2901950"/>
          <p14:tracePt t="34164" x="2017713" y="2874963"/>
          <p14:tracePt t="34181" x="2000250" y="2857500"/>
          <p14:tracePt t="34198" x="1982788" y="2840038"/>
          <p14:tracePt t="34214" x="1965325" y="2830513"/>
          <p14:tracePt t="34231" x="1946275" y="2822575"/>
          <p14:tracePt t="34247" x="1928813" y="2822575"/>
          <p14:tracePt t="34264" x="1919288" y="2822575"/>
          <p14:tracePt t="34280" x="1911350" y="2822575"/>
          <p14:tracePt t="34297" x="1893888" y="2822575"/>
          <p14:tracePt t="34314" x="1884363" y="2822575"/>
          <p14:tracePt t="34330" x="1866900" y="2822575"/>
          <p14:tracePt t="34347" x="1857375" y="2822575"/>
          <p14:tracePt t="34364" x="1830388" y="2822575"/>
          <p14:tracePt t="34380" x="1803400" y="2822575"/>
          <p14:tracePt t="34397" x="1776413" y="2795588"/>
          <p14:tracePt t="34414" x="1751013" y="2776538"/>
          <p14:tracePt t="34430" x="1731963" y="2759075"/>
          <p14:tracePt t="34447" x="1697038" y="2741613"/>
          <p14:tracePt t="34464" x="1670050" y="2732088"/>
          <p14:tracePt t="34480" x="1652588" y="2724150"/>
          <p14:tracePt t="34497" x="1633538" y="2724150"/>
          <p14:tracePt t="34514" x="1625600" y="2724150"/>
          <p14:tracePt t="34561" x="1616075" y="2724150"/>
          <p14:tracePt t="34601" x="1608138" y="2724150"/>
          <p14:tracePt t="34765" x="1616075" y="2724150"/>
          <p14:tracePt t="34773" x="1625600" y="2724150"/>
          <p14:tracePt t="34781" x="1633538" y="2714625"/>
          <p14:tracePt t="34797" x="1704975" y="2705100"/>
          <p14:tracePt t="34814" x="1803400" y="2705100"/>
          <p14:tracePt t="34830" x="1901825" y="2697163"/>
          <p14:tracePt t="34847" x="2000250" y="2687638"/>
          <p14:tracePt t="34865" x="2089150" y="2687638"/>
          <p14:tracePt t="34880" x="2116138" y="2687638"/>
          <p14:tracePt t="34897" x="2125663" y="2687638"/>
          <p14:tracePt t="34914" x="2133600" y="2687638"/>
          <p14:tracePt t="34930" x="2152650" y="2687638"/>
          <p14:tracePt t="34947" x="2160588" y="2697163"/>
          <p14:tracePt t="34965" x="2197100" y="2714625"/>
          <p14:tracePt t="34981" x="2214563" y="2714625"/>
          <p14:tracePt t="34997" x="2232025" y="2724150"/>
          <p14:tracePt t="35013" x="2251075" y="2724150"/>
          <p14:tracePt t="35030" x="2276475" y="2724150"/>
          <p14:tracePt t="35046" x="2295525" y="2724150"/>
          <p14:tracePt t="35063" x="2312988" y="2724150"/>
          <p14:tracePt t="35080" x="2347913" y="2724150"/>
          <p14:tracePt t="35097" x="2374900" y="2724150"/>
          <p14:tracePt t="35113" x="2393950" y="2714625"/>
          <p14:tracePt t="35130" x="2419350" y="2705100"/>
          <p14:tracePt t="35147" x="2446338" y="2697163"/>
          <p14:tracePt t="35163" x="2465388" y="2687638"/>
          <p14:tracePt t="35180" x="2490788" y="2687638"/>
          <p14:tracePt t="35197" x="2517775" y="2679700"/>
          <p14:tracePt t="35213" x="2544763" y="2670175"/>
          <p14:tracePt t="35230" x="2571750" y="2660650"/>
          <p14:tracePt t="35246" x="2616200" y="2652713"/>
          <p14:tracePt t="35263" x="2660650" y="2643188"/>
          <p14:tracePt t="35280" x="2697163" y="2633663"/>
          <p14:tracePt t="35297" x="2741613" y="2625725"/>
          <p14:tracePt t="35313" x="2768600" y="2616200"/>
          <p14:tracePt t="35330" x="2795588" y="2616200"/>
          <p14:tracePt t="35346" x="2822575" y="2616200"/>
          <p14:tracePt t="35363" x="2840038" y="2616200"/>
          <p14:tracePt t="35379" x="2867025" y="2616200"/>
          <p14:tracePt t="35397" x="2884488" y="2616200"/>
          <p14:tracePt t="35413" x="2919413" y="2616200"/>
          <p14:tracePt t="35430" x="2946400" y="2616200"/>
          <p14:tracePt t="35446" x="2965450" y="2616200"/>
          <p14:tracePt t="35463" x="2982913" y="2616200"/>
          <p14:tracePt t="35479" x="3009900" y="2616200"/>
          <p14:tracePt t="35497" x="3027363" y="2616200"/>
          <p14:tracePt t="35513" x="3054350" y="2625725"/>
          <p14:tracePt t="35529" x="3098800" y="2625725"/>
          <p14:tracePt t="35547" x="3133725" y="2633663"/>
          <p14:tracePt t="35563" x="3170238" y="2652713"/>
          <p14:tracePt t="35579" x="3214688" y="2660650"/>
          <p14:tracePt t="35596" x="3251200" y="2670175"/>
          <p14:tracePt t="35613" x="3295650" y="2670175"/>
          <p14:tracePt t="35616" x="3322638" y="2679700"/>
          <p14:tracePt t="35629" x="3348038" y="2679700"/>
          <p14:tracePt t="35647" x="3402013" y="2679700"/>
          <p14:tracePt t="35663" x="3455988" y="2679700"/>
          <p14:tracePt t="35679" x="3527425" y="2679700"/>
          <p14:tracePt t="35696" x="3581400" y="2679700"/>
          <p14:tracePt t="35713" x="3633788" y="2679700"/>
          <p14:tracePt t="35729" x="3679825" y="2679700"/>
          <p14:tracePt t="35747" x="3724275" y="2670175"/>
          <p14:tracePt t="35763" x="3751263" y="2670175"/>
          <p14:tracePt t="35779" x="3768725" y="2670175"/>
          <p14:tracePt t="35796" x="3795713" y="2670175"/>
          <p14:tracePt t="35813" x="3822700" y="2660650"/>
          <p14:tracePt t="35829" x="3875088" y="2652713"/>
          <p14:tracePt t="35847" x="3973513" y="2625725"/>
          <p14:tracePt t="35863" x="4010025" y="2616200"/>
          <p14:tracePt t="35879" x="4037013" y="2608263"/>
          <p14:tracePt t="35896" x="4044950" y="2608263"/>
          <p14:tracePt t="35913" x="4054475" y="2608263"/>
          <p14:tracePt t="35929" x="4062413" y="2608263"/>
          <p14:tracePt t="35948" x="4071938" y="2608263"/>
          <p14:tracePt t="35963" x="4081463" y="2616200"/>
          <p14:tracePt t="35997" x="4089400" y="2633663"/>
          <p14:tracePt t="36014" x="4098925" y="2633663"/>
          <p14:tracePt t="36030" x="4116388" y="2643188"/>
          <p14:tracePt t="36046" x="4133850" y="2660650"/>
          <p14:tracePt t="36063" x="4160838" y="2679700"/>
          <p14:tracePt t="36079" x="4170363" y="2687638"/>
          <p14:tracePt t="36096" x="4187825" y="2697163"/>
          <p14:tracePt t="36113" x="4197350" y="2705100"/>
          <p14:tracePt t="36224" x="4187825" y="2714625"/>
          <p14:tracePt t="36229" x="4170363" y="2724150"/>
          <p14:tracePt t="36245" x="4152900" y="2724150"/>
          <p14:tracePt t="36262" x="4089400" y="2732088"/>
          <p14:tracePt t="36279" x="3990975" y="2741613"/>
          <p14:tracePt t="36296" x="3884613" y="2759075"/>
          <p14:tracePt t="36313" x="3786188" y="2768600"/>
          <p14:tracePt t="36329" x="3687763" y="2776538"/>
          <p14:tracePt t="36345" x="3598863" y="2776538"/>
          <p14:tracePt t="36363" x="3536950" y="2776538"/>
          <p14:tracePt t="36379" x="3473450" y="2786063"/>
          <p14:tracePt t="36396" x="3375025" y="2813050"/>
          <p14:tracePt t="36412" x="3286125" y="2840038"/>
          <p14:tracePt t="36429" x="3187700" y="2857500"/>
          <p14:tracePt t="36446" x="3089275" y="2884488"/>
          <p14:tracePt t="36464" x="2938463" y="2911475"/>
          <p14:tracePt t="36479" x="2840038" y="2928938"/>
          <p14:tracePt t="36495" x="2732088" y="2946400"/>
          <p14:tracePt t="36512" x="2679700" y="2955925"/>
          <p14:tracePt t="36529" x="2643188" y="2965450"/>
          <p14:tracePt t="36546" x="2589213" y="2965450"/>
          <p14:tracePt t="36562" x="2465388" y="2965450"/>
          <p14:tracePt t="36579" x="2366963" y="2973388"/>
          <p14:tracePt t="36595" x="2276475" y="2982913"/>
          <p14:tracePt t="36612" x="2197100" y="2982913"/>
          <p14:tracePt t="36628" x="2143125" y="2982913"/>
          <p14:tracePt t="36646" x="2098675" y="2982913"/>
          <p14:tracePt t="36663" x="2054225" y="2965450"/>
          <p14:tracePt t="36678" x="2027238" y="2955925"/>
          <p14:tracePt t="36695" x="1990725" y="2946400"/>
          <p14:tracePt t="36712" x="1955800" y="2928938"/>
          <p14:tracePt t="36728" x="1911350" y="2911475"/>
          <p14:tracePt t="36746" x="1874838" y="2894013"/>
          <p14:tracePt t="36762" x="1839913" y="2874963"/>
          <p14:tracePt t="36779" x="1803400" y="2857500"/>
          <p14:tracePt t="36795" x="1785938" y="2847975"/>
          <p14:tracePt t="36812" x="1776413" y="2847975"/>
          <p14:tracePt t="36936" x="1785938" y="2847975"/>
          <p14:tracePt t="36942" x="1812925" y="2847975"/>
          <p14:tracePt t="36950" x="1847850" y="2847975"/>
          <p14:tracePt t="36962" x="1901825" y="2857500"/>
          <p14:tracePt t="36979" x="2116138" y="2867025"/>
          <p14:tracePt t="36995" x="2303463" y="2867025"/>
          <p14:tracePt t="37012" x="2536825" y="2867025"/>
          <p14:tracePt t="37028" x="2751138" y="2867025"/>
          <p14:tracePt t="37045" x="2901950" y="2867025"/>
          <p14:tracePt t="37062" x="3009900" y="2867025"/>
          <p14:tracePt t="37079" x="3108325" y="2857500"/>
          <p14:tracePt t="37095" x="3133725" y="2847975"/>
          <p14:tracePt t="37111" x="3160713" y="2830513"/>
          <p14:tracePt t="37128" x="3205163" y="2813050"/>
          <p14:tracePt t="37145" x="3286125" y="2795588"/>
          <p14:tracePt t="37162" x="3394075" y="2759075"/>
          <p14:tracePt t="37178" x="3490913" y="2724150"/>
          <p14:tracePt t="37196" x="3652838" y="2679700"/>
          <p14:tracePt t="37212" x="3751263" y="2652713"/>
          <p14:tracePt t="37229" x="3840163" y="2633663"/>
          <p14:tracePt t="37245" x="3894138" y="2625725"/>
          <p14:tracePt t="37262" x="3929063" y="2616200"/>
          <p14:tracePt t="37278" x="3965575" y="2616200"/>
          <p14:tracePt t="37295" x="4017963" y="2608263"/>
          <p14:tracePt t="37311" x="4098925" y="2608263"/>
          <p14:tracePt t="37328" x="4116388" y="2608263"/>
          <p14:tracePt t="37345" x="4133850" y="2608263"/>
          <p14:tracePt t="37363" x="4143375" y="2608263"/>
          <p14:tracePt t="37425" x="4152900" y="2608263"/>
          <p14:tracePt t="37447" x="4160838" y="2608263"/>
          <p14:tracePt t="37451" x="4170363" y="2608263"/>
          <p14:tracePt t="37461" x="4179888" y="2608263"/>
          <p14:tracePt t="37566" x="4170363" y="2608263"/>
          <p14:tracePt t="37572" x="4152900" y="2616200"/>
          <p14:tracePt t="37580" x="4125913" y="2616200"/>
          <p14:tracePt t="37594" x="4017963" y="2616200"/>
          <p14:tracePt t="37611" x="3884613" y="2633663"/>
          <p14:tracePt t="37617" x="3795713" y="2652713"/>
          <p14:tracePt t="37628" x="3714750" y="2660650"/>
          <p14:tracePt t="37645" x="3554413" y="2687638"/>
          <p14:tracePt t="37662" x="3419475" y="2714625"/>
          <p14:tracePt t="37678" x="3303588" y="2741613"/>
          <p14:tracePt t="37695" x="3187700" y="2759075"/>
          <p14:tracePt t="37711" x="3143250" y="2768600"/>
          <p14:tracePt t="37728" x="3098800" y="2776538"/>
          <p14:tracePt t="37744" x="3054350" y="2786063"/>
          <p14:tracePt t="37761" x="2973388" y="2803525"/>
          <p14:tracePt t="37778" x="2884488" y="2830513"/>
          <p14:tracePt t="37796" x="2732088" y="2857500"/>
          <p14:tracePt t="37812" x="2660650" y="2867025"/>
          <p14:tracePt t="37828" x="2598738" y="2894013"/>
          <p14:tracePt t="37844" x="2562225" y="2901950"/>
          <p14:tracePt t="37861" x="2544763" y="2911475"/>
          <p14:tracePt t="37878" x="2536825" y="2911475"/>
          <p14:tracePt t="37992" x="2554288" y="2911475"/>
          <p14:tracePt t="37997" x="2581275" y="2901950"/>
          <p14:tracePt t="38011" x="2679700" y="2884488"/>
          <p14:tracePt t="38028" x="2813050" y="2894013"/>
          <p14:tracePt t="38044" x="2990850" y="2894013"/>
          <p14:tracePt t="38061" x="3143250" y="2874963"/>
          <p14:tracePt t="38078" x="3276600" y="2857500"/>
          <p14:tracePt t="38094" x="3375025" y="2857500"/>
          <p14:tracePt t="38111" x="3455988" y="2830513"/>
          <p14:tracePt t="38128" x="3482975" y="2822575"/>
          <p14:tracePt t="38145" x="3509963" y="2822575"/>
          <p14:tracePt t="38161" x="3554413" y="2813050"/>
          <p14:tracePt t="38177" x="3598863" y="2813050"/>
          <p14:tracePt t="38194" x="3660775" y="2813050"/>
          <p14:tracePt t="38211" x="3741738" y="2813050"/>
          <p14:tracePt t="38228" x="3894138" y="2813050"/>
          <p14:tracePt t="38244" x="3973513" y="2803525"/>
          <p14:tracePt t="38260" x="4027488" y="2803525"/>
          <p14:tracePt t="38277" x="4044950" y="2803525"/>
          <p14:tracePt t="38294" x="4062413" y="2803525"/>
          <p14:tracePt t="38345" x="4071938" y="2803525"/>
          <p14:tracePt t="38470" x="4062413" y="2803525"/>
          <p14:tracePt t="38478" x="4054475" y="2803525"/>
          <p14:tracePt t="38493" x="4044950" y="2803525"/>
          <p14:tracePt t="38500" x="4037013" y="2803525"/>
          <p14:tracePt t="38511" x="4027488" y="2803525"/>
          <p14:tracePt t="38527" x="3990975" y="2813050"/>
          <p14:tracePt t="38544" x="3946525" y="2830513"/>
          <p14:tracePt t="38560" x="3875088" y="2857500"/>
          <p14:tracePt t="38578" x="3741738" y="2874963"/>
          <p14:tracePt t="38593" x="3643313" y="2884488"/>
          <p14:tracePt t="38610" x="3554413" y="2894013"/>
          <p14:tracePt t="38627" x="3509963" y="2894013"/>
          <p14:tracePt t="38630" x="3490913" y="2894013"/>
          <p14:tracePt t="38644" x="3473450" y="2901950"/>
          <p14:tracePt t="38660" x="3438525" y="2911475"/>
          <p14:tracePt t="38678" x="3348038" y="2919413"/>
          <p14:tracePt t="38694" x="3232150" y="2919413"/>
          <p14:tracePt t="38710" x="3125788" y="2901950"/>
          <p14:tracePt t="38727" x="3027363" y="2874963"/>
          <p14:tracePt t="38744" x="2955925" y="2840038"/>
          <p14:tracePt t="38760" x="2928938" y="2813050"/>
          <p14:tracePt t="38778" x="2894013" y="2768600"/>
          <p14:tracePt t="38794" x="2867025" y="2732088"/>
          <p14:tracePt t="38811" x="2830513" y="2670175"/>
          <p14:tracePt t="38827" x="2803525" y="2616200"/>
          <p14:tracePt t="38844" x="2786063" y="2581275"/>
          <p14:tracePt t="38863" x="2751138" y="2527300"/>
          <p14:tracePt t="38878" x="2741613" y="2490788"/>
          <p14:tracePt t="38894" x="2724150" y="2465388"/>
          <p14:tracePt t="38911" x="2724150" y="2428875"/>
          <p14:tracePt t="38927" x="2724150" y="2393950"/>
          <p14:tracePt t="38944" x="2724150" y="2357438"/>
          <p14:tracePt t="38960" x="2724150" y="2339975"/>
          <p14:tracePt t="38978" x="2724150" y="2295525"/>
          <p14:tracePt t="38995" x="2724150" y="2276475"/>
          <p14:tracePt t="39010" x="2732088" y="2251075"/>
          <p14:tracePt t="39027" x="2732088" y="2224088"/>
          <p14:tracePt t="39043" x="2741613" y="2205038"/>
          <p14:tracePt t="39060" x="2751138" y="2179638"/>
          <p14:tracePt t="39076" x="2751138" y="2152650"/>
          <p14:tracePt t="39095" x="2759075" y="2108200"/>
          <p14:tracePt t="39111" x="2759075" y="2081213"/>
          <p14:tracePt t="39127" x="2759075" y="2062163"/>
          <p14:tracePt t="39144" x="2759075" y="2044700"/>
          <p14:tracePt t="39160" x="2759075" y="2017713"/>
          <p14:tracePt t="39177" x="2759075" y="2000250"/>
          <p14:tracePt t="39193" x="2759075" y="1982788"/>
          <p14:tracePt t="39211" x="2732088" y="1946275"/>
          <p14:tracePt t="39227" x="2714625" y="1928813"/>
          <p14:tracePt t="39243" x="2697163" y="1911350"/>
          <p14:tracePt t="39260" x="2670175" y="1893888"/>
          <p14:tracePt t="39277" x="2660650" y="1866900"/>
          <p14:tracePt t="39293" x="2643188" y="1847850"/>
          <p14:tracePt t="39310" x="2616200" y="1822450"/>
          <p14:tracePt t="39327" x="2598738" y="1803400"/>
          <p14:tracePt t="39343" x="2589213" y="1795463"/>
          <p14:tracePt t="39361" x="2589213" y="1785938"/>
          <p14:tracePt t="39514" x="2589213" y="1776413"/>
          <p14:tracePt t="40138" x="2589213" y="1785938"/>
          <p14:tracePt t="40152" x="2589213" y="1795463"/>
          <p14:tracePt t="40159" x="2589213" y="1812925"/>
          <p14:tracePt t="40176" x="2589213" y="1830388"/>
          <p14:tracePt t="40193" x="2589213" y="1866900"/>
          <p14:tracePt t="40209" x="2589213" y="1893888"/>
          <p14:tracePt t="40226" x="2589213" y="1919288"/>
          <p14:tracePt t="40260" x="2589213" y="1955800"/>
          <p14:tracePt t="40507" x="2589213" y="1965325"/>
          <p14:tracePt t="40523" x="2589213" y="1973263"/>
          <p14:tracePt t="40538" x="2581275" y="1982788"/>
          <p14:tracePt t="40545" x="2581275" y="1990725"/>
          <p14:tracePt t="40561" x="2581275" y="2000250"/>
          <p14:tracePt t="40577" x="2581275" y="2017713"/>
          <p14:tracePt t="40592" x="2571750" y="2027238"/>
          <p14:tracePt t="40608" x="2562225" y="2044700"/>
          <p14:tracePt t="40625" x="2562225" y="2054225"/>
          <p14:tracePt t="40642" x="2562225" y="2071688"/>
          <p14:tracePt t="40645" x="2562225" y="2081213"/>
          <p14:tracePt t="40661" x="2554288" y="2089150"/>
          <p14:tracePt t="40676" x="2554288" y="2108200"/>
          <p14:tracePt t="40692" x="2554288" y="2116138"/>
          <p14:tracePt t="40709" x="2554288" y="2133600"/>
          <p14:tracePt t="40726" x="2554288" y="2143125"/>
          <p14:tracePt t="40742" x="2544763" y="2160588"/>
          <p14:tracePt t="40759" x="2544763" y="2187575"/>
          <p14:tracePt t="40776" x="2536825" y="2205038"/>
          <p14:tracePt t="40792" x="2536825" y="2241550"/>
          <p14:tracePt t="40808" x="2536825" y="2286000"/>
          <p14:tracePt t="40825" x="2536825" y="2312988"/>
          <p14:tracePt t="40842" x="2527300" y="2339975"/>
          <p14:tracePt t="40858" x="2527300" y="2347913"/>
          <p14:tracePt t="40875" x="2527300" y="2374900"/>
          <p14:tracePt t="40894" x="2517775" y="2411413"/>
          <p14:tracePt t="40909" x="2517775" y="2428875"/>
          <p14:tracePt t="40925" x="2517775" y="2446338"/>
          <p14:tracePt t="40942" x="2517775" y="2465388"/>
          <p14:tracePt t="40958" x="2517775" y="2490788"/>
          <p14:tracePt t="40975" x="2517775" y="2500313"/>
          <p14:tracePt t="40993" x="2517775" y="2527300"/>
          <p14:tracePt t="41010" x="2517775" y="2544763"/>
          <p14:tracePt t="41026" x="2517775" y="2554288"/>
          <p14:tracePt t="41440" x="2527300" y="2536825"/>
          <p14:tracePt t="41448" x="2536825" y="2509838"/>
          <p14:tracePt t="41458" x="2554288" y="2473325"/>
          <p14:tracePt t="41475" x="2571750" y="2419350"/>
          <p14:tracePt t="41491" x="2608263" y="2330450"/>
          <p14:tracePt t="41508" x="2625725" y="2232025"/>
          <p14:tracePt t="41525" x="2633663" y="2187575"/>
          <p14:tracePt t="41558" x="2652713" y="2125663"/>
          <p14:tracePt t="41591" x="2660650" y="2071688"/>
          <p14:tracePt t="41625" x="2670175" y="1990725"/>
          <p14:tracePt t="41641" x="2670175" y="1965325"/>
          <p14:tracePt t="41658" x="2670175" y="1946275"/>
          <p14:tracePt t="41675" x="2670175" y="1938338"/>
          <p14:tracePt t="41811" x="2670175" y="1955800"/>
          <p14:tracePt t="41817" x="2670175" y="1965325"/>
          <p14:tracePt t="41826" x="2670175" y="1982788"/>
          <p14:tracePt t="41841" x="2670175" y="2036763"/>
          <p14:tracePt t="41858" x="2679700" y="2089150"/>
          <p14:tracePt t="41875" x="2687638" y="2152650"/>
          <p14:tracePt t="41891" x="2687638" y="2232025"/>
          <p14:tracePt t="41909" x="2697163" y="2347913"/>
          <p14:tracePt t="41926" x="2697163" y="2411413"/>
          <p14:tracePt t="41941" x="2697163" y="2455863"/>
          <p14:tracePt t="41958" x="2697163" y="2490788"/>
          <p14:tracePt t="41974" x="2697163" y="2509838"/>
          <p14:tracePt t="42162" x="2697163" y="2517775"/>
          <p14:tracePt t="42170" x="2670175" y="2527300"/>
          <p14:tracePt t="42178" x="2608263" y="2544763"/>
          <p14:tracePt t="42191" x="2446338" y="2581275"/>
          <p14:tracePt t="42207" x="2259013" y="2660650"/>
          <p14:tracePt t="42224" x="2098675" y="2705100"/>
          <p14:tracePt t="42240" x="1990725" y="2741613"/>
          <p14:tracePt t="42258" x="1919288" y="2759075"/>
          <p14:tracePt t="42274" x="1893888" y="2768600"/>
          <p14:tracePt t="42291" x="1874838" y="2776538"/>
          <p14:tracePt t="42307" x="1839913" y="2803525"/>
          <p14:tracePt t="42324" x="1822450" y="2822575"/>
          <p14:tracePt t="42340" x="1795463" y="2840038"/>
          <p14:tracePt t="42357" x="1768475" y="2857500"/>
          <p14:tracePt t="42374" x="1731963" y="2884488"/>
          <p14:tracePt t="42390" x="1687513" y="2911475"/>
          <p14:tracePt t="42407" x="1625600" y="2938463"/>
          <p14:tracePt t="42424" x="1554163" y="2973388"/>
          <p14:tracePt t="42440" x="1527175" y="2982913"/>
          <p14:tracePt t="42457" x="1509713" y="2982913"/>
          <p14:tracePt t="42498" x="1500188" y="2982913"/>
          <p14:tracePt t="42512" x="1500188" y="2973388"/>
          <p14:tracePt t="42524" x="1490663" y="2965450"/>
          <p14:tracePt t="42541" x="1490663" y="2938463"/>
          <p14:tracePt t="42557" x="1482725" y="2911475"/>
          <p14:tracePt t="42574" x="1482725" y="2894013"/>
          <p14:tracePt t="42590" x="1482725" y="2867025"/>
          <p14:tracePt t="42607" x="1482725" y="2847975"/>
          <p14:tracePt t="42624" x="1482725" y="2822575"/>
          <p14:tracePt t="42641" x="1482725" y="2803525"/>
          <p14:tracePt t="42754" x="1482725" y="2795588"/>
          <p14:tracePt t="42866" x="1490663" y="2795588"/>
          <p14:tracePt t="42874" x="1500188" y="2803525"/>
          <p14:tracePt t="42880" x="1517650" y="2822575"/>
          <p14:tracePt t="42890" x="1527175" y="2830513"/>
          <p14:tracePt t="42907" x="1571625" y="2857500"/>
          <p14:tracePt t="42924" x="1616075" y="2884488"/>
          <p14:tracePt t="42941" x="1741488" y="2919413"/>
          <p14:tracePt t="42957" x="1822450" y="2938463"/>
          <p14:tracePt t="42973" x="1874838" y="2938463"/>
          <p14:tracePt t="42990" x="1911350" y="2938463"/>
          <p14:tracePt t="43007" x="1946275" y="2938463"/>
          <p14:tracePt t="43024" x="1965325" y="2938463"/>
          <p14:tracePt t="43040" x="1990725" y="2938463"/>
          <p14:tracePt t="43057" x="2036763" y="2928938"/>
          <p14:tracePt t="43073" x="2071688" y="2911475"/>
          <p14:tracePt t="43090" x="2098675" y="2894013"/>
          <p14:tracePt t="43107" x="2133600" y="2867025"/>
          <p14:tracePt t="43123" x="2170113" y="2840038"/>
          <p14:tracePt t="43140" x="2187575" y="2813050"/>
          <p14:tracePt t="43157" x="2214563" y="2786063"/>
          <p14:tracePt t="43173" x="2259013" y="2741613"/>
          <p14:tracePt t="43190" x="2268538" y="2724150"/>
          <p14:tracePt t="43206" x="2276475" y="2697163"/>
          <p14:tracePt t="43223" x="2276475" y="2679700"/>
          <p14:tracePt t="43240" x="2286000" y="2660650"/>
          <p14:tracePt t="43256" x="2286000" y="2652713"/>
          <p14:tracePt t="43419" x="2295525" y="2660650"/>
          <p14:tracePt t="43426" x="2303463" y="2670175"/>
          <p14:tracePt t="43440" x="2312988" y="2687638"/>
          <p14:tracePt t="43456" x="2347913" y="2724150"/>
          <p14:tracePt t="43473" x="2374900" y="2751138"/>
          <p14:tracePt t="43490" x="2401888" y="2768600"/>
          <p14:tracePt t="43506" x="2428875" y="2786063"/>
          <p14:tracePt t="43523" x="2455863" y="2813050"/>
          <p14:tracePt t="43540" x="2490788" y="2840038"/>
          <p14:tracePt t="43557" x="2562225" y="2874963"/>
          <p14:tracePt t="43574" x="2616200" y="2884488"/>
          <p14:tracePt t="43590" x="2687638" y="2894013"/>
          <p14:tracePt t="43606" x="2751138" y="2894013"/>
          <p14:tracePt t="43623" x="2830513" y="2884488"/>
          <p14:tracePt t="43640" x="2919413" y="2867025"/>
          <p14:tracePt t="43644" x="2946400" y="2867025"/>
          <p14:tracePt t="43657" x="3027363" y="2840038"/>
          <p14:tracePt t="43673" x="3071813" y="2830513"/>
          <p14:tracePt t="43690" x="3224213" y="2795588"/>
          <p14:tracePt t="43706" x="3330575" y="2768600"/>
          <p14:tracePt t="43724" x="3429000" y="2751138"/>
          <p14:tracePt t="43740" x="3517900" y="2741613"/>
          <p14:tracePt t="43757" x="3598863" y="2724150"/>
          <p14:tracePt t="43774" x="3714750" y="2687638"/>
          <p14:tracePt t="43791" x="3795713" y="2670175"/>
          <p14:tracePt t="43807" x="3848100" y="2660650"/>
          <p14:tracePt t="43823" x="3875088" y="2652713"/>
          <p14:tracePt t="43840" x="3902075" y="2652713"/>
          <p14:tracePt t="43856" x="3919538" y="2652713"/>
          <p14:tracePt t="43873" x="3956050" y="2652713"/>
          <p14:tracePt t="43891" x="3983038" y="2652713"/>
          <p14:tracePt t="43907" x="4000500" y="2652713"/>
          <p14:tracePt t="43974" x="4000500" y="2643188"/>
          <p14:tracePt t="43999" x="4010025" y="2643188"/>
          <p14:tracePt t="44737" x="4017963" y="2643188"/>
          <p14:tracePt t="44746" x="4027488" y="2643188"/>
          <p14:tracePt t="44756" x="4037013" y="2643188"/>
          <p14:tracePt t="44773" x="4062413" y="2660650"/>
          <p14:tracePt t="44806" x="4187825" y="2660650"/>
          <p14:tracePt t="44839" x="4348163" y="2687638"/>
          <p14:tracePt t="44872" x="4429125" y="2724150"/>
          <p14:tracePt t="44889" x="4465638" y="2741613"/>
          <p14:tracePt t="44906" x="4527550" y="2768600"/>
          <p14:tracePt t="44922" x="4581525" y="2776538"/>
          <p14:tracePt t="44938" x="4652963" y="2786063"/>
          <p14:tracePt t="44955" x="4741863" y="2786063"/>
          <p14:tracePt t="44972" x="4813300" y="2803525"/>
          <p14:tracePt t="44989" x="4884738" y="2830513"/>
          <p14:tracePt t="45005" x="5027613" y="2874963"/>
          <p14:tracePt t="45022" x="5133975" y="2919413"/>
          <p14:tracePt t="45039" x="5232400" y="2955925"/>
          <p14:tracePt t="45055" x="5340350" y="2990850"/>
          <p14:tracePt t="45072" x="5394325" y="3009900"/>
          <p14:tracePt t="45089" x="5429250" y="3036888"/>
          <p14:tracePt t="45105" x="5456238" y="3054350"/>
          <p14:tracePt t="45122" x="5491163" y="3081338"/>
          <p14:tracePt t="45138" x="5518150" y="3108325"/>
          <p14:tracePt t="45155" x="5545138" y="3133725"/>
          <p14:tracePt t="45172" x="5562600" y="3160713"/>
          <p14:tracePt t="45189" x="5589588" y="3187700"/>
          <p14:tracePt t="45205" x="5608638" y="3205163"/>
          <p14:tracePt t="45222" x="5626100" y="3232150"/>
          <p14:tracePt t="45238" x="5653088" y="3276600"/>
          <p14:tracePt t="45255" x="5680075" y="3303588"/>
          <p14:tracePt t="45271" x="5705475" y="3330575"/>
          <p14:tracePt t="45288" x="5732463" y="3348038"/>
          <p14:tracePt t="45305" x="5751513" y="3357563"/>
          <p14:tracePt t="45322" x="5759450" y="3375025"/>
          <p14:tracePt t="45338" x="5768975" y="3375025"/>
          <p14:tracePt t="45355" x="5776913" y="3384550"/>
          <p14:tracePt t="45371" x="5786438" y="3394075"/>
          <p14:tracePt t="45388" x="5803900" y="3402013"/>
          <p14:tracePt t="45405" x="5813425" y="3411538"/>
          <p14:tracePt t="45693" x="5795963" y="3411538"/>
          <p14:tracePt t="45699" x="5786438" y="3411538"/>
          <p14:tracePt t="45706" x="5776913" y="3411538"/>
          <p14:tracePt t="45722" x="5751513" y="3411538"/>
          <p14:tracePt t="45738" x="5653088" y="3419475"/>
          <p14:tracePt t="45771" x="5527675" y="3429000"/>
          <p14:tracePt t="45805" x="5357813" y="3446463"/>
          <p14:tracePt t="45838" x="5099050" y="3517900"/>
          <p14:tracePt t="45854" x="5010150" y="3544888"/>
          <p14:tracePt t="45871" x="4938713" y="3562350"/>
          <p14:tracePt t="45888" x="4875213" y="3581400"/>
          <p14:tracePt t="45904" x="4830763" y="3608388"/>
          <p14:tracePt t="45921" x="4795838" y="3625850"/>
          <p14:tracePt t="45938" x="4759325" y="3633788"/>
          <p14:tracePt t="45954" x="4732338" y="3643313"/>
          <p14:tracePt t="45971" x="4705350" y="3652838"/>
          <p14:tracePt t="45988" x="4633913" y="3670300"/>
          <p14:tracePt t="46004" x="4545013" y="3697288"/>
          <p14:tracePt t="46021" x="4446588" y="3697288"/>
          <p14:tracePt t="46038" x="4322763" y="3714750"/>
          <p14:tracePt t="46054" x="4295775" y="3714750"/>
          <p14:tracePt t="46071" x="4276725" y="3714750"/>
          <p14:tracePt t="46087" x="4268788" y="3714750"/>
          <p14:tracePt t="46217" x="4276725" y="3714750"/>
          <p14:tracePt t="46221" x="4286250" y="3705225"/>
          <p14:tracePt t="46237" x="4330700" y="3679825"/>
          <p14:tracePt t="46254" x="4429125" y="3643313"/>
          <p14:tracePt t="46271" x="4518025" y="3616325"/>
          <p14:tracePt t="46288" x="4616450" y="3581400"/>
          <p14:tracePt t="46304" x="4714875" y="3544888"/>
          <p14:tracePt t="46321" x="4759325" y="3517900"/>
          <p14:tracePt t="46337" x="4822825" y="3482975"/>
          <p14:tracePt t="46354" x="4857750" y="3465513"/>
          <p14:tracePt t="46371" x="4919663" y="3446463"/>
          <p14:tracePt t="46388" x="4991100" y="3429000"/>
          <p14:tracePt t="46404" x="5089525" y="3394075"/>
          <p14:tracePt t="46421" x="5153025" y="3375025"/>
          <p14:tracePt t="46438" x="5197475" y="3348038"/>
          <p14:tracePt t="46454" x="5224463" y="3340100"/>
          <p14:tracePt t="46471" x="5251450" y="3330575"/>
          <p14:tracePt t="46487" x="5268913" y="3313113"/>
          <p14:tracePt t="46504" x="5313363" y="3295650"/>
          <p14:tracePt t="46521" x="5357813" y="3286125"/>
          <p14:tracePt t="46538" x="5438775" y="3259138"/>
          <p14:tracePt t="46554" x="5483225" y="3259138"/>
          <p14:tracePt t="46570" x="5518150" y="3251200"/>
          <p14:tracePt t="46587" x="5537200" y="3241675"/>
          <p14:tracePt t="46604" x="5554663" y="3241675"/>
          <p14:tracePt t="46693" x="5554663" y="3232150"/>
          <p14:tracePt t="46701" x="5545138" y="3224213"/>
          <p14:tracePt t="46709" x="5527675" y="3224213"/>
          <p14:tracePt t="46720" x="5500688" y="3205163"/>
          <p14:tracePt t="46737" x="5411788" y="3205163"/>
          <p14:tracePt t="46754" x="5232400" y="3214688"/>
          <p14:tracePt t="46771" x="5099050" y="3241675"/>
          <p14:tracePt t="46787" x="4973638" y="3276600"/>
          <p14:tracePt t="46804" x="4884738" y="3295650"/>
          <p14:tracePt t="46821" x="4840288" y="3303588"/>
          <p14:tracePt t="46837" x="4822825" y="3322638"/>
          <p14:tracePt t="46854" x="4786313" y="3330575"/>
          <p14:tracePt t="46871" x="4759325" y="3340100"/>
          <p14:tracePt t="46887" x="4741863" y="3348038"/>
          <p14:tracePt t="46904" x="4724400" y="3357563"/>
          <p14:tracePt t="46921" x="4705350" y="3357563"/>
          <p14:tracePt t="46937" x="4679950" y="3367088"/>
          <p14:tracePt t="46953" x="4643438" y="3384550"/>
          <p14:tracePt t="46971" x="4598988" y="3411538"/>
          <p14:tracePt t="46987" x="4572000" y="3419475"/>
          <p14:tracePt t="47003" x="4562475" y="3419475"/>
          <p14:tracePt t="47088" x="4598988" y="3419475"/>
          <p14:tracePt t="47095" x="4643438" y="3411538"/>
          <p14:tracePt t="47103" x="4705350" y="3394075"/>
          <p14:tracePt t="47120" x="4857750" y="3357563"/>
          <p14:tracePt t="47137" x="5027613" y="3322638"/>
          <p14:tracePt t="47153" x="5180013" y="3268663"/>
          <p14:tracePt t="47158" x="5251450" y="3251200"/>
          <p14:tracePt t="47170" x="5313363" y="3232150"/>
          <p14:tracePt t="47187" x="5429250" y="3205163"/>
          <p14:tracePt t="47203" x="5473700" y="3197225"/>
          <p14:tracePt t="47221" x="5518150" y="3187700"/>
          <p14:tracePt t="47237" x="5537200" y="3187700"/>
          <p14:tracePt t="47253" x="5562600" y="3179763"/>
          <p14:tracePt t="47270" x="5589588" y="3170238"/>
          <p14:tracePt t="47287" x="5599113" y="3160713"/>
          <p14:tracePt t="47303" x="5608638" y="3160713"/>
          <p14:tracePt t="47361" x="5608638" y="3152775"/>
          <p14:tracePt t="47379" x="5599113" y="3152775"/>
          <p14:tracePt t="47388" x="5581650" y="3152775"/>
          <p14:tracePt t="47393" x="5562600" y="3152775"/>
          <p14:tracePt t="47403" x="5518150" y="3152775"/>
          <p14:tracePt t="47420" x="5402263" y="3160713"/>
          <p14:tracePt t="47437" x="5268913" y="3179763"/>
          <p14:tracePt t="47453" x="5153025" y="3197225"/>
          <p14:tracePt t="47471" x="4983163" y="3224213"/>
          <p14:tracePt t="47486" x="4938713" y="3224213"/>
          <p14:tracePt t="47503" x="4919663" y="3224213"/>
          <p14:tracePt t="47520" x="4894263" y="3224213"/>
          <p14:tracePt t="47537" x="4875213" y="3224213"/>
          <p14:tracePt t="47553" x="4848225" y="3224213"/>
          <p14:tracePt t="47570" x="4830763" y="3224213"/>
          <p14:tracePt t="47587" x="4813300" y="3224213"/>
          <p14:tracePt t="47603" x="4803775" y="3224213"/>
          <p14:tracePt t="47620" x="4786313" y="3224213"/>
          <p14:tracePt t="47637" x="4759325" y="3224213"/>
          <p14:tracePt t="47653" x="4732338" y="3241675"/>
          <p14:tracePt t="47656" x="4714875" y="3241675"/>
          <p14:tracePt t="47671" x="4697413" y="3241675"/>
          <p14:tracePt t="47687" x="4679950" y="3251200"/>
          <p14:tracePt t="47772" x="4687888" y="3251200"/>
          <p14:tracePt t="47781" x="4705350" y="3251200"/>
          <p14:tracePt t="47788" x="4741863" y="3251200"/>
          <p14:tracePt t="47803" x="4830763" y="3251200"/>
          <p14:tracePt t="47820" x="4929188" y="3224213"/>
          <p14:tracePt t="47836" x="5027613" y="3224213"/>
          <p14:tracePt t="47853" x="5126038" y="3214688"/>
          <p14:tracePt t="47870" x="5205413" y="3214688"/>
          <p14:tracePt t="47887" x="5286375" y="3205163"/>
          <p14:tracePt t="47903" x="5322888" y="3205163"/>
          <p14:tracePt t="47919" x="5348288" y="3205163"/>
          <p14:tracePt t="47936" x="5367338" y="3205163"/>
          <p14:tracePt t="47953" x="5384800" y="3205163"/>
          <p14:tracePt t="47970" x="5394325" y="3205163"/>
          <p14:tracePt t="47987" x="5402263" y="3205163"/>
          <p14:tracePt t="48082" x="5394325" y="3205163"/>
          <p14:tracePt t="48090" x="5367338" y="3197225"/>
          <p14:tracePt t="48103" x="5330825" y="3197225"/>
          <p14:tracePt t="48119" x="5187950" y="3197225"/>
          <p14:tracePt t="48136" x="5089525" y="3197225"/>
          <p14:tracePt t="48153" x="5000625" y="3214688"/>
          <p14:tracePt t="48169" x="4973638" y="3214688"/>
          <p14:tracePt t="48186" x="4946650" y="3214688"/>
          <p14:tracePt t="48203" x="4929188" y="3214688"/>
          <p14:tracePt t="48219" x="4894263" y="3214688"/>
          <p14:tracePt t="48236" x="4848225" y="3205163"/>
          <p14:tracePt t="48252" x="4813300" y="3205163"/>
          <p14:tracePt t="48269" x="4776788" y="3205163"/>
          <p14:tracePt t="48286" x="4741863" y="3214688"/>
          <p14:tracePt t="48303" x="4724400" y="3224213"/>
          <p14:tracePt t="48319" x="4697413" y="3224213"/>
          <p14:tracePt t="48336" x="4660900" y="3232150"/>
          <p14:tracePt t="48352" x="4625975" y="3241675"/>
          <p14:tracePt t="48369" x="4598988" y="3259138"/>
          <p14:tracePt t="48386" x="4581525" y="3259138"/>
          <p14:tracePt t="48403" x="4581525" y="3268663"/>
          <p14:tracePt t="48505" x="4589463" y="3268663"/>
          <p14:tracePt t="48513" x="4616450" y="3268663"/>
          <p14:tracePt t="48522" x="4643438" y="3268663"/>
          <p14:tracePt t="48535" x="4724400" y="3276600"/>
          <p14:tracePt t="48552" x="4830763" y="3276600"/>
          <p14:tracePt t="48569" x="4956175" y="3268663"/>
          <p14:tracePt t="48586" x="5062538" y="3232150"/>
          <p14:tracePt t="48603" x="5133975" y="3214688"/>
          <p14:tracePt t="48619" x="5153025" y="3214688"/>
          <p14:tracePt t="48794" x="5143500" y="3214688"/>
          <p14:tracePt t="48811" x="5133975" y="3214688"/>
          <p14:tracePt t="48817" x="5126038" y="3214688"/>
          <p14:tracePt t="48824" x="5116513" y="3214688"/>
          <p14:tracePt t="48836" x="5108575" y="3214688"/>
          <p14:tracePt t="49176" x="5108575" y="3205163"/>
          <p14:tracePt t="49196" x="5089525" y="3197225"/>
          <p14:tracePt t="49202" x="5081588" y="3187700"/>
          <p14:tracePt t="49210" x="5072063" y="3187700"/>
          <p14:tracePt t="49219" x="5045075" y="3187700"/>
          <p14:tracePt t="49235" x="5000625" y="3179763"/>
          <p14:tracePt t="49252" x="4956175" y="3179763"/>
          <p14:tracePt t="49269" x="4919663" y="3179763"/>
          <p14:tracePt t="49302" x="4875213" y="3179763"/>
          <p14:tracePt t="49335" x="4813300" y="3179763"/>
          <p14:tracePt t="49368" x="4759325" y="3160713"/>
          <p14:tracePt t="49385" x="4724400" y="3152775"/>
          <p14:tracePt t="49402" x="4697413" y="3152775"/>
          <p14:tracePt t="49419" x="4660900" y="3152775"/>
          <p14:tracePt t="49435" x="4643438" y="3152775"/>
          <p14:tracePt t="49451" x="4608513" y="3152775"/>
          <p14:tracePt t="49468" x="4589463" y="3152775"/>
          <p14:tracePt t="49485" x="4581525" y="3152775"/>
          <p14:tracePt t="49547" x="4572000" y="3152775"/>
          <p14:tracePt t="49561" x="4572000" y="3143250"/>
          <p14:tracePt t="49568" x="4562475" y="3143250"/>
          <p14:tracePt t="49585" x="4554538" y="3125788"/>
          <p14:tracePt t="49601" x="4545013" y="3125788"/>
          <p14:tracePt t="49619" x="4537075" y="3116263"/>
          <p14:tracePt t="49635" x="4527550" y="3098800"/>
          <p14:tracePt t="49651" x="4518025" y="3089275"/>
          <p14:tracePt t="49668" x="4510088" y="3081338"/>
          <p14:tracePt t="49685" x="4500563" y="3071813"/>
          <p14:tracePt t="49701" x="4491038" y="3062288"/>
          <p14:tracePt t="49760" x="4491038" y="3054350"/>
          <p14:tracePt t="49784" x="4491038" y="3044825"/>
          <p14:tracePt t="49806" x="4491038" y="3036888"/>
          <p14:tracePt t="49819" x="4491038" y="3027363"/>
          <p14:tracePt t="49836" x="4491038" y="3017838"/>
          <p14:tracePt t="49845" x="4491038" y="3000375"/>
          <p14:tracePt t="49862" x="4491038" y="2990850"/>
          <p14:tracePt t="49868" x="4491038" y="2973388"/>
          <p14:tracePt t="49884" x="4491038" y="2955925"/>
          <p14:tracePt t="49901" x="4491038" y="2928938"/>
          <p14:tracePt t="49918" x="4491038" y="2911475"/>
          <p14:tracePt t="49934" x="4491038" y="2884488"/>
          <p14:tracePt t="49952" x="4473575" y="2847975"/>
          <p14:tracePt t="49969" x="4473575" y="2822575"/>
          <p14:tracePt t="49984" x="4456113" y="2813050"/>
          <p14:tracePt t="50001" x="4446588" y="2795588"/>
          <p14:tracePt t="50019" x="4446588" y="2776538"/>
          <p14:tracePt t="50034" x="4438650" y="2768600"/>
          <p14:tracePt t="50051" x="4438650" y="2759075"/>
          <p14:tracePt t="50068" x="4429125" y="2741613"/>
          <p14:tracePt t="50084" x="4419600" y="2732088"/>
          <p14:tracePt t="50101" x="4419600" y="2724150"/>
          <p14:tracePt t="50118" x="4419600" y="2714625"/>
          <p14:tracePt t="50399" x="4419600" y="2724150"/>
          <p14:tracePt t="50413" x="4419600" y="2741613"/>
          <p14:tracePt t="50420" x="4419600" y="2751138"/>
          <p14:tracePt t="50434" x="4419600" y="2768600"/>
          <p14:tracePt t="50451" x="4411663" y="2822575"/>
          <p14:tracePt t="50468" x="4402138" y="2874963"/>
          <p14:tracePt t="50484" x="4394200" y="2938463"/>
          <p14:tracePt t="50501" x="4375150" y="2982913"/>
          <p14:tracePt t="50517" x="4357688" y="3017838"/>
          <p14:tracePt t="50534" x="4348163" y="3062288"/>
          <p14:tracePt t="50552" x="4330700" y="3108325"/>
          <p14:tracePt t="50568" x="4322763" y="3125788"/>
          <p14:tracePt t="50584" x="4313238" y="3133725"/>
          <p14:tracePt t="50861" x="4313238" y="3143250"/>
          <p14:tracePt t="50866" x="4313238" y="3152775"/>
          <p14:tracePt t="50873" x="4313238" y="3170238"/>
          <p14:tracePt t="50884" x="4313238" y="3187700"/>
          <p14:tracePt t="50901" x="4313238" y="3224213"/>
          <p14:tracePt t="50917" x="4303713" y="3251200"/>
          <p14:tracePt t="50934" x="4295775" y="3286125"/>
          <p14:tracePt t="50967" x="4276725" y="3340100"/>
          <p14:tracePt t="51001" x="4259263" y="3419475"/>
          <p14:tracePt t="51034" x="4241800" y="3473450"/>
          <p14:tracePt t="51050" x="4241800" y="3482975"/>
          <p14:tracePt t="51067" x="4232275" y="3500438"/>
          <p14:tracePt t="51084" x="4232275" y="3509963"/>
          <p14:tracePt t="51100" x="4224338" y="3527425"/>
          <p14:tracePt t="51117" x="4224338" y="3544888"/>
          <p14:tracePt t="51133" x="4205288" y="3571875"/>
          <p14:tracePt t="51150" x="4187825" y="3589338"/>
          <p14:tracePt t="51167" x="4170363" y="3616325"/>
          <p14:tracePt t="51183" x="4160838" y="3643313"/>
          <p14:tracePt t="51189" x="4152900" y="3643313"/>
          <p14:tracePt t="51200" x="4152900" y="3660775"/>
          <p14:tracePt t="51217" x="4152900" y="3670300"/>
          <p14:tracePt t="51233" x="4152900" y="3687763"/>
          <p14:tracePt t="51250" x="4152900" y="3705225"/>
          <p14:tracePt t="51267" x="4160838" y="3732213"/>
          <p14:tracePt t="51283" x="4179888" y="3759200"/>
          <p14:tracePt t="51300" x="4205288" y="3786188"/>
          <p14:tracePt t="51317" x="4224338" y="3803650"/>
          <p14:tracePt t="51333" x="4268788" y="3848100"/>
          <p14:tracePt t="51350" x="4295775" y="3875088"/>
          <p14:tracePt t="51367" x="4313238" y="3902075"/>
          <p14:tracePt t="51383" x="4340225" y="3919538"/>
          <p14:tracePt t="51400" x="4348163" y="3929063"/>
          <p14:tracePt t="51417" x="4357688" y="3929063"/>
          <p14:tracePt t="51507" x="4357688" y="3919538"/>
          <p14:tracePt t="51538" x="4357688" y="3911600"/>
          <p14:tracePt t="51553" x="4357688" y="3902075"/>
          <p14:tracePt t="51577" x="4348163" y="3902075"/>
          <p14:tracePt t="51584" x="4348163" y="3894138"/>
          <p14:tracePt t="51609" x="4348163" y="3884613"/>
          <p14:tracePt t="51635" x="4348163" y="3875088"/>
          <p14:tracePt t="52551" x="4348163" y="3857625"/>
          <p14:tracePt t="52562" x="4340225" y="3822700"/>
          <p14:tracePt t="52567" x="4330700" y="3768725"/>
          <p14:tracePt t="52582" x="4330700" y="3724275"/>
          <p14:tracePt t="52599" x="4322763" y="3554413"/>
          <p14:tracePt t="52616" x="4313238" y="3419475"/>
          <p14:tracePt t="52650" x="4313238" y="3187700"/>
          <p14:tracePt t="52683" x="4330700" y="3062288"/>
          <p14:tracePt t="52716" x="4357688" y="3000375"/>
          <p14:tracePt t="52732" x="4357688" y="2982913"/>
          <p14:tracePt t="52800" x="4367213" y="2982913"/>
          <p14:tracePt t="52925" x="4367213" y="3000375"/>
          <p14:tracePt t="52931" x="4367213" y="3036888"/>
          <p14:tracePt t="52937" x="4367213" y="3089275"/>
          <p14:tracePt t="52949" x="4367213" y="3133725"/>
          <p14:tracePt t="52965" x="4348163" y="3232150"/>
          <p14:tracePt t="52982" x="4330700" y="3322638"/>
          <p14:tracePt t="52999" x="4313238" y="3402013"/>
          <p14:tracePt t="53015" x="4313238" y="3419475"/>
          <p14:tracePt t="53032" x="4313238" y="3438525"/>
          <p14:tracePt t="53048" x="4313238" y="3455988"/>
          <p14:tracePt t="53065" x="4313238" y="3465513"/>
          <p14:tracePt t="53082" x="4313238" y="3473450"/>
          <p14:tracePt t="53099" x="4313238" y="3490913"/>
          <p14:tracePt t="53115" x="4313238" y="3517900"/>
          <p14:tracePt t="53132" x="4322763" y="3544888"/>
          <p14:tracePt t="53148" x="4330700" y="3571875"/>
          <p14:tracePt t="53165" x="4357688" y="3598863"/>
          <p14:tracePt t="53182" x="4384675" y="3643313"/>
          <p14:tracePt t="53187" x="4402138" y="3679825"/>
          <p14:tracePt t="53199" x="4411663" y="3705225"/>
          <p14:tracePt t="53215" x="4446588" y="3786188"/>
          <p14:tracePt t="53232" x="4491038" y="3867150"/>
          <p14:tracePt t="53248" x="4510088" y="3894138"/>
          <p14:tracePt t="53265" x="4518025" y="3902075"/>
          <p14:tracePt t="53564" x="4510088" y="3902075"/>
          <p14:tracePt t="53582" x="4510088" y="3894138"/>
          <p14:tracePt t="53592" x="4510088" y="3884613"/>
          <p14:tracePt t="53616" x="4510088" y="3875088"/>
          <p14:tracePt t="53639" x="4510088" y="3867150"/>
          <p14:tracePt t="53655" x="4510088" y="3857625"/>
          <p14:tracePt t="53671" x="4510088" y="3848100"/>
          <p14:tracePt t="53677" x="4518025" y="3840163"/>
          <p14:tracePt t="53699" x="4527550" y="3840163"/>
          <p14:tracePt t="53731" x="4554538" y="3803650"/>
          <p14:tracePt t="53748" x="4572000" y="3795713"/>
          <p14:tracePt t="53765" x="4598988" y="3776663"/>
          <p14:tracePt t="53782" x="4633913" y="3759200"/>
          <p14:tracePt t="53799" x="4705350" y="3724275"/>
          <p14:tracePt t="53816" x="4776788" y="3697288"/>
          <p14:tracePt t="53832" x="4857750" y="3679825"/>
          <p14:tracePt t="53848" x="4929188" y="3643313"/>
          <p14:tracePt t="53865" x="4983163" y="3616325"/>
          <p14:tracePt t="53881" x="5062538" y="3581400"/>
          <p14:tracePt t="53898" x="5133975" y="3554413"/>
          <p14:tracePt t="53915" x="5214938" y="3509963"/>
          <p14:tracePt t="53931" x="5268913" y="3482975"/>
          <p14:tracePt t="53948" x="5322888" y="3455988"/>
          <p14:tracePt t="53965" x="5357813" y="3429000"/>
          <p14:tracePt t="53981" x="5402263" y="3402013"/>
          <p14:tracePt t="53998" x="5429250" y="3384550"/>
          <p14:tracePt t="54015" x="5446713" y="3367088"/>
          <p14:tracePt t="54061" x="5446713" y="3357563"/>
          <p14:tracePt t="54082" x="5446713" y="3348038"/>
          <p14:tracePt t="54102" x="5446713" y="3340100"/>
          <p14:tracePt t="54109" x="5438775" y="3340100"/>
          <p14:tracePt t="54118" x="5429250" y="3322638"/>
          <p14:tracePt t="54131" x="5419725" y="3313113"/>
          <p14:tracePt t="54149" x="5375275" y="3276600"/>
          <p14:tracePt t="54164" x="5340350" y="3251200"/>
          <p14:tracePt t="54181" x="5303838" y="3224213"/>
          <p14:tracePt t="54197" x="5276850" y="3197225"/>
          <p14:tracePt t="54215" x="5251450" y="3170238"/>
          <p14:tracePt t="54231" x="5224463" y="3143250"/>
          <p14:tracePt t="54248" x="5187950" y="3098800"/>
          <p14:tracePt t="54264" x="5160963" y="3062288"/>
          <p14:tracePt t="54281" x="5133975" y="3036888"/>
          <p14:tracePt t="54297" x="5108575" y="3009900"/>
          <p14:tracePt t="54315" x="5081588" y="2982913"/>
          <p14:tracePt t="54331" x="5045075" y="2973388"/>
          <p14:tracePt t="54348" x="4991100" y="2946400"/>
          <p14:tracePt t="54365" x="4884738" y="2946400"/>
          <p14:tracePt t="54381" x="4776788" y="2946400"/>
          <p14:tracePt t="54397" x="4697413" y="2982913"/>
          <p14:tracePt t="54414" x="4670425" y="3000375"/>
          <p14:tracePt t="54431" x="4643438" y="3017838"/>
          <p14:tracePt t="54449" x="4625975" y="3054350"/>
          <p14:tracePt t="54465" x="4625975" y="3108325"/>
          <p14:tracePt t="54481" x="4633913" y="3143250"/>
          <p14:tracePt t="54497" x="4679950" y="3187700"/>
          <p14:tracePt t="54514" x="4768850" y="3224213"/>
          <p14:tracePt t="54531" x="4902200" y="3232150"/>
          <p14:tracePt t="54549" x="5126038" y="3187700"/>
          <p14:tracePt t="54565" x="5251450" y="3143250"/>
          <p14:tracePt t="54582" x="5322888" y="3116263"/>
          <p14:tracePt t="54597" x="5340350" y="3089275"/>
          <p14:tracePt t="54614" x="5348288" y="3071813"/>
          <p14:tracePt t="54631" x="5348288" y="3044825"/>
          <p14:tracePt t="54647" x="5330825" y="3017838"/>
          <p14:tracePt t="54665" x="5295900" y="3009900"/>
          <p14:tracePt t="54682" x="5268913" y="3009900"/>
          <p14:tracePt t="54697" x="5232400" y="3027363"/>
          <p14:tracePt t="54714" x="5205413" y="3054350"/>
          <p14:tracePt t="54731" x="5197475" y="3071813"/>
          <p14:tracePt t="54747" x="5187950" y="3098800"/>
          <p14:tracePt t="54765" x="5205413" y="3143250"/>
          <p14:tracePt t="54781" x="5259388" y="3179763"/>
          <p14:tracePt t="54797" x="5357813" y="3205163"/>
          <p14:tracePt t="54814" x="5465763" y="3214688"/>
          <p14:tracePt t="54831" x="5554663" y="3179763"/>
          <p14:tracePt t="54848" x="5581650" y="3160713"/>
          <p14:tracePt t="54864" x="5581650" y="3143250"/>
          <p14:tracePt t="54881" x="5581650" y="3116263"/>
          <p14:tracePt t="54897" x="5572125" y="3108325"/>
          <p14:tracePt t="54914" x="5562600" y="3108325"/>
          <p14:tracePt t="54930" x="5518150" y="3133725"/>
          <p14:tracePt t="54947" x="5411788" y="3187700"/>
          <p14:tracePt t="54964" x="5348288" y="3232150"/>
          <p14:tracePt t="54981" x="5330825" y="3259138"/>
          <p14:tracePt t="54997" x="5322888" y="3276600"/>
          <p14:tracePt t="55031" x="5348288" y="3276600"/>
          <p14:tracePt t="55047" x="5384800" y="3251200"/>
          <p14:tracePt t="55064" x="5419725" y="3224213"/>
          <p14:tracePt t="55081" x="5429250" y="3214688"/>
          <p14:tracePt t="55325" x="5419725" y="3224213"/>
          <p14:tracePt t="55343" x="5411788" y="3232150"/>
          <p14:tracePt t="55350" x="5411788" y="3241675"/>
          <p14:tracePt t="55363" x="5402263" y="3241675"/>
          <p14:tracePt t="55380" x="5402263" y="3251200"/>
          <p14:tracePt t="55397" x="5411788" y="3259138"/>
          <p14:tracePt t="55414" x="5411788" y="3268663"/>
          <p14:tracePt t="55470" x="5419725" y="3268663"/>
          <p14:tracePt t="55478" x="5438775" y="3276600"/>
          <p14:tracePt t="55486" x="5446713" y="3286125"/>
          <p14:tracePt t="55497" x="5465763" y="3295650"/>
          <p14:tracePt t="55514" x="5545138" y="3313113"/>
          <p14:tracePt t="55530" x="5643563" y="3313113"/>
          <p14:tracePt t="55547" x="5875338" y="3224213"/>
          <p14:tracePt t="55564" x="6081713" y="3133725"/>
          <p14:tracePt t="55581" x="6259513" y="3044825"/>
          <p14:tracePt t="55597" x="6411913" y="2955925"/>
          <p14:tracePt t="55614" x="6562725" y="2894013"/>
          <p14:tracePt t="55630" x="6715125" y="2822575"/>
          <p14:tracePt t="55648" x="6929438" y="2724150"/>
          <p14:tracePt t="55665" x="7054850" y="2652713"/>
          <p14:tracePt t="55680" x="7161213" y="2589213"/>
          <p14:tracePt t="55696" x="7205663" y="2544763"/>
          <p14:tracePt t="55713" x="7232650" y="2500313"/>
          <p14:tracePt t="55730" x="7259638" y="2465388"/>
          <p14:tracePt t="55748" x="7296150" y="2401888"/>
          <p14:tracePt t="55764" x="7331075" y="2312988"/>
          <p14:tracePt t="55780" x="7367588" y="2214563"/>
          <p14:tracePt t="55797" x="7394575" y="2108200"/>
          <p14:tracePt t="55813" x="7439025" y="2009775"/>
          <p14:tracePt t="55830" x="7483475" y="1901825"/>
          <p14:tracePt t="55848" x="7527925" y="1822450"/>
          <p14:tracePt t="55865" x="7572375" y="1687513"/>
          <p14:tracePt t="55880" x="7599363" y="1633538"/>
          <p14:tracePt t="55896" x="7643813" y="1589088"/>
          <p14:tracePt t="55913" x="7680325" y="1554163"/>
          <p14:tracePt t="55930" x="7724775" y="1500188"/>
          <p14:tracePt t="55946" x="7786688" y="1455738"/>
          <p14:tracePt t="55963" x="7840663" y="1384300"/>
          <p14:tracePt t="55979" x="7929563" y="1276350"/>
          <p14:tracePt t="55996" x="7956550" y="1231900"/>
          <p14:tracePt t="56013" x="8018463" y="1160463"/>
          <p14:tracePt t="56029" x="8089900" y="1089025"/>
          <p14:tracePt t="56046" x="8170863" y="1009650"/>
          <p14:tracePt t="56063" x="8232775" y="928688"/>
          <p14:tracePt t="56079" x="8269288" y="884238"/>
          <p14:tracePt t="56096" x="8286750" y="857250"/>
          <p14:tracePt t="56152" x="8296275" y="857250"/>
          <p14:tracePt t="56163" x="8304213" y="847725"/>
          <p14:tracePt t="56171" x="8313738" y="839788"/>
          <p14:tracePt t="56179" x="8331200" y="830263"/>
          <p14:tracePt t="56196" x="8367713" y="822325"/>
          <p14:tracePt t="56213" x="8385175" y="812800"/>
          <p14:tracePt t="56230" x="8420100" y="803275"/>
          <p14:tracePt t="56246" x="8466138" y="795338"/>
          <p14:tracePt t="56263" x="8528050" y="795338"/>
          <p14:tracePt t="56279" x="8562975" y="795338"/>
          <p14:tracePt t="56296" x="8582025" y="803275"/>
          <p14:tracePt t="56312" x="8609013" y="812800"/>
          <p14:tracePt t="56329" x="8634413" y="830263"/>
          <p14:tracePt t="56346" x="8661400" y="847725"/>
          <p14:tracePt t="56362" x="8705850" y="866775"/>
          <p14:tracePt t="56379" x="8759825" y="874713"/>
          <p14:tracePt t="56396" x="8777288" y="874713"/>
          <p14:tracePt t="56412" x="8796338" y="874713"/>
          <p14:tracePt t="56430" x="8813800" y="874713"/>
          <p14:tracePt t="56446" x="8813800" y="884238"/>
          <p14:tracePt t="56464" x="8840788" y="884238"/>
          <p14:tracePt t="56480" x="8848725" y="893763"/>
          <p14:tracePt t="56496" x="8875713" y="911225"/>
          <p14:tracePt t="56513" x="8894763" y="919163"/>
          <p14:tracePt t="56529" x="8920163" y="946150"/>
          <p14:tracePt t="56546" x="8947150" y="946150"/>
          <p14:tracePt t="56563" x="8966200" y="955675"/>
          <p14:tracePt t="56580" x="9001125" y="955675"/>
          <p14:tracePt t="56596" x="9037638" y="955675"/>
          <p14:tracePt t="56612" x="9072563" y="955675"/>
          <p14:tracePt t="56629" x="9144000" y="965200"/>
          <p14:tracePt t="56646" x="9232900" y="982663"/>
          <p14:tracePt t="56663" x="9331325" y="990600"/>
          <p14:tracePt t="56680" x="9420225" y="990600"/>
          <p14:tracePt t="56696" x="9456738" y="990600"/>
          <p14:tracePt t="56712" x="9510713" y="1000125"/>
          <p14:tracePt t="56729" x="9555163" y="1009650"/>
          <p14:tracePt t="56746" x="9609138" y="1009650"/>
          <p14:tracePt t="56762" x="9634538" y="1009650"/>
          <p14:tracePt t="56780" x="9671050" y="1009650"/>
          <p14:tracePt t="56796" x="9698038" y="1009650"/>
          <p14:tracePt t="56812" x="9715500" y="1000125"/>
          <p14:tracePt t="56829" x="9742488" y="1000125"/>
          <p14:tracePt t="56846" x="9769475" y="1000125"/>
          <p14:tracePt t="56862" x="9786938" y="1000125"/>
          <p14:tracePt t="56879" x="9813925" y="1000125"/>
          <p14:tracePt t="56897" x="9848850" y="1000125"/>
          <p14:tracePt t="56912" x="9875838" y="1000125"/>
          <p14:tracePt t="56929" x="9912350" y="990600"/>
          <p14:tracePt t="56945" x="9974263" y="982663"/>
          <p14:tracePt t="56962" x="10055225" y="973138"/>
          <p14:tracePt t="56979" x="10153650" y="973138"/>
          <p14:tracePt t="56996" x="10287000" y="955675"/>
          <p14:tracePt t="57012" x="10491788" y="911225"/>
          <p14:tracePt t="57029" x="10590213" y="901700"/>
          <p14:tracePt t="57046" x="10688638" y="884238"/>
          <p14:tracePt t="57062" x="10752138" y="884238"/>
          <p14:tracePt t="57079" x="10804525" y="874713"/>
          <p14:tracePt t="57096" x="10858500" y="857250"/>
          <p14:tracePt t="57112" x="10939463" y="847725"/>
          <p14:tracePt t="57128" x="10974388" y="866775"/>
          <p14:tracePt t="57145" x="11001375" y="893763"/>
          <p14:tracePt t="57162" x="11028363" y="911225"/>
          <p14:tracePt t="57178" x="11045825" y="928688"/>
          <p14:tracePt t="57195" x="11063288" y="946150"/>
          <p14:tracePt t="57212" x="11072813" y="955675"/>
          <p14:tracePt t="57228" x="11082338" y="965200"/>
          <p14:tracePt t="57262" x="11099800" y="982663"/>
          <p14:tracePt t="57280" x="11126788" y="1000125"/>
          <p14:tracePt t="57295" x="11161713" y="1017588"/>
          <p14:tracePt t="57312" x="11188700" y="1017588"/>
          <p14:tracePt t="57328" x="11206163" y="1027113"/>
          <p14:tracePt t="57345" x="11225213" y="1027113"/>
          <p14:tracePt t="57491" x="11233150" y="1027113"/>
          <p14:tracePt t="57509" x="11242675" y="1027113"/>
          <p14:tracePt t="57583" x="11252200" y="1027113"/>
          <p14:tracePt t="57589" x="11260138" y="1027113"/>
          <p14:tracePt t="57596" x="11260138" y="1036638"/>
          <p14:tracePt t="57612" x="11269663" y="1036638"/>
          <p14:tracePt t="57628" x="11277600" y="1036638"/>
          <p14:tracePt t="57713" x="11287125" y="1036638"/>
          <p14:tracePt t="57721" x="11296650" y="1027113"/>
          <p14:tracePt t="57729" x="11304588" y="1027113"/>
          <p14:tracePt t="57745" x="11314113" y="1027113"/>
          <p14:tracePt t="57791" x="11314113" y="1017588"/>
          <p14:tracePt t="57798" x="11323638" y="1017588"/>
          <p14:tracePt t="64100" x="11314113" y="1017588"/>
          <p14:tracePt t="64104" x="11296650" y="1027113"/>
          <p14:tracePt t="64112" x="11287125" y="1036638"/>
          <p14:tracePt t="64123" x="11269663" y="1054100"/>
          <p14:tracePt t="64140" x="11242675" y="1071563"/>
          <p14:tracePt t="64157" x="11206163" y="1098550"/>
          <p14:tracePt t="64174" x="11134725" y="1133475"/>
          <p14:tracePt t="64206" x="11082338" y="1179513"/>
          <p14:tracePt t="64239" x="10875963" y="1258888"/>
          <p14:tracePt t="64273" x="10777538" y="1295400"/>
          <p14:tracePt t="64290" x="10661650" y="1330325"/>
          <p14:tracePt t="64306" x="10617200" y="1339850"/>
          <p14:tracePt t="64323" x="10599738" y="1339850"/>
          <p14:tracePt t="64339" x="10545763" y="1357313"/>
          <p14:tracePt t="64356" x="10456863" y="1384300"/>
          <p14:tracePt t="64373" x="10358438" y="1401763"/>
          <p14:tracePt t="64390" x="10206038" y="1446213"/>
          <p14:tracePt t="64407" x="10099675" y="1482725"/>
          <p14:tracePt t="64423" x="10001250" y="1509713"/>
          <p14:tracePt t="64439" x="9902825" y="1544638"/>
          <p14:tracePt t="64456" x="9823450" y="1571625"/>
          <p14:tracePt t="64473" x="9732963" y="1608138"/>
          <p14:tracePt t="64489" x="9680575" y="1625600"/>
          <p14:tracePt t="64506" x="9653588" y="1643063"/>
          <p14:tracePt t="64523" x="9644063" y="1643063"/>
          <p14:tracePt t="64648" x="9653588" y="1633538"/>
          <p14:tracePt t="64655" x="9671050" y="1625600"/>
          <p14:tracePt t="64663" x="9671050" y="1616075"/>
          <p14:tracePt t="64672" x="9688513" y="1598613"/>
          <p14:tracePt t="64689" x="9715500" y="1571625"/>
          <p14:tracePt t="64706" x="9732963" y="1554163"/>
          <p14:tracePt t="64723" x="9742488" y="1544638"/>
          <p14:tracePt t="64739" x="9769475" y="1527175"/>
          <p14:tracePt t="64756" x="9777413" y="1517650"/>
          <p14:tracePt t="64772" x="9796463" y="1500188"/>
          <p14:tracePt t="64789" x="9823450" y="1473200"/>
          <p14:tracePt t="64806" x="9840913" y="1465263"/>
          <p14:tracePt t="64823" x="9875838" y="1446213"/>
          <p14:tracePt t="64839" x="9902825" y="1446213"/>
          <p14:tracePt t="64856" x="9956800" y="1446213"/>
          <p14:tracePt t="64872" x="10010775" y="1428750"/>
          <p14:tracePt t="64889" x="10099675" y="1411288"/>
          <p14:tracePt t="64906" x="10161588" y="1401763"/>
          <p14:tracePt t="64922" x="10233025" y="1374775"/>
          <p14:tracePt t="64939" x="10277475" y="1357313"/>
          <p14:tracePt t="64956" x="10323513" y="1339850"/>
          <p14:tracePt t="64972" x="10358438" y="1322388"/>
          <p14:tracePt t="64990" x="10394950" y="1312863"/>
          <p14:tracePt t="65006" x="10439400" y="1312863"/>
          <p14:tracePt t="65022" x="10483850" y="1303338"/>
          <p14:tracePt t="65039" x="10555288" y="1285875"/>
          <p14:tracePt t="65056" x="10680700" y="1268413"/>
          <p14:tracePt t="65073" x="10752138" y="1250950"/>
          <p14:tracePt t="65089" x="10823575" y="1223963"/>
          <p14:tracePt t="65105" x="10885488" y="1223963"/>
          <p14:tracePt t="65122" x="10939463" y="1196975"/>
          <p14:tracePt t="65139" x="10983913" y="1196975"/>
          <p14:tracePt t="65157" x="11028363" y="1179513"/>
          <p14:tracePt t="65172" x="11037888" y="1179513"/>
          <p14:tracePt t="65270" x="11045825" y="1179513"/>
          <p14:tracePt t="65286" x="11055350" y="1179513"/>
          <p14:tracePt t="65293" x="11063288" y="1179513"/>
          <p14:tracePt t="65613" x="11072813" y="1179513"/>
          <p14:tracePt t="65621" x="11082338" y="1196975"/>
          <p14:tracePt t="65629" x="11090275" y="1196975"/>
          <p14:tracePt t="65638" x="11109325" y="1214438"/>
          <p14:tracePt t="65655" x="11134725" y="1231900"/>
          <p14:tracePt t="65672" x="11153775" y="1250950"/>
          <p14:tracePt t="65688" x="11161713" y="1258888"/>
          <p14:tracePt t="65705" x="11171238" y="1268413"/>
          <p14:tracePt t="65807" x="11171238" y="1258888"/>
          <p14:tracePt t="66160" x="11171238" y="1250950"/>
          <p14:tracePt t="66167" x="11171238" y="1241425"/>
          <p14:tracePt t="66176" x="11161713" y="1241425"/>
          <p14:tracePt t="66188" x="11153775" y="1231900"/>
          <p14:tracePt t="66205" x="11134725" y="1223963"/>
          <p14:tracePt t="66221" x="11090275" y="1214438"/>
          <p14:tracePt t="66238" x="11055350" y="1214438"/>
          <p14:tracePt t="66254" x="11010900" y="1223963"/>
          <p14:tracePt t="66288" x="10848975" y="1276350"/>
          <p14:tracePt t="66321" x="10609263" y="1366838"/>
          <p14:tracePt t="66355" x="10402888" y="1419225"/>
          <p14:tracePt t="66372" x="10296525" y="1446213"/>
          <p14:tracePt t="66388" x="10225088" y="1465263"/>
          <p14:tracePt t="66405" x="10082213" y="1482725"/>
          <p14:tracePt t="66421" x="10001250" y="1490663"/>
          <p14:tracePt t="66438" x="9929813" y="1490663"/>
          <p14:tracePt t="66454" x="9875838" y="1482725"/>
          <p14:tracePt t="66471" x="9831388" y="1482725"/>
          <p14:tracePt t="66488" x="9786938" y="1473200"/>
          <p14:tracePt t="66504" x="9725025" y="1473200"/>
          <p14:tracePt t="66521" x="9626600" y="1455738"/>
          <p14:tracePt t="66538" x="9555163" y="1446213"/>
          <p14:tracePt t="66554" x="9510713" y="1446213"/>
          <p14:tracePt t="66571" x="9466263" y="1446213"/>
          <p14:tracePt t="66588" x="9439275" y="1446213"/>
          <p14:tracePt t="66604" x="9429750" y="1446213"/>
          <p14:tracePt t="66621" x="9420225" y="1446213"/>
          <p14:tracePt t="66638" x="9412288" y="1438275"/>
          <p14:tracePt t="66654" x="9394825" y="1438275"/>
          <p14:tracePt t="66671" x="9367838" y="1428750"/>
          <p14:tracePt t="66687" x="9340850" y="1428750"/>
          <p14:tracePt t="66704" x="9331325" y="1428750"/>
          <p14:tracePt t="66721" x="9323388" y="1419225"/>
          <p14:tracePt t="66920" x="9331325" y="1419225"/>
          <p14:tracePt t="66928" x="9348788" y="1411288"/>
          <p14:tracePt t="66938" x="9358313" y="1401763"/>
          <p14:tracePt t="66954" x="9412288" y="1401763"/>
          <p14:tracePt t="66971" x="9510713" y="1428750"/>
          <p14:tracePt t="66988" x="9617075" y="1446213"/>
          <p14:tracePt t="67021" x="9974263" y="1455738"/>
          <p14:tracePt t="67054" x="10206038" y="1419225"/>
          <p14:tracePt t="67087" x="10313988" y="1366838"/>
          <p14:tracePt t="67104" x="10340975" y="1347788"/>
          <p14:tracePt t="67121" x="10367963" y="1330325"/>
          <p14:tracePt t="67137" x="10385425" y="1303338"/>
          <p14:tracePt t="67154" x="10412413" y="1285875"/>
          <p14:tracePt t="67170" x="10429875" y="1285875"/>
          <p14:tracePt t="67187" x="10456863" y="1268413"/>
          <p14:tracePt t="67204" x="10491788" y="1268413"/>
          <p14:tracePt t="67221" x="10617200" y="1250950"/>
          <p14:tracePt t="67237" x="10715625" y="1241425"/>
          <p14:tracePt t="67254" x="10823575" y="1223963"/>
          <p14:tracePt t="67270" x="10920413" y="1196975"/>
          <p14:tracePt t="67287" x="11001375" y="1169988"/>
          <p14:tracePt t="67304" x="11028363" y="1160463"/>
          <p14:tracePt t="67320" x="11045825" y="1152525"/>
          <p14:tracePt t="67409" x="11055350" y="1152525"/>
          <p14:tracePt t="67416" x="11063288" y="1152525"/>
          <p14:tracePt t="67424" x="11072813" y="1160463"/>
          <p14:tracePt t="67438" x="11082338" y="1169988"/>
          <p14:tracePt t="67453" x="11099800" y="1169988"/>
          <p14:tracePt t="67470" x="11099800" y="1179513"/>
          <p14:tracePt t="67487" x="11109325" y="1179513"/>
          <p14:tracePt t="67552" x="11117263" y="1187450"/>
          <p14:tracePt t="67558" x="11117263" y="1196975"/>
          <p14:tracePt t="67570" x="11126788" y="1196975"/>
          <p14:tracePt t="67587" x="11134725" y="1214438"/>
          <p14:tracePt t="67603" x="11134725" y="1231900"/>
          <p14:tracePt t="67620" x="11144250" y="1231900"/>
          <p14:tracePt t="67637" x="11144250" y="1241425"/>
          <p14:tracePt t="67754" x="11144250" y="1250950"/>
          <p14:tracePt t="67760" x="11144250" y="1258888"/>
          <p14:tracePt t="67776" x="11144250" y="1268413"/>
          <p14:tracePt t="67794" x="11144250" y="1276350"/>
          <p14:tracePt t="79252" x="11134725" y="1285875"/>
          <p14:tracePt t="79259" x="11134725" y="1295400"/>
          <p14:tracePt t="79266" x="11117263" y="1295400"/>
          <p14:tracePt t="79277" x="11109325" y="1312863"/>
          <p14:tracePt t="79294" x="11082338" y="1322388"/>
          <p14:tracePt t="79311" x="11055350" y="1347788"/>
          <p14:tracePt t="79327" x="11018838" y="1384300"/>
          <p14:tracePt t="79361" x="10929938" y="1428750"/>
          <p14:tracePt t="79394" x="10804525" y="1490663"/>
          <p14:tracePt t="79427" x="10671175" y="1562100"/>
          <p14:tracePt t="79443" x="10590213" y="1608138"/>
          <p14:tracePt t="79460" x="10537825" y="1633538"/>
          <p14:tracePt t="79477" x="10474325" y="1670050"/>
          <p14:tracePt t="79494" x="10420350" y="1704975"/>
          <p14:tracePt t="79511" x="10367963" y="1741488"/>
          <p14:tracePt t="79527" x="10287000" y="1776413"/>
          <p14:tracePt t="79544" x="10198100" y="1822450"/>
          <p14:tracePt t="79560" x="10117138" y="1857375"/>
          <p14:tracePt t="79577" x="10045700" y="1893888"/>
          <p14:tracePt t="79594" x="9983788" y="1919288"/>
          <p14:tracePt t="79610" x="9947275" y="1946275"/>
          <p14:tracePt t="79627" x="9894888" y="1973263"/>
          <p14:tracePt t="79644" x="9867900" y="1990725"/>
          <p14:tracePt t="79661" x="9823450" y="2017713"/>
          <p14:tracePt t="79677" x="9804400" y="2027238"/>
          <p14:tracePt t="79693" x="9786938" y="2036763"/>
          <p14:tracePt t="79710" x="9759950" y="2044700"/>
          <p14:tracePt t="79727" x="9742488" y="2044700"/>
          <p14:tracePt t="79743" x="9715500" y="2044700"/>
          <p14:tracePt t="79761" x="9661525" y="2062163"/>
          <p14:tracePt t="79777" x="9644063" y="2071688"/>
          <p14:tracePt t="79793" x="9617075" y="2071688"/>
          <p14:tracePt t="79810" x="9590088" y="2089150"/>
          <p14:tracePt t="79827" x="9572625" y="2108200"/>
          <p14:tracePt t="79844" x="9545638" y="2108200"/>
          <p14:tracePt t="79861" x="9518650" y="2125663"/>
          <p14:tracePt t="79878" x="9491663" y="2125663"/>
          <p14:tracePt t="79893" x="9474200" y="2125663"/>
          <p14:tracePt t="79910" x="9466263" y="2133600"/>
          <p14:tracePt t="80125" x="9456738" y="2133600"/>
          <p14:tracePt t="80145" x="9447213" y="2133600"/>
          <p14:tracePt t="80152" x="9439275" y="2133600"/>
          <p14:tracePt t="80160" x="9429750" y="2133600"/>
          <p14:tracePt t="80176" x="9412288" y="2133600"/>
          <p14:tracePt t="80193" x="9402763" y="2133600"/>
          <p14:tracePt t="80210" x="9394825" y="2133600"/>
          <p14:tracePt t="80244" x="9385300" y="2133600"/>
          <p14:tracePt t="80277" x="9375775" y="2125663"/>
          <p14:tracePt t="80386" x="9367838" y="2125663"/>
          <p14:tracePt t="80430" x="9358313" y="2125663"/>
          <p14:tracePt t="80438" x="9358313" y="2116138"/>
          <p14:tracePt t="80447" x="9358313" y="2108200"/>
          <p14:tracePt t="80460" x="9348788" y="2108200"/>
          <p14:tracePt t="80476" x="9340850" y="2098675"/>
          <p14:tracePt t="80493" x="9331325" y="2089150"/>
          <p14:tracePt t="80510" x="9331325" y="2081213"/>
          <p14:tracePt t="80527" x="9323388" y="2071688"/>
          <p14:tracePt t="80543" x="9323388" y="2062163"/>
          <p14:tracePt t="80560" x="9313863" y="2062163"/>
          <p14:tracePt t="80683" x="9304338" y="2062163"/>
          <p14:tracePt t="80690" x="9304338" y="2071688"/>
          <p14:tracePt t="80699" x="9304338" y="2081213"/>
          <p14:tracePt t="80710" x="9304338" y="2089150"/>
          <p14:tracePt t="80726" x="9304338" y="2098675"/>
          <p14:tracePt t="80743" x="9304338" y="2108200"/>
          <p14:tracePt t="80763" x="9304338" y="2116138"/>
          <p14:tracePt t="80779" x="9304338" y="2133600"/>
          <p14:tracePt t="80794" x="9313863" y="2152650"/>
          <p14:tracePt t="80810" x="9323388" y="2179638"/>
          <p14:tracePt t="80826" x="9340850" y="2214563"/>
          <p14:tracePt t="80831" x="9348788" y="2224088"/>
          <p14:tracePt t="80843" x="9358313" y="2232025"/>
          <p14:tracePt t="80860" x="9367838" y="2259013"/>
          <p14:tracePt t="80877" x="9375775" y="2286000"/>
          <p14:tracePt t="80894" x="9385300" y="2295525"/>
          <p14:tracePt t="80910" x="9385300" y="2303463"/>
          <p14:tracePt t="80926" x="9385300" y="2312988"/>
          <p14:tracePt t="80942" x="9394825" y="2322513"/>
          <p14:tracePt t="80959" x="9394825" y="2347913"/>
          <p14:tracePt t="80976" x="9394825" y="2366963"/>
          <p14:tracePt t="80993" x="9402763" y="2401888"/>
          <p14:tracePt t="81010" x="9412288" y="2428875"/>
          <p14:tracePt t="81027" x="9420225" y="2446338"/>
          <p14:tracePt t="81042" x="9420225" y="2455863"/>
          <p14:tracePt t="81096" x="9420225" y="2465388"/>
          <p14:tracePt t="81107" x="9420225" y="2473325"/>
          <p14:tracePt t="81114" x="9420225" y="2482850"/>
          <p14:tracePt t="81131" x="9420225" y="2490788"/>
          <p14:tracePt t="81143" x="9420225" y="2500313"/>
          <p14:tracePt t="81283" x="9412288" y="2500313"/>
          <p14:tracePt t="81293" x="9412288" y="2509838"/>
          <p14:tracePt t="81302" x="9402763" y="2509838"/>
          <p14:tracePt t="81309" x="9402763" y="2517775"/>
          <p14:tracePt t="81325" x="9394825" y="2536825"/>
          <p14:tracePt t="81343" x="9385300" y="2544763"/>
          <p14:tracePt t="81359" x="9385300" y="2562225"/>
          <p14:tracePt t="81375" x="9385300" y="2571750"/>
          <p14:tracePt t="81393" x="9394825" y="2589213"/>
          <p14:tracePt t="81409" x="9412288" y="2608263"/>
          <p14:tracePt t="81427" x="9439275" y="2625725"/>
          <p14:tracePt t="81442" x="9466263" y="2643188"/>
          <p14:tracePt t="81459" x="9528175" y="2643188"/>
          <p14:tracePt t="81476" x="9555163" y="2643188"/>
          <p14:tracePt t="81492" x="9582150" y="2643188"/>
          <p14:tracePt t="81509" x="9599613" y="2633663"/>
          <p14:tracePt t="81526" x="9626600" y="2633663"/>
          <p14:tracePt t="81542" x="9644063" y="2633663"/>
          <p14:tracePt t="81559" x="9680575" y="2625725"/>
          <p14:tracePt t="81575" x="9725025" y="2616200"/>
          <p14:tracePt t="81592" x="9813925" y="2598738"/>
          <p14:tracePt t="81608" x="9912350" y="2571750"/>
          <p14:tracePt t="81625" x="10018713" y="2536825"/>
          <p14:tracePt t="81642" x="10117138" y="2509838"/>
          <p14:tracePt t="81659" x="10198100" y="2482850"/>
          <p14:tracePt t="81676" x="10252075" y="2473325"/>
          <p14:tracePt t="81692" x="10269538" y="2465388"/>
          <p14:tracePt t="81709" x="10287000" y="2465388"/>
          <p14:tracePt t="81725" x="10304463" y="2465388"/>
          <p14:tracePt t="81742" x="10331450" y="2465388"/>
          <p14:tracePt t="81759" x="10348913" y="2473325"/>
          <p14:tracePt t="81776" x="10394950" y="2482850"/>
          <p14:tracePt t="81792" x="10420350" y="2490788"/>
          <p14:tracePt t="81809" x="10447338" y="2509838"/>
          <p14:tracePt t="81826" x="10474325" y="2517775"/>
          <p14:tracePt t="81842" x="10491788" y="2536825"/>
          <p14:tracePt t="81859" x="10518775" y="2562225"/>
          <p14:tracePt t="81875" x="10545763" y="2589213"/>
          <p14:tracePt t="81892" x="10582275" y="2608263"/>
          <p14:tracePt t="81909" x="10590213" y="2616200"/>
          <p14:tracePt t="81943" x="10599738" y="2633663"/>
          <p14:tracePt t="81975" x="10609263" y="2633663"/>
          <p14:tracePt t="82021" x="10599738" y="2643188"/>
          <p14:tracePt t="82026" x="10555288" y="2660650"/>
          <p14:tracePt t="82042" x="10367963" y="2697163"/>
          <p14:tracePt t="82059" x="10001250" y="2768600"/>
          <p14:tracePt t="82075" x="9447213" y="2919413"/>
          <p14:tracePt t="82092" x="8902700" y="3036888"/>
          <p14:tracePt t="82109" x="8447088" y="3089275"/>
          <p14:tracePt t="82125" x="8143875" y="3133725"/>
          <p14:tracePt t="82142" x="7912100" y="3179763"/>
          <p14:tracePt t="82159" x="7894638" y="3179763"/>
          <p14:tracePt t="82293" x="7902575" y="3179763"/>
          <p14:tracePt t="82299" x="7939088" y="3170238"/>
          <p14:tracePt t="82308" x="7991475" y="3152775"/>
          <p14:tracePt t="82325" x="8188325" y="3108325"/>
          <p14:tracePt t="82328" x="8323263" y="3071813"/>
          <p14:tracePt t="82342" x="8545513" y="3017838"/>
          <p14:tracePt t="82358" x="9001125" y="2911475"/>
          <p14:tracePt t="82375" x="9644063" y="2687638"/>
          <p14:tracePt t="82391" x="9929813" y="2608263"/>
          <p14:tracePt t="82408" x="10134600" y="2571750"/>
          <p14:tracePt t="82425" x="10287000" y="2544763"/>
          <p14:tracePt t="82442" x="10385425" y="2536825"/>
          <p14:tracePt t="82458" x="10447338" y="2536825"/>
          <p14:tracePt t="82475" x="10518775" y="2544763"/>
          <p14:tracePt t="82491" x="10626725" y="2581275"/>
          <p14:tracePt t="82508" x="10715625" y="2608263"/>
          <p14:tracePt t="82524" x="10814050" y="2625725"/>
          <p14:tracePt t="82541" x="10902950" y="2633663"/>
          <p14:tracePt t="82558" x="10966450" y="2652713"/>
          <p14:tracePt t="82574" x="11001375" y="2660650"/>
          <p14:tracePt t="82592" x="11037888" y="2679700"/>
          <p14:tracePt t="82608" x="11045825" y="2679700"/>
          <p14:tracePt t="82713" x="11037888" y="2679700"/>
          <p14:tracePt t="82719" x="11010900" y="2670175"/>
          <p14:tracePt t="82727" x="10956925" y="2660650"/>
          <p14:tracePt t="82742" x="10823575" y="2652713"/>
          <p14:tracePt t="82758" x="10617200" y="2670175"/>
          <p14:tracePt t="82774" x="10385425" y="2697163"/>
          <p14:tracePt t="82791" x="10144125" y="2732088"/>
          <p14:tracePt t="82808" x="9947275" y="2776538"/>
          <p14:tracePt t="82825" x="9840913" y="2803525"/>
          <p14:tracePt t="82829" x="9804400" y="2803525"/>
          <p14:tracePt t="82841" x="9796463" y="2803525"/>
          <p14:tracePt t="82858" x="9777413" y="2803525"/>
          <p14:tracePt t="82899" x="9769475" y="2803525"/>
          <p14:tracePt t="82917" x="9752013" y="2813050"/>
          <p14:tracePt t="82925" x="9725025" y="2813050"/>
          <p14:tracePt t="82941" x="9644063" y="2830513"/>
          <p14:tracePt t="82958" x="9555163" y="2847975"/>
          <p14:tracePt t="82974" x="9456738" y="2857500"/>
          <p14:tracePt t="82991" x="9412288" y="2867025"/>
          <p14:tracePt t="83008" x="9375775" y="2867025"/>
          <p14:tracePt t="83025" x="9367838" y="2867025"/>
          <p14:tracePt t="83041" x="9358313" y="2867025"/>
          <p14:tracePt t="83058" x="9348788" y="2857500"/>
          <p14:tracePt t="83075" x="9331325" y="2840038"/>
          <p14:tracePt t="83091" x="9313863" y="2822575"/>
          <p14:tracePt t="83107" x="9304338" y="2803525"/>
          <p14:tracePt t="83124" x="9296400" y="2795588"/>
          <p14:tracePt t="83141" x="9286875" y="2786063"/>
          <p14:tracePt t="83287" x="9304338" y="2776538"/>
          <p14:tracePt t="83295" x="9340850" y="2768600"/>
          <p14:tracePt t="83307" x="9394825" y="2759075"/>
          <p14:tracePt t="83324" x="9501188" y="2724150"/>
          <p14:tracePt t="83327" x="9582150" y="2705100"/>
          <p14:tracePt t="83341" x="9725025" y="2660650"/>
          <p14:tracePt t="83358" x="9894888" y="2643188"/>
          <p14:tracePt t="83374" x="10055225" y="2625725"/>
          <p14:tracePt t="83391" x="10206038" y="2608263"/>
          <p14:tracePt t="83408" x="10348913" y="2598738"/>
          <p14:tracePt t="83424" x="10483850" y="2598738"/>
          <p14:tracePt t="83441" x="10582275" y="2598738"/>
          <p14:tracePt t="83457" x="10715625" y="2608263"/>
          <p14:tracePt t="83474" x="10796588" y="2616200"/>
          <p14:tracePt t="83490" x="10848975" y="2616200"/>
          <p14:tracePt t="83507" x="10885488" y="2608263"/>
          <p14:tracePt t="83524" x="10920413" y="2589213"/>
          <p14:tracePt t="83541" x="10947400" y="2581275"/>
          <p14:tracePt t="83557" x="10966450" y="2581275"/>
          <p14:tracePt t="83574" x="10991850" y="2581275"/>
          <p14:tracePt t="83591" x="11018838" y="2581275"/>
          <p14:tracePt t="83607" x="11028363" y="2581275"/>
          <p14:tracePt t="83624" x="11055350" y="2581275"/>
          <p14:tracePt t="83641" x="11063288" y="2581275"/>
          <p14:tracePt t="83657" x="11082338" y="2581275"/>
          <p14:tracePt t="83674" x="11090275" y="2581275"/>
          <p14:tracePt t="83798" x="11055350" y="2581275"/>
          <p14:tracePt t="83803" x="11010900" y="2589213"/>
          <p14:tracePt t="83809" x="10929938" y="2608263"/>
          <p14:tracePt t="83825" x="10706100" y="2625725"/>
          <p14:tracePt t="83841" x="10466388" y="2616200"/>
          <p14:tracePt t="83857" x="10233025" y="2598738"/>
          <p14:tracePt t="83874" x="10001250" y="2562225"/>
          <p14:tracePt t="83890" x="9831388" y="2527300"/>
          <p14:tracePt t="83907" x="9698038" y="2490788"/>
          <p14:tracePt t="83925" x="9563100" y="2446338"/>
          <p14:tracePt t="83940" x="9501188" y="2428875"/>
          <p14:tracePt t="83957" x="9456738" y="2428875"/>
          <p14:tracePt t="83973" x="9439275" y="2428875"/>
          <p14:tracePt t="83990" x="9412288" y="2438400"/>
          <p14:tracePt t="84008" x="9385300" y="2455863"/>
          <p14:tracePt t="84024" x="9358313" y="2465388"/>
          <p14:tracePt t="84042" x="9323388" y="2490788"/>
          <p14:tracePt t="84057" x="9286875" y="2517775"/>
          <p14:tracePt t="84073" x="9259888" y="2544763"/>
          <p14:tracePt t="84090" x="9232900" y="2571750"/>
          <p14:tracePt t="84108" x="9205913" y="2598738"/>
          <p14:tracePt t="84124" x="9180513" y="2625725"/>
          <p14:tracePt t="84140" x="9161463" y="2643188"/>
          <p14:tracePt t="84157" x="9153525" y="2679700"/>
          <p14:tracePt t="84174" x="9153525" y="2705100"/>
          <p14:tracePt t="84190" x="9161463" y="2732088"/>
          <p14:tracePt t="84206" x="9188450" y="2759075"/>
          <p14:tracePt t="84223" x="9224963" y="2759075"/>
          <p14:tracePt t="84240" x="9269413" y="2759075"/>
          <p14:tracePt t="84257" x="9358313" y="2759075"/>
          <p14:tracePt t="84274" x="9510713" y="2724150"/>
          <p14:tracePt t="84290" x="9609138" y="2687638"/>
          <p14:tracePt t="84307" x="9732963" y="2652713"/>
          <p14:tracePt t="84323" x="9875838" y="2633663"/>
          <p14:tracePt t="84340" x="10018713" y="2633663"/>
          <p14:tracePt t="84356" x="10161588" y="2633663"/>
          <p14:tracePt t="84373" x="10304463" y="2643188"/>
          <p14:tracePt t="84390" x="10518775" y="2652713"/>
          <p14:tracePt t="84406" x="10653713" y="2670175"/>
          <p14:tracePt t="84423" x="10752138" y="2660650"/>
          <p14:tracePt t="84440" x="10858500" y="2643188"/>
          <p14:tracePt t="84456" x="10939463" y="2608263"/>
          <p14:tracePt t="84473" x="11010900" y="2581275"/>
          <p14:tracePt t="84490" x="11063288" y="2544763"/>
          <p14:tracePt t="84506" x="11090275" y="2517775"/>
          <p14:tracePt t="84523" x="11126788" y="2500313"/>
          <p14:tracePt t="84540" x="11144250" y="2482850"/>
          <p14:tracePt t="84557" x="11171238" y="2482850"/>
          <p14:tracePt t="84573" x="11198225" y="2482850"/>
          <p14:tracePt t="84591" x="11233150" y="2509838"/>
          <p14:tracePt t="84607" x="11260138" y="2527300"/>
          <p14:tracePt t="84623" x="11277600" y="2554288"/>
          <p14:tracePt t="84639" x="11304588" y="2581275"/>
          <p14:tracePt t="84656" x="11314113" y="2608263"/>
          <p14:tracePt t="84673" x="11323638" y="2625725"/>
          <p14:tracePt t="84690" x="11331575" y="2625725"/>
          <p14:tracePt t="84892" x="11341100" y="2625725"/>
          <p14:tracePt t="84912" x="11349038" y="2625725"/>
          <p14:tracePt t="84946" x="11358563" y="2625725"/>
          <p14:tracePt t="84955" x="11376025" y="2625725"/>
          <p14:tracePt t="84962" x="11403013" y="2625725"/>
          <p14:tracePt t="84973" x="11412538" y="2625725"/>
          <p14:tracePt t="84990" x="11420475" y="2633663"/>
          <p14:tracePt t="88792" x="11412538" y="2643188"/>
          <p14:tracePt t="88798" x="11368088" y="2660650"/>
          <p14:tracePt t="88807" x="11314113" y="2670175"/>
          <p14:tracePt t="88820" x="11260138" y="2687638"/>
          <p14:tracePt t="88836" x="11180763" y="2724150"/>
          <p14:tracePt t="88838" x="11161713" y="2741613"/>
          <p14:tracePt t="88853" x="11134725" y="2741613"/>
          <p14:tracePt t="88869" x="11134725" y="2751138"/>
          <p14:tracePt t="88886" x="11126788" y="2751138"/>
          <p14:tracePt t="88953" x="11072813" y="2697163"/>
          <p14:tracePt t="88986" x="11018838" y="2643188"/>
          <p14:tracePt t="89004" x="11001375" y="2616200"/>
          <p14:tracePt t="90722" x="11028363" y="2608263"/>
          <p14:tracePt t="90730" x="11063288" y="2598738"/>
          <p14:tracePt t="90736" x="11090275" y="2598738"/>
          <p14:tracePt t="90751" x="11126788" y="2589213"/>
          <p14:tracePt t="90852" x="11134725" y="2571750"/>
          <p14:tracePt t="90859" x="11134725" y="2562225"/>
          <p14:tracePt t="90868" x="11134725" y="2544763"/>
          <p14:tracePt t="90901" x="11117263" y="2482850"/>
          <p14:tracePt t="90918" x="11090275" y="2482850"/>
          <p14:tracePt t="90935" x="11045825" y="2500313"/>
          <p14:tracePt t="90951" x="10983913" y="2527300"/>
          <p14:tracePt t="90967" x="10895013" y="2571750"/>
          <p14:tracePt t="90984" x="10875963" y="2598738"/>
          <p14:tracePt t="91002" x="10848975" y="2616200"/>
          <p14:tracePt t="91017" x="10823575" y="2643188"/>
          <p14:tracePt t="91035" x="10804525" y="2670175"/>
          <p14:tracePt t="91051" x="10796588" y="2687638"/>
          <p14:tracePt t="91067" x="10787063" y="2697163"/>
          <p14:tracePt t="91084" x="10777538" y="2705100"/>
          <p14:tracePt t="91127" x="10777538" y="2714625"/>
          <p14:tracePt t="91468" x="10769600" y="2714625"/>
          <p14:tracePt t="91476" x="10760075" y="2724150"/>
          <p14:tracePt t="91484" x="10752138" y="2732088"/>
          <p14:tracePt t="91501" x="10725150" y="2751138"/>
          <p14:tracePt t="91518" x="10715625" y="2751138"/>
          <p14:tracePt t="91534" x="10706100" y="2751138"/>
          <p14:tracePt t="91685" x="10706100" y="2759075"/>
          <p14:tracePt t="92190" x="10688638" y="2759075"/>
          <p14:tracePt t="92198" x="10680700" y="2768600"/>
          <p14:tracePt t="92206" x="10671175" y="2768600"/>
          <p14:tracePt t="92217" x="10653713" y="2786063"/>
          <p14:tracePt t="92234" x="10634663" y="2786063"/>
          <p14:tracePt t="92250" x="10609263" y="2803525"/>
          <p14:tracePt t="92267" x="10582275" y="2813050"/>
          <p14:tracePt t="92300" x="10563225" y="2813050"/>
          <p14:tracePt t="92334" x="10545763" y="2830513"/>
          <p14:tracePt t="92368" x="10528300" y="2830513"/>
          <p14:tracePt t="92566" x="10528300" y="2822575"/>
          <p14:tracePt t="92581" x="10528300" y="2803525"/>
          <p14:tracePt t="92589" x="10537825" y="2803525"/>
          <p14:tracePt t="92600" x="10545763" y="2803525"/>
          <p14:tracePt t="92617" x="10545763" y="2795588"/>
          <p14:tracePt t="92633" x="10545763" y="2786063"/>
          <p14:tracePt t="92651" x="10555288" y="2786063"/>
          <p14:tracePt t="92763" x="10545763" y="2776538"/>
          <p14:tracePt t="92779" x="10537825" y="2776538"/>
          <p14:tracePt t="92786" x="10518775" y="2768600"/>
          <p14:tracePt t="92802" x="10501313" y="2768600"/>
          <p14:tracePt t="92817" x="10491788" y="2759075"/>
          <p14:tracePt t="92833" x="10466388" y="2759075"/>
          <p14:tracePt t="92849" x="10447338" y="2759075"/>
          <p14:tracePt t="92866" x="10439400" y="2759075"/>
          <p14:tracePt t="92883" x="10420350" y="2759075"/>
          <p14:tracePt t="92900" x="10412413" y="2759075"/>
          <p14:tracePt t="92916" x="10394950" y="2759075"/>
          <p14:tracePt t="92933" x="10385425" y="2759075"/>
          <p14:tracePt t="92949" x="10367963" y="2759075"/>
          <p14:tracePt t="92966" x="10348913" y="2759075"/>
          <p14:tracePt t="92983" x="10323513" y="2759075"/>
          <p14:tracePt t="92999" x="10296525" y="2768600"/>
          <p14:tracePt t="93016" x="10277475" y="2776538"/>
          <p14:tracePt t="93033" x="10252075" y="2786063"/>
          <p14:tracePt t="93049" x="10225088" y="2795588"/>
          <p14:tracePt t="93066" x="10198100" y="2813050"/>
          <p14:tracePt t="93083" x="10153650" y="2822575"/>
          <p14:tracePt t="93100" x="10126663" y="2840038"/>
          <p14:tracePt t="93116" x="10109200" y="2840038"/>
          <p14:tracePt t="93184" x="10109200" y="2847975"/>
          <p14:tracePt t="93231" x="10099675" y="2847975"/>
          <p14:tracePt t="93243" x="10099675" y="2857500"/>
          <p14:tracePt t="93255" x="10090150" y="2857500"/>
          <p14:tracePt t="93273" x="10082213" y="2857500"/>
          <p14:tracePt t="93293" x="10072688" y="2867025"/>
          <p14:tracePt t="93364" x="10063163" y="2867025"/>
          <p14:tracePt t="93372" x="10055225" y="2867025"/>
          <p14:tracePt t="93383" x="10045700" y="2867025"/>
          <p14:tracePt t="93399" x="10018713" y="2867025"/>
          <p14:tracePt t="93416" x="10010775" y="2867025"/>
          <p14:tracePt t="93432" x="9991725" y="2874963"/>
          <p14:tracePt t="93449" x="9974263" y="2874963"/>
          <p14:tracePt t="93466" x="9947275" y="2884488"/>
          <p14:tracePt t="93483" x="9929813" y="2894013"/>
          <p14:tracePt t="93500" x="9912350" y="2894013"/>
          <p14:tracePt t="93591" x="9902825" y="2894013"/>
          <p14:tracePt t="93599" x="9902825" y="2884488"/>
          <p14:tracePt t="93604" x="9902825" y="2874963"/>
          <p14:tracePt t="93616" x="9902825" y="2867025"/>
          <p14:tracePt t="93707" x="9894888" y="2867025"/>
          <p14:tracePt t="93715" x="9885363" y="2874963"/>
          <p14:tracePt t="93722" x="9875838" y="2901950"/>
          <p14:tracePt t="93732" x="9858375" y="2955925"/>
          <p14:tracePt t="93749" x="9848850" y="3054350"/>
          <p14:tracePt t="93766" x="9840913" y="3187700"/>
          <p14:tracePt t="93782" x="9848850" y="3357563"/>
          <p14:tracePt t="93799" x="9858375" y="3446463"/>
          <p14:tracePt t="93815" x="9858375" y="3473450"/>
          <p14:tracePt t="93832" x="9858375" y="3500438"/>
          <p14:tracePt t="93849" x="9858375" y="3527425"/>
          <p14:tracePt t="93865" x="9848850" y="3544888"/>
          <p14:tracePt t="93868" x="9840913" y="3554413"/>
          <p14:tracePt t="93882" x="9831388" y="3571875"/>
          <p14:tracePt t="93898" x="9759950" y="3608388"/>
          <p14:tracePt t="93915" x="9626600" y="3660775"/>
          <p14:tracePt t="93932" x="9429750" y="3705225"/>
          <p14:tracePt t="93949" x="9188450" y="3741738"/>
          <p14:tracePt t="93966" x="8966200" y="3803650"/>
          <p14:tracePt t="93982" x="8777288" y="3840163"/>
          <p14:tracePt t="93998" x="8661400" y="3875088"/>
          <p14:tracePt t="94015" x="8616950" y="3894138"/>
          <p14:tracePt t="94032" x="8609013" y="3902075"/>
          <p14:tracePt t="94049" x="8599488" y="3902075"/>
          <p14:tracePt t="94065" x="8599488" y="3911600"/>
          <p14:tracePt t="94082" x="8582025" y="3929063"/>
          <p14:tracePt t="94098" x="8555038" y="3946525"/>
          <p14:tracePt t="94115" x="8528050" y="3973513"/>
          <p14:tracePt t="94132" x="8501063" y="4010025"/>
          <p14:tracePt t="94148" x="8483600" y="4054475"/>
          <p14:tracePt t="94165" x="8447088" y="4098925"/>
          <p14:tracePt t="94182" x="8439150" y="4133850"/>
          <p14:tracePt t="94198" x="8439150" y="4152900"/>
          <p14:tracePt t="94215" x="8447088" y="4197350"/>
          <p14:tracePt t="94232" x="8466138" y="4232275"/>
          <p14:tracePt t="94249" x="8491538" y="4268788"/>
          <p14:tracePt t="94265" x="8518525" y="4295775"/>
          <p14:tracePt t="94282" x="8545513" y="4313238"/>
          <p14:tracePt t="94298" x="8555038" y="4313238"/>
          <p14:tracePt t="94315" x="8562975" y="4322763"/>
          <p14:tracePt t="94332" x="8582025" y="4330700"/>
          <p14:tracePt t="94348" x="8589963" y="4340225"/>
          <p14:tracePt t="94366" x="8626475" y="4357688"/>
          <p14:tracePt t="94382" x="8653463" y="4375150"/>
          <p14:tracePt t="94399" x="8688388" y="4402138"/>
          <p14:tracePt t="94415" x="8715375" y="4402138"/>
          <p14:tracePt t="94432" x="8732838" y="4411663"/>
          <p14:tracePt t="94449" x="8759825" y="4411663"/>
          <p14:tracePt t="94465" x="8777288" y="4411663"/>
          <p14:tracePt t="94482" x="8796338" y="4411663"/>
          <p14:tracePt t="94498" x="8804275" y="4411663"/>
          <p14:tracePt t="94515" x="8831263" y="4411663"/>
          <p14:tracePt t="94533" x="8920163" y="4411663"/>
          <p14:tracePt t="94549" x="9001125" y="4411663"/>
          <p14:tracePt t="94565" x="9082088" y="4411663"/>
          <p14:tracePt t="94581" x="9144000" y="4429125"/>
          <p14:tracePt t="94598" x="9180513" y="4438650"/>
          <p14:tracePt t="94615" x="9197975" y="4446588"/>
          <p14:tracePt t="94632" x="9224963" y="4456113"/>
          <p14:tracePt t="94648" x="9269413" y="4456113"/>
          <p14:tracePt t="94665" x="9340850" y="4456113"/>
          <p14:tracePt t="94681" x="9429750" y="4465638"/>
          <p14:tracePt t="94698" x="9501188" y="4465638"/>
          <p14:tracePt t="94715" x="9555163" y="4473575"/>
          <p14:tracePt t="94732" x="9590088" y="4473575"/>
          <p14:tracePt t="94748" x="9599613" y="4473575"/>
          <p14:tracePt t="94765" x="9634538" y="4473575"/>
          <p14:tracePt t="94781" x="9661525" y="4473575"/>
          <p14:tracePt t="94798" x="9680575" y="4473575"/>
          <p14:tracePt t="94815" x="9698038" y="4473575"/>
          <p14:tracePt t="94833" x="9705975" y="4473575"/>
          <p14:tracePt t="95191" x="9715500" y="4473575"/>
          <p14:tracePt t="95225" x="9725025" y="4465638"/>
          <p14:tracePt t="95276" x="9732963" y="4465638"/>
          <p14:tracePt t="95287" x="9732963" y="4456113"/>
          <p14:tracePt t="95299" x="9742488" y="4456113"/>
          <p14:tracePt t="95315" x="9752013" y="4456113"/>
          <p14:tracePt t="95348" x="9786938" y="4438650"/>
          <p14:tracePt t="95381" x="9813925" y="4429125"/>
          <p14:tracePt t="95419" x="9823450" y="4429125"/>
          <p14:tracePt t="95504" x="9823450" y="4419600"/>
          <p14:tracePt t="95524" x="9823450" y="4411663"/>
          <p14:tracePt t="95536" x="9840913" y="4411663"/>
          <p14:tracePt t="95543" x="9848850" y="4411663"/>
          <p14:tracePt t="95552" x="9875838" y="4394200"/>
          <p14:tracePt t="95564" x="9939338" y="4375150"/>
          <p14:tracePt t="95581" x="10001250" y="4348163"/>
          <p14:tracePt t="95597" x="10045700" y="4340225"/>
          <p14:tracePt t="95614" x="10063163" y="4322763"/>
          <p14:tracePt t="95632" x="10090150" y="4322763"/>
          <p14:tracePt t="95648" x="10099675" y="4322763"/>
          <p14:tracePt t="95664" x="10126663" y="4322763"/>
          <p14:tracePt t="95681" x="10188575" y="4313238"/>
          <p14:tracePt t="95697" x="10269538" y="4313238"/>
          <p14:tracePt t="95714" x="10367963" y="4313238"/>
          <p14:tracePt t="95731" x="10466388" y="4322763"/>
          <p14:tracePt t="95747" x="10555288" y="4322763"/>
          <p14:tracePt t="95764" x="10617200" y="4322763"/>
          <p14:tracePt t="95780" x="10680700" y="4322763"/>
          <p14:tracePt t="95797" x="10804525" y="4313238"/>
          <p14:tracePt t="95814" x="10902950" y="4313238"/>
          <p14:tracePt t="95830" x="11001375" y="4313238"/>
          <p14:tracePt t="95847" x="11090275" y="4303713"/>
          <p14:tracePt t="95864" x="11153775" y="4303713"/>
          <p14:tracePt t="95866" x="11161713" y="4303713"/>
          <p14:tracePt t="95880" x="11171238" y="4303713"/>
          <p14:tracePt t="95897" x="11171238" y="4313238"/>
          <p14:tracePt t="95914" x="11161713" y="4322763"/>
          <p14:tracePt t="95931" x="11117263" y="4357688"/>
          <p14:tracePt t="95947" x="11001375" y="4411663"/>
          <p14:tracePt t="95964" x="10752138" y="4491038"/>
          <p14:tracePt t="95980" x="10528300" y="4554538"/>
          <p14:tracePt t="95997" x="10287000" y="4589463"/>
          <p14:tracePt t="96013" x="10045700" y="4625975"/>
          <p14:tracePt t="96030" x="9831388" y="4643438"/>
          <p14:tracePt t="96047" x="9698038" y="4652963"/>
          <p14:tracePt t="96064" x="9599613" y="4652963"/>
          <p14:tracePt t="96080" x="9555163" y="4660900"/>
          <p14:tracePt t="96097" x="9528175" y="4660900"/>
          <p14:tracePt t="96113" x="9501188" y="4670425"/>
          <p14:tracePt t="96130" x="9456738" y="4679950"/>
          <p14:tracePt t="96147" x="9402763" y="4687888"/>
          <p14:tracePt t="96165" x="9277350" y="4687888"/>
          <p14:tracePt t="96182" x="9188450" y="4697413"/>
          <p14:tracePt t="96197" x="9134475" y="4697413"/>
          <p14:tracePt t="96213" x="9109075" y="4697413"/>
          <p14:tracePt t="96230" x="9090025" y="4697413"/>
          <p14:tracePt t="96247" x="9072563" y="4697413"/>
          <p14:tracePt t="96263" x="9063038" y="4697413"/>
          <p14:tracePt t="96298" x="9037638" y="4705350"/>
          <p14:tracePt t="96314" x="9018588" y="4705350"/>
          <p14:tracePt t="96331" x="8991600" y="4714875"/>
          <p14:tracePt t="96347" x="8974138" y="4714875"/>
          <p14:tracePt t="96364" x="8947150" y="4714875"/>
          <p14:tracePt t="96366" x="8939213" y="4714875"/>
          <p14:tracePt t="96380" x="8920163" y="4714875"/>
          <p14:tracePt t="96397" x="8912225" y="4714875"/>
          <p14:tracePt t="96413" x="8902700" y="4714875"/>
          <p14:tracePt t="96644" x="8894763" y="4724400"/>
          <p14:tracePt t="96649" x="8885238" y="4724400"/>
          <p14:tracePt t="96663" x="8875713" y="4724400"/>
          <p14:tracePt t="96680" x="8867775" y="4732338"/>
          <p14:tracePt t="96696" x="8858250" y="4741863"/>
          <p14:tracePt t="96713" x="8848725" y="4741863"/>
          <p14:tracePt t="96730" x="8831263" y="4741863"/>
          <p14:tracePt t="96747" x="8823325" y="4751388"/>
          <p14:tracePt t="96763" x="8796338" y="4751388"/>
          <p14:tracePt t="96780" x="8769350" y="4751388"/>
          <p14:tracePt t="96797" x="8751888" y="4751388"/>
          <p14:tracePt t="96813" x="8724900" y="4751388"/>
          <p14:tracePt t="96829" x="8705850" y="4751388"/>
          <p14:tracePt t="96847" x="8680450" y="4751388"/>
          <p14:tracePt t="96863" x="8670925" y="4751388"/>
          <p14:tracePt t="96866" x="8661400" y="4751388"/>
          <p14:tracePt t="96882" x="8653463" y="4751388"/>
          <p14:tracePt t="96897" x="8643938" y="4751388"/>
          <p14:tracePt t="96915" x="8634413" y="4751388"/>
          <p14:tracePt t="96929" x="8626475" y="4751388"/>
          <p14:tracePt t="98733" x="8626475" y="4759325"/>
          <p14:tracePt t="99018" x="8634413" y="4759325"/>
          <p14:tracePt t="99022" x="8653463" y="4759325"/>
          <p14:tracePt t="99031" x="8661400" y="4759325"/>
          <p14:tracePt t="99045" x="8680450" y="4759325"/>
          <p14:tracePt t="99061" x="8697913" y="4759325"/>
          <p14:tracePt t="99078" x="8724900" y="4759325"/>
          <p14:tracePt t="99095" x="8742363" y="4759325"/>
          <p14:tracePt t="99111" x="8751888" y="4759325"/>
          <p14:tracePt t="99183" x="8769350" y="4759325"/>
          <p14:tracePt t="99212" x="8840788" y="4759325"/>
          <p14:tracePt t="99228" x="8902700" y="4759325"/>
          <p14:tracePt t="99244" x="8956675" y="4751388"/>
          <p14:tracePt t="99261" x="8974138" y="4751388"/>
          <p14:tracePt t="99277" x="9001125" y="4751388"/>
          <p14:tracePt t="99294" x="9018588" y="4751388"/>
          <p14:tracePt t="99312" x="9045575" y="4751388"/>
          <p14:tracePt t="99329" x="9072563" y="4751388"/>
          <p14:tracePt t="99344" x="9090025" y="4751388"/>
          <p14:tracePt t="99361" x="9099550" y="4751388"/>
          <p14:tracePt t="99379" x="9109075" y="4751388"/>
          <p14:tracePt t="99395" x="9117013" y="4751388"/>
          <p14:tracePt t="99532" x="9126538" y="4751388"/>
          <p14:tracePt t="99550" x="9134475" y="4751388"/>
          <p14:tracePt t="99556" x="9144000" y="4751388"/>
          <p14:tracePt t="99565" x="9161463" y="4741863"/>
          <p14:tracePt t="99578" x="9170988" y="4732338"/>
          <p14:tracePt t="99594" x="9232900" y="4724400"/>
          <p14:tracePt t="99611" x="9286875" y="4724400"/>
          <p14:tracePt t="99627" x="9340850" y="4714875"/>
          <p14:tracePt t="99644" x="9385300" y="4714875"/>
          <p14:tracePt t="99660" x="9420225" y="4714875"/>
          <p14:tracePt t="99678" x="9447213" y="4714875"/>
          <p14:tracePt t="99694" x="9466263" y="4714875"/>
          <p14:tracePt t="99710" x="9491663" y="4724400"/>
          <p14:tracePt t="99727" x="9510713" y="4724400"/>
          <p14:tracePt t="99744" x="9537700" y="4724400"/>
          <p14:tracePt t="99760" x="9555163" y="4724400"/>
          <p14:tracePt t="99777" x="9582150" y="4724400"/>
          <p14:tracePt t="99794" x="9599613" y="4724400"/>
          <p14:tracePt t="99811" x="9626600" y="4724400"/>
          <p14:tracePt t="99829" x="9644063" y="4724400"/>
          <p14:tracePt t="99844" x="9671050" y="4724400"/>
          <p14:tracePt t="99860" x="9688513" y="4724400"/>
          <p14:tracePt t="99877" x="9715500" y="4724400"/>
          <p14:tracePt t="99894" x="9742488" y="4724400"/>
          <p14:tracePt t="99899" x="9752013" y="4724400"/>
          <p14:tracePt t="99911" x="9759950" y="4724400"/>
          <p14:tracePt t="99928" x="9796463" y="4724400"/>
          <p14:tracePt t="99944" x="9804400" y="4732338"/>
          <p14:tracePt t="99961" x="9813925" y="4732338"/>
          <p14:tracePt t="99978" x="9823450" y="4732338"/>
          <p14:tracePt t="99994" x="9831388" y="4732338"/>
          <p14:tracePt t="100011" x="9840913" y="4732338"/>
          <p14:tracePt t="100028" x="9848850" y="4732338"/>
          <p14:tracePt t="100047" x="9858375" y="4732338"/>
          <p14:tracePt t="100060" x="9875838" y="4724400"/>
          <p14:tracePt t="100077" x="9902825" y="4724400"/>
          <p14:tracePt t="100094" x="9939338" y="4724400"/>
          <p14:tracePt t="100110" x="9991725" y="4705350"/>
          <p14:tracePt t="100129" x="10055225" y="4697413"/>
          <p14:tracePt t="100144" x="10072688" y="4687888"/>
          <p14:tracePt t="100161" x="10082213" y="4687888"/>
          <p14:tracePt t="100199" x="10090150" y="4687888"/>
          <p14:tracePt t="100223" x="10099675" y="4687888"/>
          <p14:tracePt t="100235" x="10099675" y="4679950"/>
          <p14:tracePt t="100244" x="10109200" y="4679950"/>
          <p14:tracePt t="100260" x="10134600" y="4670425"/>
          <p14:tracePt t="100277" x="10161588" y="4652963"/>
          <p14:tracePt t="100295" x="10206038" y="4625975"/>
          <p14:tracePt t="100311" x="10233025" y="4616450"/>
          <p14:tracePt t="100327" x="10252075" y="4616450"/>
          <p14:tracePt t="100344" x="10260013" y="4608513"/>
          <p14:tracePt t="100586" x="10277475" y="4608513"/>
          <p14:tracePt t="100593" x="10287000" y="4608513"/>
          <p14:tracePt t="100601" x="10287000" y="4598988"/>
          <p14:tracePt t="100610" x="10304463" y="4598988"/>
          <p14:tracePt t="101251" x="10313988" y="4598988"/>
          <p14:tracePt t="101269" x="10323513" y="4598988"/>
          <p14:tracePt t="101279" x="10331450" y="4598988"/>
          <p14:tracePt t="101285" x="10340975" y="4598988"/>
          <p14:tracePt t="101294" x="10348913" y="4598988"/>
          <p14:tracePt t="101309" x="10358438" y="4598988"/>
          <p14:tracePt t="101886" x="10348913" y="4598988"/>
          <p14:tracePt t="101894" x="10331450" y="4608513"/>
          <p14:tracePt t="101899" x="10323513" y="4616450"/>
          <p14:tracePt t="101909" x="10313988" y="4625975"/>
          <p14:tracePt t="101926" x="10296525" y="4633913"/>
          <p14:tracePt t="101942" x="10269538" y="4652963"/>
          <p14:tracePt t="101959" x="10252075" y="4670425"/>
          <p14:tracePt t="101993" x="10188575" y="4732338"/>
          <p14:tracePt t="102026" x="10134600" y="4813300"/>
          <p14:tracePt t="102059" x="10082213" y="4884738"/>
          <p14:tracePt t="102076" x="10063163" y="4911725"/>
          <p14:tracePt t="102092" x="10045700" y="4938713"/>
          <p14:tracePt t="102109" x="10045700" y="4983163"/>
          <p14:tracePt t="102125" x="10045700" y="4991100"/>
          <p14:tracePt t="102142" x="10045700" y="5000625"/>
          <p14:tracePt t="102159" x="10045700" y="5010150"/>
          <p14:tracePt t="102236" x="10045700" y="5018088"/>
          <p14:tracePt t="102241" x="10055225" y="5018088"/>
          <p14:tracePt t="102247" x="10063163" y="5037138"/>
          <p14:tracePt t="102259" x="10072688" y="5045075"/>
          <p14:tracePt t="102275" x="10082213" y="5072063"/>
          <p14:tracePt t="102292" x="10099675" y="5089525"/>
          <p14:tracePt t="102309" x="10134600" y="5116513"/>
          <p14:tracePt t="102325" x="10161588" y="5133975"/>
          <p14:tracePt t="102342" x="10198100" y="5153025"/>
          <p14:tracePt t="102359" x="10277475" y="5160963"/>
          <p14:tracePt t="102376" x="10367963" y="5180013"/>
          <p14:tracePt t="102392" x="10447338" y="5180013"/>
          <p14:tracePt t="102409" x="10545763" y="5180013"/>
          <p14:tracePt t="102426" x="10671175" y="5180013"/>
          <p14:tracePt t="102442" x="10715625" y="5180013"/>
          <p14:tracePt t="102458" x="10742613" y="5180013"/>
          <p14:tracePt t="102475" x="10752138" y="5170488"/>
          <p14:tracePt t="102492" x="10760075" y="5170488"/>
          <p14:tracePt t="102565" x="10769600" y="5160963"/>
          <p14:tracePt t="102574" x="10777538" y="5160963"/>
          <p14:tracePt t="102581" x="10787063" y="5160963"/>
          <p14:tracePt t="102591" x="10804525" y="5153025"/>
          <p14:tracePt t="102608" x="10831513" y="5143500"/>
          <p14:tracePt t="102625" x="10848975" y="5126038"/>
          <p14:tracePt t="102644" x="10885488" y="5108575"/>
          <p14:tracePt t="102658" x="10912475" y="5081588"/>
          <p14:tracePt t="102675" x="10939463" y="5062538"/>
          <p14:tracePt t="102691" x="10966450" y="5054600"/>
          <p14:tracePt t="102708" x="10983913" y="5037138"/>
          <p14:tracePt t="102725" x="11001375" y="5027613"/>
          <p14:tracePt t="102882" x="11010900" y="5027613"/>
          <p14:tracePt t="102890" x="11010900" y="5037138"/>
          <p14:tracePt t="102898" x="11010900" y="5045075"/>
          <p14:tracePt t="102910" x="11010900" y="5054600"/>
          <p14:tracePt t="102929" x="11010900" y="5062538"/>
          <p14:tracePt t="102941" x="11010900" y="5081588"/>
          <p14:tracePt t="102960" x="11010900" y="5089525"/>
          <p14:tracePt t="103154" x="11018838" y="5089525"/>
          <p14:tracePt t="103162" x="11028363" y="5089525"/>
          <p14:tracePt t="103175" x="11037888" y="5089525"/>
          <p14:tracePt t="103191" x="11055350" y="5072063"/>
          <p14:tracePt t="103208" x="11055350" y="5062538"/>
          <p14:tracePt t="105107" x="11055350" y="5054600"/>
          <p14:tracePt t="105237" x="11055350" y="5045075"/>
          <p14:tracePt t="105242" x="11055350" y="5037138"/>
          <p14:tracePt t="105257" x="11055350" y="5027613"/>
          <p14:tracePt t="105273" x="11055350" y="5018088"/>
          <p14:tracePt t="105289" x="11055350" y="5010150"/>
          <p14:tracePt t="107332" x="11055350" y="5000625"/>
          <p14:tracePt t="107337" x="11045825" y="4991100"/>
          <p14:tracePt t="107354" x="11018838" y="4965700"/>
          <p14:tracePt t="107371" x="10991850" y="4938713"/>
          <p14:tracePt t="107388" x="10939463" y="4929188"/>
          <p14:tracePt t="107405" x="10868025" y="4929188"/>
          <p14:tracePt t="107422" x="10796588" y="4929188"/>
          <p14:tracePt t="107454" x="10742613" y="4929188"/>
          <p14:tracePt t="107488" x="10688638" y="4929188"/>
          <p14:tracePt t="107522" x="10572750" y="4919663"/>
          <p14:tracePt t="107538" x="10439400" y="4911725"/>
          <p14:tracePt t="107554" x="10340975" y="4911725"/>
          <p14:tracePt t="107571" x="10242550" y="4911725"/>
          <p14:tracePt t="107588" x="10161588" y="4919663"/>
          <p14:tracePt t="107604" x="10072688" y="4911725"/>
          <p14:tracePt t="107621" x="9966325" y="4884738"/>
          <p14:tracePt t="107637" x="9867900" y="4875213"/>
          <p14:tracePt t="107655" x="9715500" y="4875213"/>
          <p14:tracePt t="107672" x="9653588" y="4902200"/>
          <p14:tracePt t="107688" x="9590088" y="4911725"/>
          <p14:tracePt t="107705" x="9537700" y="4929188"/>
          <p14:tracePt t="107721" x="9501188" y="4946650"/>
          <p14:tracePt t="107739" x="9447213" y="4973638"/>
          <p14:tracePt t="107755" x="9420225" y="5000625"/>
          <p14:tracePt t="107772" x="9394825" y="5018088"/>
          <p14:tracePt t="107787" x="9367838" y="5037138"/>
          <p14:tracePt t="107804" x="9331325" y="5054600"/>
          <p14:tracePt t="107821" x="9296400" y="5081588"/>
          <p14:tracePt t="107837" x="9259888" y="5099050"/>
          <p14:tracePt t="107855" x="9224963" y="5143500"/>
          <p14:tracePt t="107871" x="9197975" y="5153025"/>
          <p14:tracePt t="107888" x="9170988" y="5170488"/>
          <p14:tracePt t="107904" x="9144000" y="5197475"/>
          <p14:tracePt t="107921" x="9117013" y="5205413"/>
          <p14:tracePt t="107937" x="9082088" y="5224463"/>
          <p14:tracePt t="107954" x="9055100" y="5224463"/>
          <p14:tracePt t="107971" x="9045575" y="5224463"/>
          <p14:tracePt t="107987" x="9028113" y="5232400"/>
          <p14:tracePt t="108004" x="9001125" y="5232400"/>
          <p14:tracePt t="108021" x="8966200" y="5232400"/>
          <p14:tracePt t="108037" x="8902700" y="5241925"/>
          <p14:tracePt t="108054" x="8831263" y="5241925"/>
          <p14:tracePt t="108071" x="8777288" y="5241925"/>
          <p14:tracePt t="108088" x="8688388" y="5232400"/>
          <p14:tracePt t="108104" x="8616950" y="5224463"/>
          <p14:tracePt t="108120" x="8572500" y="5224463"/>
          <p14:tracePt t="108137" x="8545513" y="5224463"/>
          <p14:tracePt t="108154" x="8501063" y="5224463"/>
          <p14:tracePt t="108171" x="8456613" y="5224463"/>
          <p14:tracePt t="108187" x="8412163" y="5224463"/>
          <p14:tracePt t="108204" x="8348663" y="5224463"/>
          <p14:tracePt t="108220" x="8304213" y="5224463"/>
          <p14:tracePt t="108237" x="8269288" y="5224463"/>
          <p14:tracePt t="108254" x="8215313" y="5224463"/>
          <p14:tracePt t="108271" x="8161338" y="5224463"/>
          <p14:tracePt t="108287" x="8126413" y="5224463"/>
          <p14:tracePt t="108304" x="8089900" y="5224463"/>
          <p14:tracePt t="108320" x="8027988" y="5224463"/>
          <p14:tracePt t="108337" x="7966075" y="5224463"/>
          <p14:tracePt t="108354" x="7902575" y="5224463"/>
          <p14:tracePt t="108371" x="7840663" y="5214938"/>
          <p14:tracePt t="108387" x="7786688" y="5187950"/>
          <p14:tracePt t="108404" x="7759700" y="5180013"/>
          <p14:tracePt t="108422" x="7724775" y="5153025"/>
          <p14:tracePt t="108437" x="7715250" y="5143500"/>
          <p14:tracePt t="108454" x="7705725" y="5133975"/>
          <p14:tracePt t="108470" x="7705725" y="5126038"/>
          <p14:tracePt t="108490" x="7697788" y="5126038"/>
          <p14:tracePt t="109422" x="7697788" y="5116513"/>
          <p14:tracePt t="109430" x="7715250" y="5108575"/>
          <p14:tracePt t="109439" x="7724775" y="5108575"/>
          <p14:tracePt t="109453" x="7732713" y="5089525"/>
          <p14:tracePt t="109469" x="7813675" y="5054600"/>
          <p14:tracePt t="109486" x="7894638" y="5054600"/>
          <p14:tracePt t="109503" x="7974013" y="5054600"/>
          <p14:tracePt t="109537" x="8259763" y="5099050"/>
          <p14:tracePt t="109570" x="8609013" y="5133975"/>
          <p14:tracePt t="109603" x="9090025" y="5143500"/>
          <p14:tracePt t="109620" x="9331325" y="5143500"/>
          <p14:tracePt t="109637" x="9671050" y="5099050"/>
          <p14:tracePt t="109653" x="9867900" y="5062538"/>
          <p14:tracePt t="109670" x="10055225" y="5045075"/>
          <p14:tracePt t="109686" x="10198100" y="5037138"/>
          <p14:tracePt t="109702" x="10296525" y="5018088"/>
          <p14:tracePt t="109720" x="10358438" y="5010150"/>
          <p14:tracePt t="109736" x="10412413" y="5000625"/>
          <p14:tracePt t="109753" x="10491788" y="5000625"/>
          <p14:tracePt t="109770" x="10555288" y="4991100"/>
          <p14:tracePt t="109786" x="10634663" y="4983163"/>
          <p14:tracePt t="109802" x="10661650" y="4983163"/>
          <p14:tracePt t="109819" x="10688638" y="4991100"/>
          <p14:tracePt t="109836" x="10706100" y="5000625"/>
          <p14:tracePt t="109853" x="10725150" y="5010150"/>
          <p14:tracePt t="109871" x="10769600" y="5045075"/>
          <p14:tracePt t="109886" x="10787063" y="5062538"/>
          <p14:tracePt t="109902" x="10831513" y="5072063"/>
          <p14:tracePt t="109919" x="10848975" y="5089525"/>
          <p14:tracePt t="109935" x="10868025" y="5089525"/>
          <p14:tracePt t="109953" x="10875963" y="5099050"/>
          <p14:tracePt t="109969" x="10885488" y="5108575"/>
          <p14:tracePt t="109985" x="10895013" y="5116513"/>
          <p14:tracePt t="110003" x="10920413" y="5133975"/>
          <p14:tracePt t="110019" x="10939463" y="5143500"/>
          <p14:tracePt t="110035" x="10956925" y="5153025"/>
          <p14:tracePt t="110052" x="10966450" y="5153025"/>
          <p14:tracePt t="110069" x="10974388" y="5153025"/>
          <p14:tracePt t="111489" x="10974388" y="5170488"/>
          <p14:tracePt t="111494" x="10966450" y="5214938"/>
          <p14:tracePt t="111502" x="10956925" y="5276850"/>
          <p14:tracePt t="111518" x="10947400" y="5348288"/>
          <p14:tracePt t="111534" x="10939463" y="5562600"/>
          <p14:tracePt t="111551" x="10929938" y="5688013"/>
          <p14:tracePt t="111568" x="10929938" y="5786438"/>
          <p14:tracePt t="111585" x="10929938" y="5840413"/>
          <p14:tracePt t="111618" x="10929938" y="5867400"/>
          <p14:tracePt t="111719" x="10920413" y="5867400"/>
          <p14:tracePt t="111737" x="10912475" y="5867400"/>
          <p14:tracePt t="111859" x="10902950" y="5867400"/>
          <p14:tracePt t="111901" x="10895013" y="5867400"/>
          <p14:tracePt t="111916" x="10885488" y="5857875"/>
          <p14:tracePt t="111925" x="10875963" y="5848350"/>
          <p14:tracePt t="111934" x="10868025" y="5840413"/>
          <p14:tracePt t="111951" x="10831513" y="5813425"/>
          <p14:tracePt t="111968" x="10777538" y="5795963"/>
          <p14:tracePt t="111984" x="10688638" y="5795963"/>
          <p14:tracePt t="111988" x="10634663" y="5786438"/>
          <p14:tracePt t="112000" x="10555288" y="5776913"/>
          <p14:tracePt t="112017" x="10474325" y="5768975"/>
          <p14:tracePt t="112034" x="10447338" y="5759450"/>
          <p14:tracePt t="112050" x="10420350" y="5759450"/>
          <p14:tracePt t="112067" x="10412413" y="5759450"/>
          <p14:tracePt t="112084" x="10402888" y="5768975"/>
          <p14:tracePt t="112101" x="10375900" y="5786438"/>
          <p14:tracePt t="112117" x="10331450" y="5840413"/>
          <p14:tracePt t="112134" x="10313988" y="5884863"/>
          <p14:tracePt t="112150" x="10304463" y="5965825"/>
          <p14:tracePt t="112167" x="10331450" y="6018213"/>
          <p14:tracePt t="112184" x="10367963" y="6062663"/>
          <p14:tracePt t="112201" x="10456863" y="6116638"/>
          <p14:tracePt t="112218" x="10617200" y="6161088"/>
          <p14:tracePt t="112234" x="10760075" y="6161088"/>
          <p14:tracePt t="112250" x="10912475" y="6153150"/>
          <p14:tracePt t="112267" x="11045825" y="6116638"/>
          <p14:tracePt t="112284" x="11153775" y="6081713"/>
          <p14:tracePt t="112300" x="11180763" y="6054725"/>
          <p14:tracePt t="112318" x="11206163" y="6010275"/>
          <p14:tracePt t="112334" x="11206163" y="5991225"/>
          <p14:tracePt t="112350" x="11198225" y="5965825"/>
          <p14:tracePt t="112367" x="11171238" y="5938838"/>
          <p14:tracePt t="112384" x="11134725" y="5911850"/>
          <p14:tracePt t="112400" x="11082338" y="5884863"/>
          <p14:tracePt t="112418" x="10902950" y="5840413"/>
          <p14:tracePt t="112434" x="10725150" y="5857875"/>
          <p14:tracePt t="112450" x="10555288" y="5875338"/>
          <p14:tracePt t="112467" x="10429875" y="5894388"/>
          <p14:tracePt t="112484" x="10385425" y="5902325"/>
          <p14:tracePt t="112489" x="10375900" y="5902325"/>
          <p14:tracePt t="112500" x="10375900" y="5911850"/>
          <p14:tracePt t="113319" x="10348913" y="5911850"/>
          <p14:tracePt t="113327" x="10277475" y="5919788"/>
          <p14:tracePt t="113335" x="10171113" y="5946775"/>
          <p14:tracePt t="113350" x="10045700" y="5965825"/>
          <p14:tracePt t="113366" x="9671050" y="6010275"/>
          <p14:tracePt t="113383" x="8947150" y="6062663"/>
          <p14:tracePt t="113399" x="8447088" y="6108700"/>
          <p14:tracePt t="113433" x="7500938" y="6116638"/>
          <p14:tracePt t="113466" x="6858000" y="6037263"/>
          <p14:tracePt t="113500" x="6411913" y="5956300"/>
          <p14:tracePt t="113516" x="6269038" y="5919788"/>
          <p14:tracePt t="113533" x="6161088" y="5884863"/>
          <p14:tracePt t="113550" x="6018213" y="5830888"/>
          <p14:tracePt t="113566" x="5911850" y="5795963"/>
          <p14:tracePt t="113582" x="5813425" y="5759450"/>
          <p14:tracePt t="113599" x="5680075" y="5724525"/>
          <p14:tracePt t="113616" x="5537200" y="5697538"/>
          <p14:tracePt t="113633" x="5394325" y="5670550"/>
          <p14:tracePt t="113650" x="5241925" y="5634038"/>
          <p14:tracePt t="113667" x="5054600" y="5572125"/>
          <p14:tracePt t="113683" x="4946650" y="5518150"/>
          <p14:tracePt t="113699" x="4840288" y="5465763"/>
          <p14:tracePt t="113716" x="4751388" y="5402263"/>
          <p14:tracePt t="113732" x="4660900" y="5340350"/>
          <p14:tracePt t="113749" x="4554538" y="5259388"/>
          <p14:tracePt t="113766" x="4429125" y="5160963"/>
          <p14:tracePt t="113783" x="4205288" y="5062538"/>
          <p14:tracePt t="113799" x="4054475" y="5018088"/>
          <p14:tracePt t="113816" x="3902075" y="4956175"/>
          <p14:tracePt t="113832" x="3786188" y="4894263"/>
          <p14:tracePt t="113849" x="3652838" y="4848225"/>
          <p14:tracePt t="113866" x="3500438" y="4813300"/>
          <p14:tracePt t="113882" x="3357563" y="4795838"/>
          <p14:tracePt t="113900" x="3143250" y="4786313"/>
          <p14:tracePt t="113916" x="3009900" y="4786313"/>
          <p14:tracePt t="113932" x="2911475" y="4795838"/>
          <p14:tracePt t="113949" x="2803525" y="4830763"/>
          <p14:tracePt t="113966" x="2714625" y="4867275"/>
          <p14:tracePt t="113982" x="2660650" y="4894263"/>
          <p14:tracePt t="113999" x="2608263" y="4946650"/>
          <p14:tracePt t="114016" x="2562225" y="5089525"/>
          <p14:tracePt t="114032" x="2544763" y="5187950"/>
          <p14:tracePt t="114049" x="2554288" y="5286375"/>
          <p14:tracePt t="114065" x="2598738" y="5394325"/>
          <p14:tracePt t="114083" x="2660650" y="5527675"/>
          <p14:tracePt t="114099" x="2741613" y="5634038"/>
          <p14:tracePt t="114115" x="2840038" y="5705475"/>
          <p14:tracePt t="114133" x="2990850" y="5759450"/>
          <p14:tracePt t="114149" x="3133725" y="5776913"/>
          <p14:tracePt t="114166" x="3295650" y="5768975"/>
          <p14:tracePt t="114183" x="3490913" y="5741988"/>
          <p14:tracePt t="114199" x="3633788" y="5705475"/>
          <p14:tracePt t="114217" x="3786188" y="5608638"/>
          <p14:tracePt t="114233" x="3803650" y="5572125"/>
          <p14:tracePt t="114249" x="3830638" y="5438775"/>
          <p14:tracePt t="114266" x="3830638" y="5340350"/>
          <p14:tracePt t="114282" x="3813175" y="5241925"/>
          <p14:tracePt t="114299" x="3776663" y="5160963"/>
          <p14:tracePt t="114315" x="3732213" y="5108575"/>
          <p14:tracePt t="114333" x="3581400" y="5054600"/>
          <p14:tracePt t="114349" x="3429000" y="5027613"/>
          <p14:tracePt t="114365" x="3276600" y="5010150"/>
          <p14:tracePt t="114382" x="3125788" y="5000625"/>
          <p14:tracePt t="114399" x="3009900" y="5018088"/>
          <p14:tracePt t="114415" x="2901950" y="5054600"/>
          <p14:tracePt t="114433" x="2830513" y="5133975"/>
          <p14:tracePt t="114449" x="2813050" y="5251450"/>
          <p14:tracePt t="114465" x="2813050" y="5375275"/>
          <p14:tracePt t="114482" x="2847975" y="5510213"/>
          <p14:tracePt t="114499" x="2884488" y="5616575"/>
          <p14:tracePt t="114515" x="2938463" y="5715000"/>
          <p14:tracePt t="114533" x="3062288" y="5822950"/>
          <p14:tracePt t="114550" x="3160713" y="5857875"/>
          <p14:tracePt t="114565" x="3303588" y="5867400"/>
          <p14:tracePt t="114582" x="3536950" y="5848350"/>
          <p14:tracePt t="114599" x="3776663" y="5803900"/>
          <p14:tracePt t="114615" x="4062413" y="5634038"/>
          <p14:tracePt t="114632" x="4276725" y="5483225"/>
          <p14:tracePt t="114650" x="4446588" y="5268913"/>
          <p14:tracePt t="114666" x="4456113" y="5170488"/>
          <p14:tracePt t="114682" x="4446588" y="5081588"/>
          <p14:tracePt t="114698" x="4394200" y="4983163"/>
          <p14:tracePt t="114715" x="4276725" y="4884738"/>
          <p14:tracePt t="114732" x="4143375" y="4813300"/>
          <p14:tracePt t="114749" x="3965575" y="4776788"/>
          <p14:tracePt t="114765" x="3643313" y="4751388"/>
          <p14:tracePt t="114782" x="3419475" y="4786313"/>
          <p14:tracePt t="114798" x="3241675" y="4822825"/>
          <p14:tracePt t="114815" x="3108325" y="4867275"/>
          <p14:tracePt t="114832" x="3027363" y="4938713"/>
          <p14:tracePt t="114849" x="2982913" y="5054600"/>
          <p14:tracePt t="114865" x="2965450" y="5251450"/>
          <p14:tracePt t="114882" x="2990850" y="5357813"/>
          <p14:tracePt t="114898" x="3027363" y="5465763"/>
          <p14:tracePt t="114915" x="3062288" y="5572125"/>
          <p14:tracePt t="114931" x="3125788" y="5653088"/>
          <p14:tracePt t="114949" x="3197225" y="5724525"/>
          <p14:tracePt t="114965" x="3303588" y="5751513"/>
          <p14:tracePt t="114981" x="3455988" y="5795963"/>
          <p14:tracePt t="114998" x="3554413" y="5803900"/>
          <p14:tracePt t="115015" x="3652838" y="5803900"/>
          <p14:tracePt t="115031" x="3751263" y="5786438"/>
          <p14:tracePt t="115048" x="3857625" y="5741988"/>
          <p14:tracePt t="115065" x="3929063" y="5653088"/>
          <p14:tracePt t="115081" x="3973513" y="5545138"/>
          <p14:tracePt t="115098" x="3983038" y="5402263"/>
          <p14:tracePt t="115115" x="3956050" y="5303838"/>
          <p14:tracePt t="115131" x="3894138" y="5205413"/>
          <p14:tracePt t="115148" x="3786188" y="5143500"/>
          <p14:tracePt t="115165" x="3652838" y="5108575"/>
          <p14:tracePt t="115181" x="3490913" y="5089525"/>
          <p14:tracePt t="115199" x="3241675" y="5099050"/>
          <p14:tracePt t="115215" x="3108325" y="5143500"/>
          <p14:tracePt t="115231" x="3000375" y="5170488"/>
          <p14:tracePt t="115248" x="2919413" y="5224463"/>
          <p14:tracePt t="115265" x="2874963" y="5295900"/>
          <p14:tracePt t="115281" x="2867025" y="5394325"/>
          <p14:tracePt t="115298" x="2867025" y="5491163"/>
          <p14:tracePt t="115315" x="2919413" y="5653088"/>
          <p14:tracePt t="115331" x="2990850" y="5741988"/>
          <p14:tracePt t="115348" x="3081338" y="5830888"/>
          <p14:tracePt t="115365" x="3187700" y="5894388"/>
          <p14:tracePt t="115381" x="3313113" y="5956300"/>
          <p14:tracePt t="115399" x="3544888" y="5983288"/>
          <p14:tracePt t="115415" x="3751263" y="5965825"/>
          <p14:tracePt t="115431" x="3990975" y="5929313"/>
          <p14:tracePt t="115448" x="4170363" y="5867400"/>
          <p14:tracePt t="115464" x="4303713" y="5803900"/>
          <p14:tracePt t="115481" x="4357688" y="5715000"/>
          <p14:tracePt t="115498" x="4375150" y="5608638"/>
          <p14:tracePt t="115515" x="4357688" y="5473700"/>
          <p14:tracePt t="115531" x="4268788" y="5313363"/>
          <p14:tracePt t="115548" x="4179888" y="5259388"/>
          <p14:tracePt t="115564" x="4071938" y="5224463"/>
          <p14:tracePt t="115581" x="3929063" y="5205413"/>
          <p14:tracePt t="115598" x="3759200" y="5214938"/>
          <p14:tracePt t="115615" x="3490913" y="5303838"/>
          <p14:tracePt t="115631" x="3357563" y="5394325"/>
          <p14:tracePt t="115648" x="3286125" y="5491163"/>
          <p14:tracePt t="115664" x="3259138" y="5589588"/>
          <p14:tracePt t="115681" x="3276600" y="5724525"/>
          <p14:tracePt t="115698" x="3322638" y="5857875"/>
          <p14:tracePt t="115715" x="3367088" y="5956300"/>
          <p14:tracePt t="115731" x="3482975" y="6108700"/>
          <p14:tracePt t="115748" x="3589338" y="6153150"/>
          <p14:tracePt t="115764" x="3687763" y="6161088"/>
          <p14:tracePt t="115781" x="3795713" y="6126163"/>
          <p14:tracePt t="115798" x="3902075" y="6027738"/>
          <p14:tracePt t="115815" x="3973513" y="5894388"/>
          <p14:tracePt t="115831" x="4000500" y="5751513"/>
          <p14:tracePt t="115847" x="3983038" y="5527675"/>
          <p14:tracePt t="115864" x="3894138" y="5394325"/>
          <p14:tracePt t="115881" x="3786188" y="5322888"/>
          <p14:tracePt t="115897" x="3660775" y="5286375"/>
          <p14:tracePt t="115914" x="3536950" y="5276850"/>
          <p14:tracePt t="115931" x="3429000" y="5286375"/>
          <p14:tracePt t="115947" x="3322638" y="5322888"/>
          <p14:tracePt t="115964" x="3214688" y="5411788"/>
          <p14:tracePt t="115981" x="3187700" y="5518150"/>
          <p14:tracePt t="115997" x="3197225" y="5626100"/>
          <p14:tracePt t="116014" x="3259138" y="5741988"/>
          <p14:tracePt t="116031" x="3357563" y="5848350"/>
          <p14:tracePt t="116047" x="3490913" y="5956300"/>
          <p14:tracePt t="116064" x="3705225" y="6037263"/>
          <p14:tracePt t="116080" x="3822700" y="6062663"/>
          <p14:tracePt t="116097" x="3894138" y="6062663"/>
          <p14:tracePt t="116114" x="3929063" y="6054725"/>
          <p14:tracePt t="116131" x="3956050" y="6018213"/>
          <p14:tracePt t="116148" x="3956050" y="5973763"/>
          <p14:tracePt t="116164" x="3938588" y="5911850"/>
          <p14:tracePt t="116181" x="3902075" y="5857875"/>
          <p14:tracePt t="116197" x="3884613" y="5840413"/>
          <p14:tracePt t="116214" x="3875088" y="5830888"/>
          <p14:tracePt t="116638" x="3867150" y="5830888"/>
          <p14:tracePt t="116661" x="3857625" y="5830888"/>
          <p14:tracePt t="116668" x="3857625" y="5822950"/>
          <p14:tracePt t="116680" x="3848100" y="5822950"/>
          <p14:tracePt t="116697" x="3848100" y="5813425"/>
          <p14:tracePt t="116714" x="3840163" y="5803900"/>
          <p14:tracePt t="116730" x="3830638" y="5795963"/>
          <p14:tracePt t="116763" x="3813175" y="5768975"/>
          <p14:tracePt t="116797" x="3803650" y="5741988"/>
          <p14:tracePt t="116830" x="3786188" y="5724525"/>
          <p14:tracePt t="116964" x="3776663" y="5724525"/>
          <p14:tracePt t="116985" x="3768725" y="5724525"/>
          <p14:tracePt t="117001" x="3759200" y="5724525"/>
          <p14:tracePt t="117017" x="3741738" y="5724525"/>
          <p14:tracePt t="117024" x="3732213" y="5724525"/>
          <p14:tracePt t="117032" x="3724275" y="5724525"/>
          <p14:tracePt t="117046" x="3697288" y="5724525"/>
          <p14:tracePt t="117063" x="3679825" y="5724525"/>
          <p14:tracePt t="117080" x="3670300" y="5724525"/>
          <p14:tracePt t="117221" x="3660775" y="5724525"/>
          <p14:tracePt t="117228" x="3652838" y="5724525"/>
          <p14:tracePt t="117238" x="3643313" y="5715000"/>
          <p14:tracePt t="117246" x="3643313" y="5705475"/>
          <p14:tracePt t="117264" x="3625850" y="5697538"/>
          <p14:tracePt t="117280" x="3625850" y="5688013"/>
          <p14:tracePt t="117314" x="3625850" y="5680075"/>
          <p14:tracePt t="117330" x="3616325" y="5670550"/>
          <p14:tracePt t="118286" x="3608388" y="5661025"/>
          <p14:tracePt t="118298" x="3608388" y="5653088"/>
          <p14:tracePt t="118556" x="3598863" y="5643563"/>
          <p14:tracePt t="118636" x="3589338" y="5626100"/>
          <p14:tracePt t="118655" x="3589338" y="5616575"/>
          <p14:tracePt t="118662" x="3581400" y="5608638"/>
          <p14:tracePt t="118671" x="3571875" y="5599113"/>
          <p14:tracePt t="118695" x="3562350" y="5572125"/>
          <p14:tracePt t="118729" x="3544888" y="5545138"/>
          <p14:tracePt t="118746" x="3536950" y="5527675"/>
          <p14:tracePt t="119003" x="3527425" y="5527675"/>
          <p14:tracePt t="119193" x="3527425" y="5518150"/>
          <p14:tracePt t="119207" x="3517900" y="5518150"/>
          <p14:tracePt t="119213" x="3509963" y="5510213"/>
          <p14:tracePt t="119228" x="3490913" y="5500688"/>
          <p14:tracePt t="119245" x="3473450" y="5491163"/>
          <p14:tracePt t="119262" x="3465513" y="5491163"/>
          <p14:tracePt t="119278" x="3455988" y="5483225"/>
          <p14:tracePt t="119312" x="3446463" y="5465763"/>
          <p14:tracePt t="119345" x="3419475" y="5446713"/>
          <p14:tracePt t="119378" x="3411538" y="5429250"/>
          <p14:tracePt t="119395" x="3394075" y="5429250"/>
          <p14:tracePt t="119411" x="3384550" y="5419725"/>
          <p14:tracePt t="119429" x="3367088" y="5402263"/>
          <p14:tracePt t="119445" x="3357563" y="5394325"/>
          <p14:tracePt t="119462" x="3348038" y="5384800"/>
          <p14:tracePt t="119478" x="3340100" y="5384800"/>
          <p14:tracePt t="119494" x="3330575" y="5375275"/>
          <p14:tracePt t="119514" x="3322638" y="5375275"/>
          <p14:tracePt t="119528" x="3313113" y="5367338"/>
          <p14:tracePt t="119545" x="3295650" y="5348288"/>
          <p14:tracePt t="119561" x="3286125" y="5340350"/>
          <p14:tracePt t="119578" x="3259138" y="5322888"/>
          <p14:tracePt t="119594" x="3241675" y="5303838"/>
          <p14:tracePt t="119611" x="3214688" y="5286375"/>
          <p14:tracePt t="119628" x="3179763" y="5251450"/>
          <p14:tracePt t="119646" x="3152775" y="5224463"/>
          <p14:tracePt t="119661" x="3125788" y="5197475"/>
          <p14:tracePt t="119678" x="3108325" y="5180013"/>
          <p14:tracePt t="119694" x="3081338" y="5153025"/>
          <p14:tracePt t="119711" x="3062288" y="5133975"/>
          <p14:tracePt t="119727" x="3054350" y="5126038"/>
          <p14:tracePt t="119745" x="3044825" y="5116513"/>
          <p14:tracePt t="119761" x="3027363" y="5099050"/>
          <p14:tracePt t="119777" x="3009900" y="5081588"/>
          <p14:tracePt t="119794" x="2990850" y="5054600"/>
          <p14:tracePt t="119811" x="2982913" y="5045075"/>
          <p14:tracePt t="119827" x="2965450" y="5027613"/>
          <p14:tracePt t="119845" x="2955925" y="5018088"/>
          <p14:tracePt t="119861" x="2946400" y="5000625"/>
          <p14:tracePt t="119877" x="2938463" y="4991100"/>
          <p14:tracePt t="119894" x="2919413" y="4983163"/>
          <p14:tracePt t="119911" x="2901950" y="4973638"/>
          <p14:tracePt t="119927" x="2884488" y="4965700"/>
          <p14:tracePt t="119944" x="2867025" y="4956175"/>
          <p14:tracePt t="119961" x="2847975" y="4938713"/>
          <p14:tracePt t="119977" x="2822575" y="4919663"/>
          <p14:tracePt t="119994" x="2803525" y="4911725"/>
          <p14:tracePt t="120011" x="2786063" y="4894263"/>
          <p14:tracePt t="120027" x="2768600" y="4884738"/>
          <p14:tracePt t="120044" x="2741613" y="4875213"/>
          <p14:tracePt t="120061" x="2724150" y="4857750"/>
          <p14:tracePt t="120077" x="2697163" y="4840288"/>
          <p14:tracePt t="120094" x="2660650" y="4813300"/>
          <p14:tracePt t="120111" x="2625725" y="4795838"/>
          <p14:tracePt t="120127" x="2608263" y="4768850"/>
          <p14:tracePt t="120144" x="2581275" y="4751388"/>
          <p14:tracePt t="120161" x="2571750" y="4741863"/>
          <p14:tracePt t="120481" x="2608263" y="4724400"/>
          <p14:tracePt t="120489" x="2633663" y="4724400"/>
          <p14:tracePt t="120495" x="2616200" y="4724400"/>
          <p14:tracePt t="120511" x="2625725" y="4732338"/>
          <p14:tracePt t="120528" x="2633663" y="4732338"/>
          <p14:tracePt t="121823" x="2633663" y="4741863"/>
          <p14:tracePt t="121830" x="2633663" y="4751388"/>
          <p14:tracePt t="121842" x="2633663" y="4759325"/>
          <p14:tracePt t="121859" x="2633663" y="4786313"/>
          <p14:tracePt t="121876" x="2697163" y="4857750"/>
          <p14:tracePt t="121893" x="2813050" y="4803775"/>
          <p14:tracePt t="121909" x="2901950" y="4608513"/>
          <p14:tracePt t="121943" x="2822575" y="4608513"/>
          <p14:tracePt t="122356" x="2786063" y="4608513"/>
          <p14:tracePt t="122366" x="2705100" y="4572000"/>
          <p14:tracePt t="122376" x="2643188" y="4554538"/>
          <p14:tracePt t="122392" x="2616200" y="4554538"/>
          <p14:tracePt t="122452" x="2608263" y="4554538"/>
          <p14:tracePt t="122473" x="2598738" y="4581525"/>
          <p14:tracePt t="122480" x="2598738" y="4625975"/>
          <p14:tracePt t="122492" x="2598738" y="4652963"/>
          <p14:tracePt t="122525" x="2589213" y="4803775"/>
          <p14:tracePt t="122559" x="2589213" y="4813300"/>
          <p14:tracePt t="123103" x="2598738" y="4813300"/>
          <p14:tracePt t="123111" x="2608263" y="4813300"/>
          <p14:tracePt t="123118" x="2616200" y="4813300"/>
          <p14:tracePt t="123127" x="2633663" y="4813300"/>
          <p14:tracePt t="123141" x="2679700" y="4822825"/>
          <p14:tracePt t="123158" x="2714625" y="4830763"/>
          <p14:tracePt t="123175" x="2759075" y="4848225"/>
          <p14:tracePt t="123209" x="2840038" y="4875213"/>
          <p14:tracePt t="123242" x="2973388" y="4911725"/>
          <p14:tracePt t="123275" x="3017838" y="4956175"/>
          <p14:tracePt t="123292" x="3044825" y="4983163"/>
          <p14:tracePt t="123308" x="3054350" y="4991100"/>
          <p14:tracePt t="123325" x="3081338" y="5010150"/>
          <p14:tracePt t="123450" x="3089275" y="5018088"/>
          <p14:tracePt t="123459" x="3098800" y="5027613"/>
          <p14:tracePt t="123466" x="3098800" y="5037138"/>
          <p14:tracePt t="123475" x="3098800" y="5054600"/>
          <p14:tracePt t="123492" x="3108325" y="5072063"/>
          <p14:tracePt t="123508" x="3116263" y="5089525"/>
          <p14:tracePt t="123525" x="3116263" y="5108575"/>
          <p14:tracePt t="123542" x="3133725" y="5133975"/>
          <p14:tracePt t="123558" x="3160713" y="5170488"/>
          <p14:tracePt t="123574" x="3187700" y="5187950"/>
          <p14:tracePt t="123591" x="3205163" y="5224463"/>
          <p14:tracePt t="123608" x="3214688" y="5251450"/>
          <p14:tracePt t="123625" x="3224213" y="5268913"/>
          <p14:tracePt t="123641" x="3224213" y="5286375"/>
          <p14:tracePt t="123658" x="3224213" y="5313363"/>
          <p14:tracePt t="123674" x="3224213" y="5340350"/>
          <p14:tracePt t="123691" x="3232150" y="5357813"/>
          <p14:tracePt t="123708" x="3232150" y="5384800"/>
          <p14:tracePt t="123725" x="3241675" y="5419725"/>
          <p14:tracePt t="123741" x="3251200" y="5465763"/>
          <p14:tracePt t="123758" x="3268663" y="5500688"/>
          <p14:tracePt t="123774" x="3268663" y="5537200"/>
          <p14:tracePt t="123791" x="3268663" y="5545138"/>
          <p14:tracePt t="123808" x="3268663" y="5562600"/>
          <p14:tracePt t="123825" x="3268663" y="5572125"/>
          <p14:tracePt t="123841" x="3268663" y="5589588"/>
          <p14:tracePt t="123858" x="3268663" y="5608638"/>
          <p14:tracePt t="123875" x="3268663" y="5626100"/>
          <p14:tracePt t="123892" x="3241675" y="5661025"/>
          <p14:tracePt t="123907" x="3224213" y="5680075"/>
          <p14:tracePt t="123924" x="3214688" y="5697538"/>
          <p14:tracePt t="123942" x="3205163" y="5705475"/>
          <p14:tracePt t="123958" x="3205163" y="5715000"/>
          <p14:tracePt t="123975" x="3205163" y="5724525"/>
          <p14:tracePt t="124607" x="3197225" y="5732463"/>
          <p14:tracePt t="124621" x="3187700" y="5732463"/>
          <p14:tracePt t="125403" x="3179763" y="5732463"/>
          <p14:tracePt t="125412" x="3170238" y="5732463"/>
          <p14:tracePt t="125428" x="3152775" y="5732463"/>
          <p14:tracePt t="125440" x="3143250" y="5732463"/>
          <p14:tracePt t="125457" x="3125788" y="5724525"/>
          <p14:tracePt t="125473" x="3116263" y="5724525"/>
          <p14:tracePt t="125508" x="3108325" y="5715000"/>
          <p14:tracePt t="125540" x="3071813" y="5697538"/>
          <p14:tracePt t="125573" x="3027363" y="5680075"/>
          <p14:tracePt t="125606" x="3017838" y="5670550"/>
          <p14:tracePt t="126200" x="3017838" y="5680075"/>
          <p14:tracePt t="126207" x="3017838" y="5688013"/>
          <p14:tracePt t="126216" x="3027363" y="5705475"/>
          <p14:tracePt t="126223" x="3036888" y="5715000"/>
          <p14:tracePt t="126239" x="3044825" y="5732463"/>
          <p14:tracePt t="126256" x="3054350" y="5751513"/>
          <p14:tracePt t="126272" x="3071813" y="5776913"/>
          <p14:tracePt t="126306" x="3089275" y="5813425"/>
          <p14:tracePt t="126339" x="3098800" y="5848350"/>
          <p14:tracePt t="126373" x="3098800" y="5867400"/>
          <p14:tracePt t="126389" x="3098800" y="5884863"/>
          <p14:tracePt t="126406" x="3089275" y="5894388"/>
          <p14:tracePt t="126423" x="3089275" y="5902325"/>
          <p14:tracePt t="126439" x="3081338" y="5911850"/>
          <p14:tracePt t="126486" x="3081338" y="5919788"/>
          <p14:tracePt t="126506" x="3081338" y="5929313"/>
          <p14:tracePt t="126522" x="3081338" y="5938838"/>
          <p14:tracePt t="126528" x="3071813" y="5946775"/>
          <p14:tracePt t="126544" x="3071813" y="5956300"/>
          <p14:tracePt t="126559" x="3071813" y="5965825"/>
          <p14:tracePt t="126577" x="3071813" y="5973763"/>
          <p14:tracePt t="126591" x="3071813" y="5983288"/>
          <p14:tracePt t="126614" x="3062288" y="5983288"/>
          <p14:tracePt t="126793" x="3054350" y="5983288"/>
          <p14:tracePt t="126799" x="3054350" y="5973763"/>
          <p14:tracePt t="126807" x="3044825" y="5956300"/>
          <p14:tracePt t="126823" x="3036888" y="5946775"/>
          <p14:tracePt t="126838" x="3027363" y="5929313"/>
          <p14:tracePt t="126855" x="3017838" y="5919788"/>
          <p14:tracePt t="126872" x="3009900" y="5894388"/>
          <p14:tracePt t="126889" x="3009900" y="5884863"/>
          <p14:tracePt t="126905" x="3000375" y="5867400"/>
          <p14:tracePt t="126922" x="3000375" y="5857875"/>
          <p14:tracePt t="126939" x="3000375" y="5848350"/>
          <p14:tracePt t="126996" x="2990850" y="5840413"/>
          <p14:tracePt t="127010" x="2982913" y="5840413"/>
          <p14:tracePt t="127015" x="2973388" y="5830888"/>
          <p14:tracePt t="127024" x="2965450" y="5830888"/>
          <p14:tracePt t="127038" x="2938463" y="5822950"/>
          <p14:tracePt t="127056" x="2919413" y="5813425"/>
          <p14:tracePt t="127072" x="2901950" y="5803900"/>
          <p14:tracePt t="127105" x="2894013" y="5803900"/>
          <p14:tracePt t="127384" x="2894013" y="5795963"/>
          <p14:tracePt t="127389" x="2884488" y="5786438"/>
          <p14:tracePt t="127405" x="2884488" y="5776913"/>
          <p14:tracePt t="128706" x="2894013" y="5768975"/>
          <p14:tracePt t="128712" x="2901950" y="5751513"/>
          <p14:tracePt t="128720" x="2911475" y="5741988"/>
          <p14:tracePt t="128737" x="2928938" y="5715000"/>
          <p14:tracePt t="128754" x="2946400" y="5705475"/>
          <p14:tracePt t="128770" x="2973388" y="5688013"/>
          <p14:tracePt t="128787" x="2990850" y="5670550"/>
          <p14:tracePt t="128804" x="3017838" y="5643563"/>
          <p14:tracePt t="128837" x="3089275" y="5581650"/>
          <p14:tracePt t="128870" x="3108325" y="5562600"/>
          <p14:tracePt t="128904" x="3116263" y="5554663"/>
          <p14:tracePt t="128998" x="3125788" y="5545138"/>
          <p14:tracePt t="129011" x="3125788" y="5537200"/>
          <p14:tracePt t="129020" x="3125788" y="5527675"/>
          <p14:tracePt t="129037" x="3133725" y="5527675"/>
          <p14:tracePt t="129405" x="3143250" y="5518150"/>
          <p14:tracePt t="129417" x="3152775" y="5518150"/>
          <p14:tracePt t="129424" x="3160713" y="5518150"/>
          <p14:tracePt t="129436" x="3170238" y="5518150"/>
          <p14:tracePt t="129453" x="3187700" y="5518150"/>
          <p14:tracePt t="129471" x="3232150" y="5545138"/>
          <p14:tracePt t="129486" x="3251200" y="5562600"/>
          <p14:tracePt t="129520" x="3303588" y="5589588"/>
          <p14:tracePt t="129553" x="3348038" y="5626100"/>
          <p14:tracePt t="129557" x="3367088" y="5634038"/>
          <p14:tracePt t="129586" x="3384550" y="5634038"/>
          <p14:tracePt t="129603" x="3411538" y="5634038"/>
          <p14:tracePt t="129620" x="3429000" y="5634038"/>
          <p14:tracePt t="129636" x="3465513" y="5634038"/>
          <p14:tracePt t="129654" x="3500438" y="5634038"/>
          <p14:tracePt t="129671" x="3527425" y="5626100"/>
          <p14:tracePt t="129686" x="3544888" y="5616575"/>
          <p14:tracePt t="129703" x="3554413" y="5608638"/>
          <p14:tracePt t="129720" x="3571875" y="5589588"/>
          <p14:tracePt t="129736" x="3571875" y="5581650"/>
          <p14:tracePt t="129753" x="3589338" y="5562600"/>
          <p14:tracePt t="129770" x="3598863" y="5562600"/>
          <p14:tracePt t="130151" x="3598863" y="5554663"/>
          <p14:tracePt t="130158" x="3598863" y="5545138"/>
          <p14:tracePt t="130169" x="3589338" y="5537200"/>
          <p14:tracePt t="130186" x="3581400" y="5527675"/>
          <p14:tracePt t="130203" x="3571875" y="5518150"/>
          <p14:tracePt t="130236" x="3562350" y="5500688"/>
          <p14:tracePt t="130269" x="3554413" y="5465763"/>
          <p14:tracePt t="130303" x="3544888" y="5438775"/>
          <p14:tracePt t="130336" x="3544888" y="5429250"/>
          <p14:tracePt t="130632" x="3544888" y="5438775"/>
          <p14:tracePt t="130647" x="3544888" y="5446713"/>
          <p14:tracePt t="130655" x="3544888" y="5456238"/>
          <p14:tracePt t="130672" x="3544888" y="5465763"/>
          <p14:tracePt t="130689" x="3544888" y="5473700"/>
          <p14:tracePt t="130705" x="3544888" y="5483225"/>
          <p14:tracePt t="130740" x="3544888" y="5491163"/>
          <p14:tracePt t="130747" x="3536950" y="5491163"/>
          <p14:tracePt t="130863" x="3527425" y="5491163"/>
          <p14:tracePt t="131771" x="3536950" y="5491163"/>
          <p14:tracePt t="131784" x="3536950" y="5483225"/>
          <p14:tracePt t="131861" x="3544888" y="5483225"/>
          <p14:tracePt t="131874" x="3544888" y="5473700"/>
          <p14:tracePt t="131884" x="3554413" y="5473700"/>
          <p14:tracePt t="132487" x="3554413" y="5465763"/>
          <p14:tracePt t="132508" x="3554413" y="5456238"/>
          <p14:tracePt t="132521" x="3554413" y="5446713"/>
          <p14:tracePt t="132621" x="3562350" y="5446713"/>
          <p14:tracePt t="132630" x="3571875" y="5438775"/>
          <p14:tracePt t="132647" x="3581400" y="5419725"/>
          <p14:tracePt t="132654" x="3589338" y="5411788"/>
          <p14:tracePt t="132667" x="3598863" y="5402263"/>
          <p14:tracePt t="132701" x="3616325" y="5375275"/>
          <p14:tracePt t="132767" x="3633788" y="5357813"/>
          <p14:tracePt t="132784" x="3643313" y="5340350"/>
          <p14:tracePt t="132801" x="3660775" y="5330825"/>
          <p14:tracePt t="132817" x="3670300" y="5322888"/>
          <p14:tracePt t="132882" x="3679825" y="5322888"/>
          <p14:tracePt t="132893" x="3687763" y="5313363"/>
          <p14:tracePt t="132910" x="3697288" y="5303838"/>
          <p14:tracePt t="132917" x="3714750" y="5295900"/>
          <p14:tracePt t="132935" x="3741738" y="5276850"/>
          <p14:tracePt t="132950" x="3759200" y="5251450"/>
          <p14:tracePt t="132967" x="3786188" y="5232400"/>
          <p14:tracePt t="132985" x="3822700" y="5205413"/>
          <p14:tracePt t="133001" x="3840163" y="5187950"/>
          <p14:tracePt t="133017" x="3857625" y="5180013"/>
          <p14:tracePt t="133034" x="3867150" y="5170488"/>
          <p14:tracePt t="133050" x="3875088" y="5170488"/>
          <p14:tracePt t="133067" x="3884613" y="5160963"/>
          <p14:tracePt t="133087" x="3884613" y="5153025"/>
          <p14:tracePt t="133101" x="3894138" y="5153025"/>
          <p14:tracePt t="133118" x="3911600" y="5143500"/>
          <p14:tracePt t="133133" x="3919538" y="5133975"/>
          <p14:tracePt t="133150" x="3938588" y="5116513"/>
          <p14:tracePt t="133167" x="3965575" y="5099050"/>
          <p14:tracePt t="133184" x="3973513" y="5089525"/>
          <p14:tracePt t="133201" x="4000500" y="5062538"/>
          <p14:tracePt t="133217" x="4010025" y="5045075"/>
          <p14:tracePt t="133233" x="4017963" y="5045075"/>
          <p14:tracePt t="133250" x="4037013" y="5027613"/>
          <p14:tracePt t="133266" x="4062413" y="5010150"/>
          <p14:tracePt t="133283" x="4089400" y="4983163"/>
          <p14:tracePt t="133300" x="4116388" y="4956175"/>
          <p14:tracePt t="133317" x="4152900" y="4919663"/>
          <p14:tracePt t="133333" x="4179888" y="4894263"/>
          <p14:tracePt t="133350" x="4205288" y="4867275"/>
          <p14:tracePt t="133366" x="4224338" y="4848225"/>
          <p14:tracePt t="133383" x="4241800" y="4822825"/>
          <p14:tracePt t="133400" x="4259263" y="4795838"/>
          <p14:tracePt t="133417" x="4276725" y="4786313"/>
          <p14:tracePt t="133433" x="4295775" y="4751388"/>
          <p14:tracePt t="133450" x="4313238" y="4732338"/>
          <p14:tracePt t="133466" x="4322763" y="4705350"/>
          <p14:tracePt t="133483" x="4340225" y="4679950"/>
          <p14:tracePt t="133500" x="4340225" y="4660900"/>
          <p14:tracePt t="133517" x="4348163" y="4643438"/>
          <p14:tracePt t="133534" x="4348163" y="4633913"/>
          <p14:tracePt t="133550" x="4357688" y="4616450"/>
          <p14:tracePt t="133567" x="4367213" y="4608513"/>
          <p14:tracePt t="133570" x="4375150" y="4608513"/>
          <p14:tracePt t="133588" x="4375150" y="4598988"/>
          <p14:tracePt t="133601" x="4375150" y="4589463"/>
          <p14:tracePt t="133617" x="4384675" y="4572000"/>
          <p14:tracePt t="133633" x="4394200" y="4554538"/>
          <p14:tracePt t="133650" x="4402138" y="4545013"/>
          <p14:tracePt t="133666" x="4411663" y="4527550"/>
          <p14:tracePt t="133683" x="4419600" y="4518025"/>
          <p14:tracePt t="133700" x="4438650" y="4500563"/>
          <p14:tracePt t="133716" x="4446588" y="4483100"/>
          <p14:tracePt t="133734" x="4456113" y="4473575"/>
          <p14:tracePt t="133750" x="4456113" y="4465638"/>
          <p14:tracePt t="133767" x="4465638" y="4465638"/>
          <p14:tracePt t="133796" x="4465638" y="4456113"/>
          <p14:tracePt t="133815" x="4473575" y="4456113"/>
          <p14:tracePt t="133822" x="4473575" y="4446588"/>
          <p14:tracePt t="133833" x="4483100" y="4438650"/>
          <p14:tracePt t="133850" x="4491038" y="4429125"/>
          <p14:tracePt t="133867" x="4500563" y="4411663"/>
          <p14:tracePt t="133883" x="4510088" y="4402138"/>
          <p14:tracePt t="133900" x="4518025" y="4402138"/>
          <p14:tracePt t="134123" x="4527550" y="4402138"/>
          <p14:tracePt t="134311" x="4527550" y="4394200"/>
          <p14:tracePt t="134316" x="4545013" y="4384675"/>
          <p14:tracePt t="134333" x="4581525" y="4357688"/>
          <p14:tracePt t="134349" x="4608513" y="4348163"/>
          <p14:tracePt t="134366" x="4616450" y="4348163"/>
          <p14:tracePt t="134404" x="4616450" y="4340225"/>
          <p14:tracePt t="134474" x="4625975" y="4330700"/>
          <p14:tracePt t="134496" x="4625975" y="4322763"/>
          <p14:tracePt t="134537" x="4625975" y="4313238"/>
          <p14:tracePt t="134579" x="4616450" y="4313238"/>
          <p14:tracePt t="134592" x="4608513" y="4313238"/>
          <p14:tracePt t="134607" x="4598988" y="4313238"/>
          <p14:tracePt t="134615" x="4581525" y="4313238"/>
          <p14:tracePt t="134632" x="4572000" y="4322763"/>
          <p14:tracePt t="134673" x="4562475" y="4330700"/>
          <p14:tracePt t="134684" x="4554538" y="4340225"/>
          <p14:tracePt t="134700" x="4554538" y="4348163"/>
          <p14:tracePt t="134716" x="4545013" y="4357688"/>
          <p14:tracePt t="134732" x="4527550" y="4375150"/>
          <p14:tracePt t="134749" x="4527550" y="4394200"/>
          <p14:tracePt t="134766" x="4518025" y="4402138"/>
          <p14:tracePt t="134782" x="4518025" y="4411663"/>
          <p14:tracePt t="135082" x="4500563" y="4429125"/>
          <p14:tracePt t="135090" x="4465638" y="4465638"/>
          <p14:tracePt t="135099" x="4411663" y="4518025"/>
          <p14:tracePt t="135116" x="4303713" y="4633913"/>
          <p14:tracePt t="135132" x="4214813" y="4732338"/>
          <p14:tracePt t="135150" x="4125913" y="4848225"/>
          <p14:tracePt t="135166" x="4098925" y="4884738"/>
          <p14:tracePt t="135182" x="4071938" y="4911725"/>
          <p14:tracePt t="135198" x="4044950" y="4946650"/>
          <p14:tracePt t="135215" x="4017963" y="4983163"/>
          <p14:tracePt t="135232" x="3990975" y="5045075"/>
          <p14:tracePt t="135249" x="3965575" y="5089525"/>
          <p14:tracePt t="135265" x="3919538" y="5160963"/>
          <p14:tracePt t="135282" x="3894138" y="5214938"/>
          <p14:tracePt t="135298" x="3867150" y="5241925"/>
          <p14:tracePt t="135315" x="3840163" y="5295900"/>
          <p14:tracePt t="135332" x="3813175" y="5340350"/>
          <p14:tracePt t="135348" x="3786188" y="5394325"/>
          <p14:tracePt t="135365" x="3768725" y="5411788"/>
          <p14:tracePt t="135382" x="3751263" y="5456238"/>
          <p14:tracePt t="135398" x="3751263" y="5473700"/>
          <p14:tracePt t="135415" x="3732213" y="5491163"/>
          <p14:tracePt t="135432" x="3714750" y="5518150"/>
          <p14:tracePt t="135449" x="3705225" y="5545138"/>
          <p14:tracePt t="135465" x="3697288" y="5562600"/>
          <p14:tracePt t="135482" x="3687763" y="5589588"/>
          <p14:tracePt t="135498" x="3679825" y="5626100"/>
          <p14:tracePt t="135515" x="3670300" y="5653088"/>
          <p14:tracePt t="135531" x="3670300" y="5670550"/>
          <p14:tracePt t="135548" x="3670300" y="5697538"/>
          <p14:tracePt t="135565" x="3670300" y="5715000"/>
          <p14:tracePt t="135569" x="3670300" y="5732463"/>
          <p14:tracePt t="135582" x="3670300" y="5741988"/>
          <p14:tracePt t="135598" x="3679825" y="5751513"/>
          <p14:tracePt t="135615" x="3679825" y="5768975"/>
          <p14:tracePt t="135648" x="3679825" y="5776913"/>
          <p14:tracePt t="135666" x="3679825" y="5795963"/>
          <p14:tracePt t="135682" x="3679825" y="5803900"/>
          <p14:tracePt t="135698" x="3679825" y="5813425"/>
          <p14:tracePt t="135785" x="3679825" y="5795963"/>
          <p14:tracePt t="135793" x="3670300" y="5786438"/>
          <p14:tracePt t="135801" x="3670300" y="5768975"/>
          <p14:tracePt t="135816" x="3652838" y="5759450"/>
          <p14:tracePt t="135832" x="3633788" y="5724525"/>
          <p14:tracePt t="135848" x="3608388" y="5697538"/>
          <p14:tracePt t="135865" x="3589338" y="5670550"/>
          <p14:tracePt t="135881" x="3562350" y="5643563"/>
          <p14:tracePt t="135898" x="3554413" y="5643563"/>
          <p14:tracePt t="135917" x="3544888" y="5616575"/>
          <p14:tracePt t="135933" x="3536950" y="5616575"/>
          <p14:tracePt t="136075" x="3554413" y="5626100"/>
          <p14:tracePt t="136082" x="3554413" y="5634038"/>
          <p14:tracePt t="136098" x="3581400" y="5661025"/>
          <p14:tracePt t="136114" x="3608388" y="5680075"/>
          <p14:tracePt t="136131" x="3633788" y="5715000"/>
          <p14:tracePt t="136148" x="3660775" y="5741988"/>
          <p14:tracePt t="136164" x="3679825" y="5768975"/>
          <p14:tracePt t="136181" x="3687763" y="5786438"/>
          <p14:tracePt t="136382" x="3679825" y="5786438"/>
          <p14:tracePt t="136388" x="3679825" y="5776913"/>
          <p14:tracePt t="136398" x="3670300" y="5768975"/>
          <p14:tracePt t="136414" x="3660775" y="5759450"/>
          <p14:tracePt t="136431" x="3643313" y="5732463"/>
          <p14:tracePt t="136448" x="3633788" y="5705475"/>
          <p14:tracePt t="136464" x="3625850" y="5680075"/>
          <p14:tracePt t="136480" x="3616325" y="5670550"/>
          <p14:tracePt t="136497" x="3598863" y="5653088"/>
          <p14:tracePt t="136514" x="3598863" y="5643563"/>
          <p14:tracePt t="136530" x="3589338" y="5634038"/>
          <p14:tracePt t="136547" x="3581400" y="5616575"/>
          <p14:tracePt t="136564" x="3571875" y="5608638"/>
          <p14:tracePt t="136581" x="3554413" y="5589588"/>
          <p14:tracePt t="136597" x="3527425" y="5554663"/>
          <p14:tracePt t="136615" x="3527425" y="5545138"/>
          <p14:tracePt t="136631" x="3517900" y="5545138"/>
          <p14:tracePt t="136755" x="3536950" y="5562600"/>
          <p14:tracePt t="136760" x="3554413" y="5589588"/>
          <p14:tracePt t="136767" x="3562350" y="5616575"/>
          <p14:tracePt t="136781" x="3581400" y="5643563"/>
          <p14:tracePt t="136798" x="3616325" y="5680075"/>
          <p14:tracePt t="136814" x="3625850" y="5697538"/>
          <p14:tracePt t="136831" x="3625850" y="5705475"/>
          <p14:tracePt t="136880" x="3625850" y="5715000"/>
          <p14:tracePt t="137046" x="3625850" y="5705475"/>
          <p14:tracePt t="137050" x="3616325" y="5705475"/>
          <p14:tracePt t="137064" x="3598863" y="5688013"/>
          <p14:tracePt t="137080" x="3581400" y="5661025"/>
          <p14:tracePt t="137097" x="3562350" y="5634038"/>
          <p14:tracePt t="137113" x="3536950" y="5608638"/>
          <p14:tracePt t="137130" x="3517900" y="5589588"/>
          <p14:tracePt t="137147" x="3509963" y="5581650"/>
          <p14:tracePt t="137163" x="3509963" y="5562600"/>
          <p14:tracePt t="137180" x="3500438" y="5554663"/>
          <p14:tracePt t="137214" x="3500438" y="5545138"/>
          <p14:tracePt t="137230" x="3490913" y="5545138"/>
          <p14:tracePt t="137377" x="3509963" y="5562600"/>
          <p14:tracePt t="137384" x="3527425" y="5572125"/>
          <p14:tracePt t="137397" x="3544888" y="5599113"/>
          <p14:tracePt t="137413" x="3571875" y="5626100"/>
          <p14:tracePt t="137430" x="3581400" y="5643563"/>
          <p14:tracePt t="137447" x="3589338" y="5653088"/>
          <p14:tracePt t="137463" x="3598863" y="5661025"/>
          <p14:tracePt t="137563" x="3598863" y="5670550"/>
          <p14:tracePt t="137590" x="3598863" y="5680075"/>
          <p14:tracePt t="137633" x="3608388" y="5680075"/>
          <p14:tracePt t="137802" x="3589338" y="5670550"/>
          <p14:tracePt t="137808" x="3581400" y="5661025"/>
          <p14:tracePt t="137815" x="3571875" y="5643563"/>
          <p14:tracePt t="137831" x="3544888" y="5616575"/>
          <p14:tracePt t="137847" x="3527425" y="5599113"/>
          <p14:tracePt t="137863" x="3517900" y="5581650"/>
          <p14:tracePt t="137880" x="3517900" y="5572125"/>
          <p14:tracePt t="137897" x="3509963" y="5562600"/>
          <p14:tracePt t="137913" x="3509963" y="5554663"/>
          <p14:tracePt t="137930" x="3500438" y="5554663"/>
          <p14:tracePt t="138028" x="3509963" y="5572125"/>
          <p14:tracePt t="138036" x="3527425" y="5589588"/>
          <p14:tracePt t="138046" x="3536950" y="5599113"/>
          <p14:tracePt t="138063" x="3562350" y="5626100"/>
          <p14:tracePt t="138080" x="3598863" y="5661025"/>
          <p14:tracePt t="138097" x="3598863" y="5688013"/>
          <p14:tracePt t="138113" x="3616325" y="5715000"/>
          <p14:tracePt t="138131" x="3625850" y="5732463"/>
          <p14:tracePt t="138146" x="3633788" y="5751513"/>
          <p14:tracePt t="138162" x="3643313" y="5776913"/>
          <p14:tracePt t="138180" x="3643313" y="5786438"/>
          <p14:tracePt t="138196" x="3652838" y="5795963"/>
          <p14:tracePt t="138318" x="3643313" y="5795963"/>
          <p14:tracePt t="138325" x="3633788" y="5795963"/>
          <p14:tracePt t="138334" x="3625850" y="5786438"/>
          <p14:tracePt t="138346" x="3616325" y="5768975"/>
          <p14:tracePt t="138363" x="3589338" y="5751513"/>
          <p14:tracePt t="138379" x="3554413" y="5705475"/>
          <p14:tracePt t="138396" x="3536950" y="5688013"/>
          <p14:tracePt t="138412" x="3509963" y="5661025"/>
          <p14:tracePt t="138429" x="3500438" y="5643563"/>
          <p14:tracePt t="138446" x="3490913" y="5616575"/>
          <p14:tracePt t="138462" x="3482975" y="5608638"/>
          <p14:tracePt t="138479" x="3473450" y="5589588"/>
          <p14:tracePt t="138581" x="3490913" y="5599113"/>
          <p14:tracePt t="138589" x="3500438" y="5616575"/>
          <p14:tracePt t="138595" x="3509963" y="5626100"/>
          <p14:tracePt t="138612" x="3536950" y="5661025"/>
          <p14:tracePt t="138629" x="3554413" y="5680075"/>
          <p14:tracePt t="138646" x="3571875" y="5697538"/>
          <p14:tracePt t="138663" x="3571875" y="5705475"/>
          <p14:tracePt t="139405" x="3562350" y="5705475"/>
          <p14:tracePt t="139420" x="3562350" y="5697538"/>
          <p14:tracePt t="139432" x="3554413" y="5697538"/>
          <p14:tracePt t="139439" x="3544888" y="5688013"/>
          <p14:tracePt t="139454" x="3544888" y="5680075"/>
          <p14:tracePt t="139478" x="3517900" y="5661025"/>
          <p14:tracePt t="139512" x="3500438" y="5634038"/>
          <p14:tracePt t="139546" x="3500438" y="5626100"/>
          <p14:tracePt t="139562" x="3490913" y="5626100"/>
          <p14:tracePt t="139578" x="3482975" y="5608638"/>
          <p14:tracePt t="139595" x="3482975" y="5599113"/>
          <p14:tracePt t="140004" x="3473450" y="5599113"/>
          <p14:tracePt t="140034" x="3473450" y="5589588"/>
          <p14:tracePt t="140043" x="3465513" y="5589588"/>
          <p14:tracePt t="140067" x="3465513" y="5581650"/>
          <p14:tracePt t="140082" x="3455988" y="5581650"/>
          <p14:tracePt t="140115" x="3455988" y="5572125"/>
          <p14:tracePt t="140186" x="3446463" y="5572125"/>
          <p14:tracePt t="140198" x="3446463" y="5562600"/>
          <p14:tracePt t="140308" x="3446463" y="5554663"/>
          <p14:tracePt t="140318" x="3438525" y="5554663"/>
          <p14:tracePt t="140328" x="3438525" y="5545138"/>
          <p14:tracePt t="140344" x="3438525" y="5537200"/>
          <p14:tracePt t="140368" x="3438525" y="5527675"/>
          <p14:tracePt t="140391" x="3438525" y="5518150"/>
          <p14:tracePt t="140624" x="3438525" y="5510213"/>
          <p14:tracePt t="140654" x="3438525" y="5500688"/>
          <p14:tracePt t="141068" x="3446463" y="5500688"/>
          <p14:tracePt t="141074" x="3455988" y="5510213"/>
          <p14:tracePt t="141379" x="3465513" y="5510213"/>
          <p14:tracePt t="142420" x="3465513" y="5518150"/>
          <p14:tracePt t="143000" x="3473450" y="5518150"/>
          <p14:tracePt t="143020" x="3482975" y="5510213"/>
          <p14:tracePt t="143028" x="3490913" y="5510213"/>
          <p14:tracePt t="143034" x="3500438" y="5500688"/>
          <p14:tracePt t="143058" x="3509963" y="5491163"/>
          <p14:tracePt t="143074" x="3517900" y="5491163"/>
          <p14:tracePt t="143089" x="3527425" y="5483225"/>
          <p14:tracePt t="143096" x="3536950" y="5483225"/>
          <p14:tracePt t="143125" x="3554413" y="5456238"/>
          <p14:tracePt t="143158" x="3598863" y="5429250"/>
          <p14:tracePt t="143192" x="3625850" y="5394325"/>
          <p14:tracePt t="143208" x="3643313" y="5384800"/>
          <p14:tracePt t="143225" x="3652838" y="5367338"/>
          <p14:tracePt t="143242" x="3670300" y="5357813"/>
          <p14:tracePt t="143258" x="3679825" y="5348288"/>
          <p14:tracePt t="143275" x="3687763" y="5330825"/>
          <p14:tracePt t="143292" x="3705225" y="5322888"/>
          <p14:tracePt t="143325" x="3732213" y="5286375"/>
          <p14:tracePt t="143342" x="3741738" y="5276850"/>
          <p14:tracePt t="143358" x="3759200" y="5259388"/>
          <p14:tracePt t="143375" x="3768725" y="5251450"/>
          <p14:tracePt t="143391" x="3776663" y="5251450"/>
          <p14:tracePt t="143408" x="3786188" y="5232400"/>
          <p14:tracePt t="143425" x="3795713" y="5224463"/>
          <p14:tracePt t="143441" x="3803650" y="5224463"/>
          <p14:tracePt t="143458" x="3803650" y="5214938"/>
          <p14:tracePt t="143491" x="3813175" y="5214938"/>
          <p14:tracePt t="143508" x="3822700" y="5205413"/>
          <p14:tracePt t="143525" x="3822700" y="5197475"/>
          <p14:tracePt t="143542" x="3830638" y="5180013"/>
          <p14:tracePt t="143558" x="3840163" y="5170488"/>
          <p14:tracePt t="143575" x="3848100" y="5160963"/>
          <p14:tracePt t="143592" x="3867150" y="5153025"/>
          <p14:tracePt t="143608" x="3875088" y="5133975"/>
          <p14:tracePt t="143625" x="3894138" y="5116513"/>
          <p14:tracePt t="143641" x="3902075" y="5108575"/>
          <p14:tracePt t="143659" x="3911600" y="5099050"/>
          <p14:tracePt t="143675" x="3919538" y="5081588"/>
          <p14:tracePt t="143691" x="3938588" y="5072063"/>
          <p14:tracePt t="143708" x="3965575" y="5045075"/>
          <p14:tracePt t="143725" x="3973513" y="5037138"/>
          <p14:tracePt t="143741" x="3983038" y="5027613"/>
          <p14:tracePt t="143758" x="3990975" y="5018088"/>
          <p14:tracePt t="143775" x="4000500" y="5000625"/>
          <p14:tracePt t="143791" x="4010025" y="4991100"/>
          <p14:tracePt t="143809" x="4037013" y="4973638"/>
          <p14:tracePt t="143824" x="4044950" y="4965700"/>
          <p14:tracePt t="143841" x="4062413" y="4946650"/>
          <p14:tracePt t="143858" x="4071938" y="4929188"/>
          <p14:tracePt t="143874" x="4089400" y="4919663"/>
          <p14:tracePt t="143891" x="4098925" y="4911725"/>
          <p14:tracePt t="143908" x="4108450" y="4902200"/>
          <p14:tracePt t="143924" x="4125913" y="4875213"/>
          <p14:tracePt t="143941" x="4133850" y="4867275"/>
          <p14:tracePt t="143958" x="4152900" y="4857750"/>
          <p14:tracePt t="143974" x="4152900" y="4848225"/>
          <p14:tracePt t="143991" x="4160838" y="4848225"/>
          <p14:tracePt t="144008" x="4170363" y="4840288"/>
          <p14:tracePt t="144024" x="4179888" y="4840288"/>
          <p14:tracePt t="144041" x="4187825" y="4830763"/>
          <p14:tracePt t="144058" x="4205288" y="4822825"/>
          <p14:tracePt t="144074" x="4251325" y="4786313"/>
          <p14:tracePt t="144091" x="4259263" y="4776788"/>
          <p14:tracePt t="144140" x="4268788" y="4776788"/>
          <p14:tracePt t="144153" x="4276725" y="4768850"/>
          <p14:tracePt t="144161" x="4286250" y="4759325"/>
          <p14:tracePt t="144174" x="4295775" y="4741863"/>
          <p14:tracePt t="144191" x="4322763" y="4724400"/>
          <p14:tracePt t="144208" x="4330700" y="4714875"/>
          <p14:tracePt t="144224" x="4340225" y="4705350"/>
          <p14:tracePt t="144241" x="4357688" y="4687888"/>
          <p14:tracePt t="144258" x="4367213" y="4670425"/>
          <p14:tracePt t="144274" x="4384675" y="4660900"/>
          <p14:tracePt t="144291" x="4411663" y="4643438"/>
          <p14:tracePt t="144308" x="4446588" y="4608513"/>
          <p14:tracePt t="144324" x="4456113" y="4589463"/>
          <p14:tracePt t="144341" x="4465638" y="4581525"/>
          <p14:tracePt t="144358" x="4473575" y="4572000"/>
          <p14:tracePt t="144374" x="4473575" y="4562475"/>
          <p14:tracePt t="144391" x="4483100" y="4562475"/>
          <p14:tracePt t="144408" x="4483100" y="4545013"/>
          <p14:tracePt t="144424" x="4483100" y="4537075"/>
          <p14:tracePt t="144441" x="4491038" y="4537075"/>
          <p14:tracePt t="144458" x="4491038" y="4527550"/>
          <p14:tracePt t="144475" x="4500563" y="4510088"/>
          <p14:tracePt t="144491" x="4500563" y="4500563"/>
          <p14:tracePt t="144509" x="4518025" y="4483100"/>
          <p14:tracePt t="144647" x="4518025" y="4473575"/>
          <p14:tracePt t="144669" x="4527550" y="4465638"/>
          <p14:tracePt t="145415" x="4518025" y="4473575"/>
          <p14:tracePt t="145421" x="4510088" y="4483100"/>
          <p14:tracePt t="145430" x="4500563" y="4491038"/>
          <p14:tracePt t="145440" x="4491038" y="4500563"/>
          <p14:tracePt t="145457" x="4465638" y="4527550"/>
          <p14:tracePt t="145474" x="4438650" y="4545013"/>
          <p14:tracePt t="145490" x="4402138" y="4581525"/>
          <p14:tracePt t="145523" x="4348163" y="4633913"/>
          <p14:tracePt t="145557" x="4276725" y="4705350"/>
          <p14:tracePt t="145591" x="4205288" y="4786313"/>
          <p14:tracePt t="145607" x="4179888" y="4813300"/>
          <p14:tracePt t="145623" x="4152900" y="4840288"/>
          <p14:tracePt t="145640" x="4125913" y="4884738"/>
          <p14:tracePt t="145657" x="4098925" y="4902200"/>
          <p14:tracePt t="145674" x="4062413" y="4929188"/>
          <p14:tracePt t="145691" x="4027488" y="4973638"/>
          <p14:tracePt t="145707" x="4000500" y="4991100"/>
          <p14:tracePt t="145723" x="3965575" y="5018088"/>
          <p14:tracePt t="145740" x="3929063" y="5045075"/>
          <p14:tracePt t="145756" x="3894138" y="5081588"/>
          <p14:tracePt t="145773" x="3848100" y="5108575"/>
          <p14:tracePt t="145790" x="3822700" y="5133975"/>
          <p14:tracePt t="145807" x="3795713" y="5160963"/>
          <p14:tracePt t="145823" x="3768725" y="5187950"/>
          <p14:tracePt t="145840" x="3741738" y="5214938"/>
          <p14:tracePt t="145856" x="3714750" y="5241925"/>
          <p14:tracePt t="145873" x="3697288" y="5268913"/>
          <p14:tracePt t="145890" x="3670300" y="5286375"/>
          <p14:tracePt t="145908" x="3652838" y="5313363"/>
          <p14:tracePt t="145924" x="3633788" y="5340350"/>
          <p14:tracePt t="145940" x="3616325" y="5367338"/>
          <p14:tracePt t="145956" x="3608388" y="5394325"/>
          <p14:tracePt t="145973" x="3598863" y="5419725"/>
          <p14:tracePt t="145989" x="3598863" y="5429250"/>
          <p14:tracePt t="146006" x="3589338" y="5438775"/>
          <p14:tracePt t="146024" x="3571875" y="5456238"/>
          <p14:tracePt t="146039" x="3554413" y="5483225"/>
          <p14:tracePt t="146057" x="3527425" y="5500688"/>
          <p14:tracePt t="146073" x="3500438" y="5518150"/>
          <p14:tracePt t="146090" x="3482975" y="5527675"/>
          <p14:tracePt t="146183" x="3473450" y="5537200"/>
          <p14:tracePt t="146202" x="3473450" y="5545138"/>
          <p14:tracePt t="146241" x="3465513" y="5562600"/>
          <p14:tracePt t="146257" x="3465513" y="5572125"/>
          <p14:tracePt t="146272" x="3465513" y="5581650"/>
          <p14:tracePt t="146377" x="3465513" y="5599113"/>
          <p14:tracePt t="146397" x="3465513" y="5608638"/>
          <p14:tracePt t="146410" x="3465513" y="5616575"/>
          <p14:tracePt t="146419" x="3465513" y="5626100"/>
          <p14:tracePt t="146430" x="3473450" y="5626100"/>
          <p14:tracePt t="146440" x="3473450" y="5634038"/>
          <p14:tracePt t="146456" x="3482975" y="5643563"/>
          <p14:tracePt t="146473" x="3509963" y="5670550"/>
          <p14:tracePt t="146490" x="3536950" y="5697538"/>
          <p14:tracePt t="146506" x="3554413" y="5715000"/>
          <p14:tracePt t="146524" x="3562350" y="5732463"/>
          <p14:tracePt t="146582" x="3571875" y="5741988"/>
          <p14:tracePt t="146594" x="3581400" y="5751513"/>
          <p14:tracePt t="146600" x="3589338" y="5759450"/>
          <p14:tracePt t="146608" x="3608388" y="5776913"/>
          <p14:tracePt t="146623" x="3616325" y="5786438"/>
          <p14:tracePt t="146639" x="3652838" y="5822950"/>
          <p14:tracePt t="146656" x="3679825" y="5848350"/>
          <p14:tracePt t="146672" x="3687763" y="5867400"/>
          <p14:tracePt t="146690" x="3697288" y="5875338"/>
          <p14:tracePt t="146706" x="3697288" y="5884863"/>
          <p14:tracePt t="146819" x="3705225" y="5894388"/>
          <p14:tracePt t="146828" x="3714750" y="5894388"/>
          <p14:tracePt t="146846" x="3714750" y="5902325"/>
          <p14:tracePt t="147007" x="3714750" y="5911850"/>
          <p14:tracePt t="147020" x="3724275" y="5911850"/>
          <p14:tracePt t="147189" x="3724275" y="5902325"/>
          <p14:tracePt t="147206" x="3724275" y="5894388"/>
          <p14:tracePt t="147212" x="3724275" y="5884863"/>
          <p14:tracePt t="147222" x="3724275" y="5875338"/>
          <p14:tracePt t="147238" x="3714750" y="5867400"/>
          <p14:tracePt t="147255" x="3705225" y="5848350"/>
          <p14:tracePt t="147272" x="3705225" y="5822950"/>
          <p14:tracePt t="147288" x="3697288" y="5813425"/>
          <p14:tracePt t="147305" x="3687763" y="5795963"/>
          <p14:tracePt t="147322" x="3687763" y="5768975"/>
          <p14:tracePt t="147339" x="3687763" y="5751513"/>
          <p14:tracePt t="147355" x="3679825" y="5741988"/>
          <p14:tracePt t="147396" x="3679825" y="5732463"/>
          <p14:tracePt t="147405" x="3670300" y="5724525"/>
          <p14:tracePt t="147422" x="3660775" y="5715000"/>
          <p14:tracePt t="147438" x="3643313" y="5688013"/>
          <p14:tracePt t="147455" x="3633788" y="5670550"/>
          <p14:tracePt t="147472" x="3616325" y="5661025"/>
          <p14:tracePt t="147489" x="3616325" y="5643563"/>
          <p14:tracePt t="147505" x="3608388" y="5634038"/>
          <p14:tracePt t="147522" x="3608388" y="5626100"/>
          <p14:tracePt t="147539" x="3598863" y="5626100"/>
          <p14:tracePt t="147648" x="3608388" y="5634038"/>
          <p14:tracePt t="147656" x="3616325" y="5643563"/>
          <p14:tracePt t="147664" x="3633788" y="5661025"/>
          <p14:tracePt t="147674" x="3643313" y="5680075"/>
          <p14:tracePt t="147688" x="3670300" y="5715000"/>
          <p14:tracePt t="147705" x="3697288" y="5741988"/>
          <p14:tracePt t="147722" x="3714750" y="5768975"/>
          <p14:tracePt t="147738" x="3732213" y="5786438"/>
          <p14:tracePt t="147756" x="3732213" y="5803900"/>
          <p14:tracePt t="147771" x="3741738" y="5813425"/>
          <p14:tracePt t="147788" x="3741738" y="5822950"/>
          <p14:tracePt t="147805" x="3751263" y="5840413"/>
          <p14:tracePt t="147821" x="3751263" y="5848350"/>
          <p14:tracePt t="147977" x="3741738" y="5848350"/>
          <p14:tracePt t="147985" x="3732213" y="5840413"/>
          <p14:tracePt t="147993" x="3724275" y="5830888"/>
          <p14:tracePt t="148005" x="3714750" y="5813425"/>
          <p14:tracePt t="148021" x="3697288" y="5795963"/>
          <p14:tracePt t="148038" x="3660775" y="5768975"/>
          <p14:tracePt t="148055" x="3643313" y="5741988"/>
          <p14:tracePt t="148071" x="3616325" y="5715000"/>
          <p14:tracePt t="148088" x="3589338" y="5688013"/>
          <p14:tracePt t="148105" x="3562350" y="5661025"/>
          <p14:tracePt t="148121" x="3536950" y="5634038"/>
          <p14:tracePt t="148138" x="3517900" y="5616575"/>
          <p14:tracePt t="148253" x="3536950" y="5626100"/>
          <p14:tracePt t="148259" x="3554413" y="5643563"/>
          <p14:tracePt t="148271" x="3571875" y="5661025"/>
          <p14:tracePt t="148288" x="3589338" y="5688013"/>
          <p14:tracePt t="148305" x="3633788" y="5732463"/>
          <p14:tracePt t="148321" x="3660775" y="5776913"/>
          <p14:tracePt t="148338" x="3687763" y="5813425"/>
          <p14:tracePt t="148354" x="3705225" y="5830888"/>
          <p14:tracePt t="148371" x="3705225" y="5840413"/>
          <p14:tracePt t="148563" x="3697288" y="5830888"/>
          <p14:tracePt t="148569" x="3687763" y="5813425"/>
          <p14:tracePt t="148577" x="3679825" y="5795963"/>
          <p14:tracePt t="148587" x="3660775" y="5776913"/>
          <p14:tracePt t="148604" x="3633788" y="5741988"/>
          <p14:tracePt t="148621" x="3608388" y="5697538"/>
          <p14:tracePt t="148638" x="3589338" y="5670550"/>
          <p14:tracePt t="148654" x="3571875" y="5643563"/>
          <p14:tracePt t="148671" x="3544888" y="5626100"/>
          <p14:tracePt t="148687" x="3527425" y="5608638"/>
          <p14:tracePt t="148704" x="3517900" y="5589588"/>
          <p14:tracePt t="148816" x="3527425" y="5599113"/>
          <p14:tracePt t="148823" x="3544888" y="5616575"/>
          <p14:tracePt t="148838" x="3562350" y="5653088"/>
          <p14:tracePt t="148854" x="3598863" y="5697538"/>
          <p14:tracePt t="148871" x="3625850" y="5768975"/>
          <p14:tracePt t="148887" x="3643313" y="5813425"/>
          <p14:tracePt t="148904" x="3660775" y="5840413"/>
          <p14:tracePt t="148921" x="3660775" y="5857875"/>
          <p14:tracePt t="149017" x="3652838" y="5848350"/>
          <p14:tracePt t="149025" x="3633788" y="5830888"/>
          <p14:tracePt t="149037" x="3625850" y="5803900"/>
          <p14:tracePt t="149054" x="3581400" y="5741988"/>
          <p14:tracePt t="149070" x="3554413" y="5715000"/>
          <p14:tracePt t="149087" x="3536950" y="5688013"/>
          <p14:tracePt t="149104" x="3527425" y="5661025"/>
          <p14:tracePt t="149121" x="3509963" y="5643563"/>
          <p14:tracePt t="149137" x="3500438" y="5626100"/>
          <p14:tracePt t="149154" x="3482975" y="5608638"/>
          <p14:tracePt t="149249" x="3517900" y="5653088"/>
          <p14:tracePt t="149257" x="3536950" y="5680075"/>
          <p14:tracePt t="149270" x="3562350" y="5724525"/>
          <p14:tracePt t="149287" x="3608388" y="5830888"/>
          <p14:tracePt t="149303" x="3633788" y="5867400"/>
          <p14:tracePt t="149320" x="3643313" y="5884863"/>
          <p14:tracePt t="149337" x="3643313" y="5902325"/>
          <p14:tracePt t="149353" x="3652838" y="5911850"/>
          <p14:tracePt t="149470" x="3643313" y="5902325"/>
          <p14:tracePt t="149477" x="3633788" y="5884863"/>
          <p14:tracePt t="149487" x="3616325" y="5857875"/>
          <p14:tracePt t="149504" x="3589338" y="5786438"/>
          <p14:tracePt t="149520" x="3554413" y="5732463"/>
          <p14:tracePt t="149537" x="3527425" y="5697538"/>
          <p14:tracePt t="149554" x="3517900" y="5670550"/>
          <p14:tracePt t="149570" x="3509963" y="5653088"/>
          <p14:tracePt t="149587" x="3509963" y="5643563"/>
          <p14:tracePt t="149604" x="3500438" y="5634038"/>
          <p14:tracePt t="149698" x="3517900" y="5661025"/>
          <p14:tracePt t="149705" x="3554413" y="5705475"/>
          <p14:tracePt t="149721" x="3598863" y="5786438"/>
          <p14:tracePt t="149737" x="3633788" y="5857875"/>
          <p14:tracePt t="149753" x="3660775" y="5902325"/>
          <p14:tracePt t="149770" x="3670300" y="5911850"/>
          <p14:tracePt t="149863" x="3660775" y="5911850"/>
          <p14:tracePt t="149871" x="3652838" y="5902325"/>
          <p14:tracePt t="149879" x="3633788" y="5884863"/>
          <p14:tracePt t="149887" x="3625850" y="5867400"/>
          <p14:tracePt t="149903" x="3598863" y="5830888"/>
          <p14:tracePt t="149920" x="3571875" y="5795963"/>
          <p14:tracePt t="149937" x="3544888" y="5741988"/>
          <p14:tracePt t="149953" x="3517900" y="5705475"/>
          <p14:tracePt t="149971" x="3482975" y="5670550"/>
          <p14:tracePt t="149987" x="3473450" y="5653088"/>
          <p14:tracePt t="150003" x="3465513" y="5643563"/>
          <p14:tracePt t="150020" x="3455988" y="5626100"/>
          <p14:tracePt t="150036" x="3455988" y="5608638"/>
          <p14:tracePt t="150053" x="3446463" y="5599113"/>
          <p14:tracePt t="150070" x="3446463" y="5589588"/>
          <p14:tracePt t="150142" x="3465513" y="5599113"/>
          <p14:tracePt t="150149" x="3490913" y="5626100"/>
          <p14:tracePt t="150157" x="3527425" y="5680075"/>
          <p14:tracePt t="150170" x="3562350" y="5724525"/>
          <p14:tracePt t="150187" x="3633788" y="5813425"/>
          <p14:tracePt t="150203" x="3687763" y="5902325"/>
          <p14:tracePt t="150219" x="3705225" y="5929313"/>
          <p14:tracePt t="150236" x="3732213" y="5956300"/>
          <p14:tracePt t="150253" x="3741738" y="5965825"/>
          <p14:tracePt t="150271" x="3741738" y="5973763"/>
          <p14:tracePt t="150366" x="3741738" y="5965825"/>
          <p14:tracePt t="150375" x="3724275" y="5938838"/>
          <p14:tracePt t="150386" x="3705225" y="5894388"/>
          <p14:tracePt t="150403" x="3679825" y="5813425"/>
          <p14:tracePt t="150419" x="3616325" y="5688013"/>
          <p14:tracePt t="150436" x="3589338" y="5643563"/>
          <p14:tracePt t="150453" x="3562350" y="5616575"/>
          <p14:tracePt t="150469" x="3562350" y="5599113"/>
          <p14:tracePt t="150486" x="3562350" y="5589588"/>
          <p14:tracePt t="150589" x="3571875" y="5626100"/>
          <p14:tracePt t="150597" x="3598863" y="5680075"/>
          <p14:tracePt t="150605" x="3608388" y="5705475"/>
          <p14:tracePt t="150619" x="3625850" y="5741988"/>
          <p14:tracePt t="150636" x="3670300" y="5822950"/>
          <p14:tracePt t="150652" x="3697288" y="5867400"/>
          <p14:tracePt t="150669" x="3705225" y="5884863"/>
          <p14:tracePt t="150686" x="3714750" y="5902325"/>
          <p14:tracePt t="150703" x="3714750" y="5919788"/>
          <p14:tracePt t="150720" x="3714750" y="5929313"/>
          <p14:tracePt t="150768" x="3714750" y="5919788"/>
          <p14:tracePt t="150775" x="3697288" y="5911850"/>
          <p14:tracePt t="150785" x="3687763" y="5884863"/>
          <p14:tracePt t="150803" x="3643313" y="5803900"/>
          <p14:tracePt t="150819" x="3616325" y="5715000"/>
          <p14:tracePt t="150837" x="3571875" y="5653088"/>
          <p14:tracePt t="150854" x="3554413" y="5626100"/>
          <p14:tracePt t="150869" x="3544888" y="5608638"/>
          <p14:tracePt t="150886" x="3527425" y="5589588"/>
          <p14:tracePt t="150903" x="3517900" y="5562600"/>
          <p14:tracePt t="150919" x="3509963" y="5545138"/>
          <p14:tracePt t="150937" x="3500438" y="5527675"/>
          <p14:tracePt t="151010" x="3517900" y="5545138"/>
          <p14:tracePt t="151016" x="3536950" y="5562600"/>
          <p14:tracePt t="151024" x="3562350" y="5589588"/>
          <p14:tracePt t="151036" x="3571875" y="5608638"/>
          <p14:tracePt t="151053" x="3608388" y="5643563"/>
          <p14:tracePt t="151069" x="3625850" y="5661025"/>
          <p14:tracePt t="151085" x="3625850" y="5670550"/>
          <p14:tracePt t="151103" x="3625850" y="5688013"/>
          <p14:tracePt t="151119" x="3633788" y="5715000"/>
          <p14:tracePt t="151135" x="3643313" y="5732463"/>
          <p14:tracePt t="151152" x="3643313" y="5741988"/>
          <p14:tracePt t="151244" x="3633788" y="5715000"/>
          <p14:tracePt t="151252" x="3616325" y="5697538"/>
          <p14:tracePt t="151260" x="3608388" y="5670550"/>
          <p14:tracePt t="151269" x="3589338" y="5653088"/>
          <p14:tracePt t="151286" x="3571875" y="5626100"/>
          <p14:tracePt t="151302" x="3562350" y="5599113"/>
          <p14:tracePt t="151319" x="3554413" y="5589588"/>
          <p14:tracePt t="151335" x="3544888" y="5572125"/>
          <p14:tracePt t="151352" x="3544888" y="5562600"/>
          <p14:tracePt t="151444" x="3562350" y="5581650"/>
          <p14:tracePt t="151452" x="3581400" y="5589588"/>
          <p14:tracePt t="151460" x="3589338" y="5616575"/>
          <p14:tracePt t="151468" x="3608388" y="5643563"/>
          <p14:tracePt t="151485" x="3625850" y="5670550"/>
          <p14:tracePt t="151502" x="3643313" y="5688013"/>
          <p14:tracePt t="151518" x="3652838" y="5715000"/>
          <p14:tracePt t="151535" x="3652838" y="5741988"/>
          <p14:tracePt t="151552" x="3660775" y="5759450"/>
          <p14:tracePt t="151568" x="3660775" y="5768975"/>
          <p14:tracePt t="151585" x="3660775" y="5786438"/>
          <p14:tracePt t="151659" x="3660775" y="5776913"/>
          <p14:tracePt t="151665" x="3643313" y="5751513"/>
          <p14:tracePt t="151674" x="3633788" y="5715000"/>
          <p14:tracePt t="151685" x="3616325" y="5688013"/>
          <p14:tracePt t="151702" x="3581400" y="5608638"/>
          <p14:tracePt t="151719" x="3544888" y="5545138"/>
          <p14:tracePt t="151735" x="3517900" y="5518150"/>
          <p14:tracePt t="151752" x="3500438" y="5491163"/>
          <p14:tracePt t="151768" x="3490913" y="5483225"/>
          <p14:tracePt t="151850" x="3490913" y="5491163"/>
          <p14:tracePt t="151858" x="3509963" y="5518150"/>
          <p14:tracePt t="151868" x="3527425" y="5537200"/>
          <p14:tracePt t="151885" x="3544888" y="5562600"/>
          <p14:tracePt t="151902" x="3544888" y="5572125"/>
          <p14:tracePt t="152020" x="3536950" y="5572125"/>
          <p14:tracePt t="152028" x="3536950" y="5562600"/>
          <p14:tracePt t="152036" x="3527425" y="5562600"/>
          <p14:tracePt t="152051" x="3509963" y="5545138"/>
          <p14:tracePt t="152068" x="3500438" y="5527675"/>
          <p14:tracePt t="152085" x="3500438" y="5518150"/>
          <p14:tracePt t="152102" x="3490913" y="5500688"/>
          <p14:tracePt t="152118" x="3482975" y="5491163"/>
          <p14:tracePt t="152136" x="3482975" y="5456238"/>
          <p14:tracePt t="152151" x="3482975" y="5429250"/>
          <p14:tracePt t="152168" x="3482975" y="5411788"/>
          <p14:tracePt t="152185" x="3482975" y="5394325"/>
          <p14:tracePt t="152202" x="3482975" y="5384800"/>
          <p14:tracePt t="152389" x="3490913" y="5384800"/>
          <p14:tracePt t="152396" x="3500438" y="5394325"/>
          <p14:tracePt t="152489" x="3500438" y="5402263"/>
          <p14:tracePt t="152502" x="3509963" y="5402263"/>
          <p14:tracePt t="152556" x="3509963" y="5411788"/>
          <p14:tracePt t="152590" x="3517900" y="5419725"/>
          <p14:tracePt t="152600" x="3517900" y="5429250"/>
          <p14:tracePt t="152611" x="3527425" y="5429250"/>
          <p14:tracePt t="152702" x="3527425" y="5419725"/>
          <p14:tracePt t="152708" x="3536950" y="5419725"/>
          <p14:tracePt t="152718" x="3536950" y="5411788"/>
          <p14:tracePt t="152734" x="3544888" y="5402263"/>
          <p14:tracePt t="152751" x="3554413" y="5375275"/>
          <p14:tracePt t="152768" x="3571875" y="5357813"/>
          <p14:tracePt t="152784" x="3581400" y="5330825"/>
          <p14:tracePt t="152802" x="3589338" y="5303838"/>
          <p14:tracePt t="152818" x="3589338" y="5286375"/>
          <p14:tracePt t="152834" x="3598863" y="5276850"/>
          <p14:tracePt t="152868" x="3598863" y="5268913"/>
          <p14:tracePt t="152887" x="3598863" y="5259388"/>
          <p14:tracePt t="152901" x="3608388" y="5259388"/>
          <p14:tracePt t="152918" x="3608388" y="5241925"/>
          <p14:tracePt t="152934" x="3616325" y="5232400"/>
          <p14:tracePt t="152951" x="3625850" y="5224463"/>
          <p14:tracePt t="152967" x="3633788" y="5214938"/>
          <p14:tracePt t="152984" x="3633788" y="5205413"/>
          <p14:tracePt t="153001" x="3643313" y="5205413"/>
          <p14:tracePt t="153056" x="3652838" y="5197475"/>
          <p14:tracePt t="153077" x="3660775" y="5197475"/>
          <p14:tracePt t="153085" x="3679825" y="5197475"/>
          <p14:tracePt t="153102" x="3687763" y="5197475"/>
          <p14:tracePt t="153109" x="3705225" y="5197475"/>
          <p14:tracePt t="153117" x="3714750" y="5205413"/>
          <p14:tracePt t="153134" x="3724275" y="5214938"/>
          <p14:tracePt t="153151" x="3751263" y="5224463"/>
          <p14:tracePt t="153167" x="3786188" y="5259388"/>
          <p14:tracePt t="153184" x="3795713" y="5276850"/>
          <p14:tracePt t="153200" x="3803650" y="5295900"/>
          <p14:tracePt t="153217" x="3803650" y="5303838"/>
          <p14:tracePt t="153352" x="3795713" y="5295900"/>
          <p14:tracePt t="153358" x="3786188" y="5286375"/>
          <p14:tracePt t="153367" x="3776663" y="5268913"/>
          <p14:tracePt t="153384" x="3759200" y="5241925"/>
          <p14:tracePt t="153400" x="3741738" y="5224463"/>
          <p14:tracePt t="153417" x="3732213" y="5197475"/>
          <p14:tracePt t="153434" x="3714750" y="5170488"/>
          <p14:tracePt t="153450" x="3714750" y="5153025"/>
          <p14:tracePt t="153467" x="3705225" y="5143500"/>
          <p14:tracePt t="153483" x="3697288" y="5133975"/>
          <p14:tracePt t="153533" x="3687763" y="5126038"/>
          <p14:tracePt t="153541" x="3687763" y="5116513"/>
          <p14:tracePt t="153554" x="3679825" y="5116513"/>
          <p14:tracePt t="153567" x="3679825" y="5108575"/>
          <p14:tracePt t="153584" x="3679825" y="5099050"/>
          <p14:tracePt t="153601" x="3670300" y="5081588"/>
          <p14:tracePt t="153617" x="3670300" y="5072063"/>
          <p14:tracePt t="153633" x="3670300" y="5062538"/>
          <p14:tracePt t="153650" x="3670300" y="5045075"/>
          <p14:tracePt t="153667" x="3670300" y="5037138"/>
          <p14:tracePt t="153715" x="3687763" y="5037138"/>
          <p14:tracePt t="153722" x="3714750" y="5045075"/>
          <p14:tracePt t="153734" x="3732213" y="5054600"/>
          <p14:tracePt t="153751" x="3759200" y="5072063"/>
          <p14:tracePt t="153768" x="3776663" y="5099050"/>
          <p14:tracePt t="153784" x="3786188" y="5099050"/>
          <p14:tracePt t="153963" x="3776663" y="5099050"/>
          <p14:tracePt t="153970" x="3768725" y="5081588"/>
          <p14:tracePt t="153984" x="3751263" y="5054600"/>
          <p14:tracePt t="154000" x="3724275" y="5037138"/>
          <p14:tracePt t="154016" x="3705225" y="5010150"/>
          <p14:tracePt t="154033" x="3687763" y="4983163"/>
          <p14:tracePt t="154050" x="3679825" y="4965700"/>
          <p14:tracePt t="154067" x="3670300" y="4946650"/>
          <p14:tracePt t="154101" x="3670300" y="4938713"/>
          <p14:tracePt t="154167" x="3687763" y="4956175"/>
          <p14:tracePt t="154183" x="3714750" y="4983163"/>
          <p14:tracePt t="154200" x="3732213" y="5010150"/>
          <p14:tracePt t="154216" x="3759200" y="5045075"/>
          <p14:tracePt t="154233" x="3786188" y="5072063"/>
          <p14:tracePt t="154250" x="3795713" y="5081588"/>
          <p14:tracePt t="154318" x="3795713" y="5089525"/>
          <p14:tracePt t="154489" x="3786188" y="5081588"/>
          <p14:tracePt t="154494" x="3776663" y="5072063"/>
          <p14:tracePt t="154503" x="3768725" y="5054600"/>
          <p14:tracePt t="154516" x="3759200" y="5045075"/>
          <p14:tracePt t="154533" x="3751263" y="5037138"/>
          <p14:tracePt t="154549" x="3751263" y="5018088"/>
          <p14:tracePt t="154661" x="3759200" y="5037138"/>
          <p14:tracePt t="154668" x="3776663" y="5045075"/>
          <p14:tracePt t="154683" x="3786188" y="5054600"/>
          <p14:tracePt t="154717" x="3848100" y="5116513"/>
          <p14:tracePt t="154733" x="3857625" y="5133975"/>
          <p14:tracePt t="154750" x="3857625" y="5143500"/>
          <p14:tracePt t="154848" x="3848100" y="5143500"/>
          <p14:tracePt t="154855" x="3830638" y="5126038"/>
          <p14:tracePt t="154866" x="3822700" y="5116513"/>
          <p14:tracePt t="154883" x="3795713" y="5089525"/>
          <p14:tracePt t="154899" x="3768725" y="5054600"/>
          <p14:tracePt t="154916" x="3741738" y="5018088"/>
          <p14:tracePt t="154932" x="3724275" y="4991100"/>
          <p14:tracePt t="154950" x="3724275" y="4983163"/>
          <p14:tracePt t="154966" x="3705225" y="4956175"/>
          <p14:tracePt t="154983" x="3705225" y="4946650"/>
          <p14:tracePt t="154999" x="3705225" y="4938713"/>
          <p14:tracePt t="155117" x="3714750" y="4956175"/>
          <p14:tracePt t="155122" x="3732213" y="4965700"/>
          <p14:tracePt t="155132" x="3741738" y="4973638"/>
          <p14:tracePt t="155149" x="3776663" y="5000625"/>
          <p14:tracePt t="155166" x="3803650" y="5027613"/>
          <p14:tracePt t="155182" x="3830638" y="5062538"/>
          <p14:tracePt t="155216" x="3840163" y="5062538"/>
          <p14:tracePt t="155399" x="3830638" y="5062538"/>
          <p14:tracePt t="155405" x="3813175" y="5045075"/>
          <p14:tracePt t="155419" x="3803650" y="5037138"/>
          <p14:tracePt t="155432" x="3795713" y="5018088"/>
          <p14:tracePt t="155449" x="3776663" y="4991100"/>
          <p14:tracePt t="155465" x="3759200" y="4965700"/>
          <p14:tracePt t="155645" x="3768725" y="4973638"/>
          <p14:tracePt t="155651" x="3786188" y="4973638"/>
          <p14:tracePt t="155665" x="3786188" y="4991100"/>
          <p14:tracePt t="155682" x="3813175" y="5018088"/>
          <p14:tracePt t="155698" x="3822700" y="5045075"/>
          <p14:tracePt t="155715" x="3840163" y="5062538"/>
          <p14:tracePt t="155732" x="3857625" y="5089525"/>
          <p14:tracePt t="155749" x="3875088" y="5116513"/>
          <p14:tracePt t="155765" x="3875088" y="5126038"/>
          <p14:tracePt t="155883" x="3875088" y="5116513"/>
          <p14:tracePt t="155893" x="3857625" y="5108575"/>
          <p14:tracePt t="155899" x="3848100" y="5089525"/>
          <p14:tracePt t="155915" x="3830638" y="5072063"/>
          <p14:tracePt t="155932" x="3813175" y="5045075"/>
          <p14:tracePt t="155948" x="3795713" y="5045075"/>
          <p14:tracePt t="155966" x="3795713" y="5037138"/>
          <p14:tracePt t="156158" x="3803650" y="5037138"/>
          <p14:tracePt t="156165" x="3813175" y="5054600"/>
          <p14:tracePt t="156174" x="3822700" y="5062538"/>
          <p14:tracePt t="156181" x="3830638" y="5081588"/>
          <p14:tracePt t="156198" x="3840163" y="5081588"/>
          <p14:tracePt t="156215" x="3848100" y="5089525"/>
          <p14:tracePt t="156364" x="3830638" y="5072063"/>
          <p14:tracePt t="156371" x="3822700" y="5062538"/>
          <p14:tracePt t="156381" x="3803650" y="5045075"/>
          <p14:tracePt t="156398" x="3786188" y="5027613"/>
          <p14:tracePt t="156415" x="3776663" y="5000625"/>
          <p14:tracePt t="156431" x="3768725" y="4983163"/>
          <p14:tracePt t="156448" x="3768725" y="4956175"/>
          <p14:tracePt t="156530" x="3768725" y="4965700"/>
          <p14:tracePt t="156537" x="3776663" y="4973638"/>
          <p14:tracePt t="156548" x="3786188" y="4983163"/>
          <p14:tracePt t="156565" x="3813175" y="5010150"/>
          <p14:tracePt t="156581" x="3840163" y="5037138"/>
          <p14:tracePt t="156599" x="3857625" y="5062538"/>
          <p14:tracePt t="156615" x="3867150" y="5072063"/>
          <p14:tracePt t="156724" x="3857625" y="5072063"/>
          <p14:tracePt t="156729" x="3848100" y="5062538"/>
          <p14:tracePt t="156737" x="3840163" y="5054600"/>
          <p14:tracePt t="156747" x="3822700" y="5037138"/>
          <p14:tracePt t="156765" x="3803650" y="5010150"/>
          <p14:tracePt t="156781" x="3786188" y="5000625"/>
          <p14:tracePt t="156799" x="3776663" y="4965700"/>
          <p14:tracePt t="156815" x="3768725" y="4946650"/>
          <p14:tracePt t="156831" x="3768725" y="4938713"/>
          <p14:tracePt t="157032" x="3786188" y="4946650"/>
          <p14:tracePt t="157039" x="3795713" y="4965700"/>
          <p14:tracePt t="157048" x="3803650" y="4973638"/>
          <p14:tracePt t="157064" x="3830638" y="5010150"/>
          <p14:tracePt t="157081" x="3857625" y="5037138"/>
          <p14:tracePt t="157098" x="3875088" y="5062538"/>
          <p14:tracePt t="157131" x="3884613" y="5072063"/>
          <p14:tracePt t="157224" x="3875088" y="5054600"/>
          <p14:tracePt t="157230" x="3867150" y="5045075"/>
          <p14:tracePt t="157238" x="3848100" y="5027613"/>
          <p14:tracePt t="157247" x="3840163" y="5018088"/>
          <p14:tracePt t="157264" x="3813175" y="5000625"/>
          <p14:tracePt t="157280" x="3795713" y="4983163"/>
          <p14:tracePt t="157297" x="3786188" y="4973638"/>
          <p14:tracePt t="157314" x="3776663" y="4965700"/>
          <p14:tracePt t="157439" x="3786188" y="4973638"/>
          <p14:tracePt t="157446" x="3795713" y="4991100"/>
          <p14:tracePt t="157454" x="3813175" y="5000625"/>
          <p14:tracePt t="157464" x="3822700" y="5018088"/>
          <p14:tracePt t="157480" x="3840163" y="5037138"/>
          <p14:tracePt t="157497" x="3848100" y="5054600"/>
          <p14:tracePt t="157514" x="3857625" y="5072063"/>
          <p14:tracePt t="157530" x="3867150" y="5081588"/>
          <p14:tracePt t="157611" x="3857625" y="5072063"/>
          <p14:tracePt t="157619" x="3848100" y="5062538"/>
          <p14:tracePt t="157631" x="3830638" y="5045075"/>
          <p14:tracePt t="157647" x="3803650" y="5010150"/>
          <p14:tracePt t="157663" x="3786188" y="4983163"/>
          <p14:tracePt t="157680" x="3776663" y="4965700"/>
          <p14:tracePt t="157697" x="3768725" y="4965700"/>
          <p14:tracePt t="157783" x="3776663" y="4973638"/>
          <p14:tracePt t="157789" x="3795713" y="5000625"/>
          <p14:tracePt t="157800" x="3803650" y="5018088"/>
          <p14:tracePt t="157814" x="3830638" y="5045075"/>
          <p14:tracePt t="157830" x="3848100" y="5062538"/>
          <p14:tracePt t="157847" x="3857625" y="5081588"/>
          <p14:tracePt t="157863" x="3867150" y="5099050"/>
          <p14:tracePt t="157976" x="3857625" y="5089525"/>
          <p14:tracePt t="157984" x="3848100" y="5081588"/>
          <p14:tracePt t="157997" x="3822700" y="5054600"/>
          <p14:tracePt t="158013" x="3795713" y="5027613"/>
          <p14:tracePt t="158030" x="3776663" y="5010150"/>
          <p14:tracePt t="158047" x="3759200" y="4991100"/>
          <p14:tracePt t="158063" x="3759200" y="4973638"/>
          <p14:tracePt t="158080" x="3751263" y="4965700"/>
          <p14:tracePt t="158097" x="3751263" y="4956175"/>
          <p14:tracePt t="158169" x="3776663" y="4973638"/>
          <p14:tracePt t="158176" x="3786188" y="4983163"/>
          <p14:tracePt t="158184" x="3803650" y="5000625"/>
          <p14:tracePt t="158196" x="3813175" y="5027613"/>
          <p14:tracePt t="158213" x="3840163" y="5054600"/>
          <p14:tracePt t="158231" x="3867150" y="5081588"/>
          <p14:tracePt t="158247" x="3867150" y="5089525"/>
          <p14:tracePt t="158339" x="3857625" y="5072063"/>
          <p14:tracePt t="158346" x="3840163" y="5062538"/>
          <p14:tracePt t="158354" x="3830638" y="5037138"/>
          <p14:tracePt t="158363" x="3813175" y="5018088"/>
          <p14:tracePt t="158380" x="3786188" y="4983163"/>
          <p14:tracePt t="158397" x="3759200" y="4965700"/>
          <p14:tracePt t="158413" x="3751263" y="4946650"/>
          <p14:tracePt t="158512" x="3759200" y="4956175"/>
          <p14:tracePt t="158520" x="3768725" y="4965700"/>
          <p14:tracePt t="158529" x="3776663" y="4983163"/>
          <p14:tracePt t="158546" x="3803650" y="5000625"/>
          <p14:tracePt t="158563" x="3813175" y="5018088"/>
          <p14:tracePt t="158580" x="3830638" y="5045075"/>
          <p14:tracePt t="158596" x="3840163" y="5054600"/>
          <p14:tracePt t="158711" x="3830638" y="5045075"/>
          <p14:tracePt t="158718" x="3822700" y="5045075"/>
          <p14:tracePt t="158729" x="3803650" y="5027613"/>
          <p14:tracePt t="158746" x="3786188" y="5000625"/>
          <p14:tracePt t="158763" x="3768725" y="4983163"/>
          <p14:tracePt t="159205" x="3759200" y="4983163"/>
          <p14:tracePt t="159218" x="3751263" y="4983163"/>
          <p14:tracePt t="159236" x="3751263" y="4991100"/>
          <p14:tracePt t="159254" x="3741738" y="5000625"/>
          <p14:tracePt t="159295" x="3741738" y="5010150"/>
          <p14:tracePt t="159320" x="3751263" y="5010150"/>
          <p14:tracePt t="159329" x="3759200" y="5010150"/>
          <p14:tracePt t="159336" x="3776663" y="5010150"/>
          <p14:tracePt t="159362" x="3822700" y="5000625"/>
          <p14:tracePt t="159396" x="4017963" y="4919663"/>
          <p14:tracePt t="159414" x="4133850" y="4867275"/>
          <p14:tracePt t="159430" x="4286250" y="4768850"/>
          <p14:tracePt t="159445" x="4348163" y="4732338"/>
          <p14:tracePt t="159462" x="4367213" y="4714875"/>
          <p14:tracePt t="159479" x="4367213" y="4705350"/>
          <p14:tracePt t="159496" x="4375150" y="4705350"/>
          <p14:tracePt t="159513" x="4384675" y="4687888"/>
          <p14:tracePt t="159530" x="4419600" y="4660900"/>
          <p14:tracePt t="159545" x="4438650" y="4643438"/>
          <p14:tracePt t="159562" x="4456113" y="4625975"/>
          <p14:tracePt t="159579" x="4473575" y="4616450"/>
          <p14:tracePt t="159595" x="4500563" y="4589463"/>
          <p14:tracePt t="159613" x="4527550" y="4562475"/>
          <p14:tracePt t="159630" x="4562475" y="4527550"/>
          <p14:tracePt t="159646" x="4572000" y="4518025"/>
          <p14:tracePt t="159694" x="4572000" y="4510088"/>
          <p14:tracePt t="159729" x="4581525" y="4500563"/>
          <p14:tracePt t="159734" x="4581525" y="4491038"/>
          <p14:tracePt t="159745" x="4589463" y="4483100"/>
          <p14:tracePt t="159762" x="4589463" y="4465638"/>
          <p14:tracePt t="159779" x="4589463" y="4456113"/>
          <p14:tracePt t="159796" x="4589463" y="4438650"/>
          <p14:tracePt t="159812" x="4589463" y="4429125"/>
          <p14:tracePt t="159995" x="4581525" y="4446588"/>
          <p14:tracePt t="160003" x="4572000" y="4456113"/>
          <p14:tracePt t="160011" x="4562475" y="4473575"/>
          <p14:tracePt t="160029" x="4527550" y="4491038"/>
          <p14:tracePt t="160045" x="4473575" y="4537075"/>
          <p14:tracePt t="160061" x="4384675" y="4616450"/>
          <p14:tracePt t="160078" x="4322763" y="4679950"/>
          <p14:tracePt t="160096" x="4286250" y="4741863"/>
          <p14:tracePt t="160111" x="4241800" y="4803775"/>
          <p14:tracePt t="160129" x="4187825" y="4902200"/>
          <p14:tracePt t="160133" x="4143375" y="4956175"/>
          <p14:tracePt t="160145" x="4098925" y="5010150"/>
          <p14:tracePt t="160162" x="4010025" y="5116513"/>
          <p14:tracePt t="160179" x="3875088" y="5251450"/>
          <p14:tracePt t="160195" x="3813175" y="5286375"/>
          <p14:tracePt t="160211" x="3776663" y="5313363"/>
          <p14:tracePt t="160228" x="3759200" y="5340350"/>
          <p14:tracePt t="160245" x="3724275" y="5367338"/>
          <p14:tracePt t="160262" x="3687763" y="5394325"/>
          <p14:tracePt t="160278" x="3660775" y="5419725"/>
          <p14:tracePt t="160295" x="3608388" y="5456238"/>
          <p14:tracePt t="160313" x="3598863" y="5473700"/>
          <p14:tracePt t="160328" x="3571875" y="5500688"/>
          <p14:tracePt t="160344" x="3554413" y="5527675"/>
          <p14:tracePt t="160362" x="3536950" y="5545138"/>
          <p14:tracePt t="160378" x="3527425" y="5554663"/>
          <p14:tracePt t="160395" x="3517900" y="5562600"/>
          <p14:tracePt t="160411" x="3517900" y="5572125"/>
          <p14:tracePt t="160428" x="3509963" y="5581650"/>
          <p14:tracePt t="160446" x="3500438" y="5589588"/>
          <p14:tracePt t="160462" x="3482975" y="5599113"/>
          <p14:tracePt t="160507" x="3482975" y="5608638"/>
          <p14:tracePt t="160517" x="3473450" y="5608638"/>
          <p14:tracePt t="160528" x="3473450" y="5616575"/>
          <p14:tracePt t="160545" x="3465513" y="5616575"/>
          <p14:tracePt t="160562" x="3446463" y="5626100"/>
          <p14:tracePt t="160578" x="3438525" y="5634038"/>
          <p14:tracePt t="160595" x="3429000" y="5653088"/>
          <p14:tracePt t="160611" x="3411538" y="5680075"/>
          <p14:tracePt t="160628" x="3402013" y="5697538"/>
          <p14:tracePt t="160633" x="3402013" y="5715000"/>
          <p14:tracePt t="160645" x="3402013" y="5724525"/>
          <p14:tracePt t="160661" x="3394075" y="5741988"/>
          <p14:tracePt t="160678" x="3384550" y="5776913"/>
          <p14:tracePt t="160694" x="3384550" y="5786438"/>
          <p14:tracePt t="160711" x="3375025" y="5803900"/>
          <p14:tracePt t="160728" x="3375025" y="5813425"/>
          <p14:tracePt t="160744" x="3367088" y="5840413"/>
          <p14:tracePt t="160761" x="3357563" y="5848350"/>
          <p14:tracePt t="160779" x="3357563" y="5884863"/>
          <p14:tracePt t="160794" x="3357563" y="5902325"/>
          <p14:tracePt t="160812" x="3357563" y="5919788"/>
          <p14:tracePt t="160828" x="3357563" y="5938838"/>
          <p14:tracePt t="160844" x="3357563" y="5946775"/>
          <p14:tracePt t="160861" x="3357563" y="5973763"/>
          <p14:tracePt t="160879" x="3357563" y="6010275"/>
          <p14:tracePt t="160894" x="3357563" y="6018213"/>
          <p14:tracePt t="160911" x="3357563" y="6037263"/>
          <p14:tracePt t="160928" x="3357563" y="6054725"/>
          <p14:tracePt t="160944" x="3357563" y="6081713"/>
          <p14:tracePt t="160961" x="3367088" y="6099175"/>
          <p14:tracePt t="160978" x="3367088" y="6116638"/>
          <p14:tracePt t="160994" x="3367088" y="6126163"/>
          <p14:tracePt t="161181" x="3357563" y="6126163"/>
          <p14:tracePt t="161197" x="3357563" y="6108700"/>
          <p14:tracePt t="161205" x="3357563" y="6099175"/>
          <p14:tracePt t="161211" x="3357563" y="6089650"/>
          <p14:tracePt t="161227" x="3348038" y="6054725"/>
          <p14:tracePt t="161244" x="3348038" y="6018213"/>
          <p14:tracePt t="161261" x="3348038" y="5991225"/>
          <p14:tracePt t="161278" x="3348038" y="5956300"/>
          <p14:tracePt t="161294" x="3348038" y="5919788"/>
          <p14:tracePt t="161311" x="3357563" y="5894388"/>
          <p14:tracePt t="161327" x="3375025" y="5857875"/>
          <p14:tracePt t="161344" x="3384550" y="5830888"/>
          <p14:tracePt t="161360" x="3394075" y="5813425"/>
          <p14:tracePt t="161377" x="3411538" y="5776913"/>
          <p14:tracePt t="161394" x="3419475" y="5751513"/>
          <p14:tracePt t="161411" x="3419475" y="5724525"/>
          <p14:tracePt t="161428" x="3429000" y="5705475"/>
          <p14:tracePt t="161569" x="3429000" y="5732463"/>
          <p14:tracePt t="161575" x="3429000" y="5751513"/>
          <p14:tracePt t="161583" x="3429000" y="5768975"/>
          <p14:tracePt t="161594" x="3429000" y="5795963"/>
          <p14:tracePt t="161611" x="3429000" y="5830888"/>
          <p14:tracePt t="161627" x="3411538" y="5875338"/>
          <p14:tracePt t="161645" x="3375025" y="5946775"/>
          <p14:tracePt t="161660" x="3340100" y="6010275"/>
          <p14:tracePt t="161677" x="3322638" y="6045200"/>
          <p14:tracePt t="161695" x="3303588" y="6072188"/>
          <p14:tracePt t="161711" x="3303588" y="6081713"/>
          <p14:tracePt t="161778" x="3303588" y="6054725"/>
          <p14:tracePt t="161785" x="3313113" y="6027738"/>
          <p14:tracePt t="161794" x="3313113" y="6010275"/>
          <p14:tracePt t="161810" x="3313113" y="5973763"/>
          <p14:tracePt t="161827" x="3322638" y="5938838"/>
          <p14:tracePt t="161844" x="3348038" y="5894388"/>
          <p14:tracePt t="161861" x="3367088" y="5848350"/>
          <p14:tracePt t="161877" x="3394075" y="5822950"/>
          <p14:tracePt t="161893" x="3419475" y="5803900"/>
          <p14:tracePt t="161910" x="3438525" y="5776913"/>
          <p14:tracePt t="161926" x="3465513" y="5768975"/>
          <p14:tracePt t="161944" x="3473450" y="5751513"/>
          <p14:tracePt t="161960" x="3473450" y="5732463"/>
          <p14:tracePt t="162121" x="3482975" y="5732463"/>
          <p14:tracePt t="162172" x="3482975" y="5724525"/>
          <p14:tracePt t="162184" x="3490913" y="5724525"/>
          <p14:tracePt t="162193" x="3500438" y="5724525"/>
          <p14:tracePt t="162214" x="3509963" y="5724525"/>
          <p14:tracePt t="162233" x="3527425" y="5724525"/>
          <p14:tracePt t="162243" x="3536950" y="5715000"/>
          <p14:tracePt t="162260" x="3554413" y="5715000"/>
          <p14:tracePt t="162277" x="3571875" y="5705475"/>
          <p14:tracePt t="162293" x="3598863" y="5688013"/>
          <p14:tracePt t="162310" x="3625850" y="5670550"/>
          <p14:tracePt t="162326" x="3633788" y="5661025"/>
          <p14:tracePt t="162343" x="3643313" y="5643563"/>
          <p14:tracePt t="162360" x="3660775" y="5634038"/>
          <p14:tracePt t="162377" x="3660775" y="5616575"/>
          <p14:tracePt t="162394" x="3679825" y="5589588"/>
          <p14:tracePt t="162410" x="3679825" y="5562600"/>
          <p14:tracePt t="162428" x="3679825" y="5537200"/>
          <p14:tracePt t="162443" x="3679825" y="5518150"/>
          <p14:tracePt t="162460" x="3679825" y="5500688"/>
          <p14:tracePt t="162476" x="3679825" y="5473700"/>
          <p14:tracePt t="162493" x="3679825" y="5456238"/>
          <p14:tracePt t="162511" x="3679825" y="5429250"/>
          <p14:tracePt t="162527" x="3670300" y="5411788"/>
          <p14:tracePt t="162543" x="3670300" y="5394325"/>
          <p14:tracePt t="162560" x="3670300" y="5384800"/>
          <p14:tracePt t="162687" x="3670300" y="5394325"/>
          <p14:tracePt t="162693" x="3679825" y="5402263"/>
          <p14:tracePt t="162699" x="3687763" y="5411788"/>
          <p14:tracePt t="162709" x="3697288" y="5429250"/>
          <p14:tracePt t="162726" x="3697288" y="5446713"/>
          <p14:tracePt t="162743" x="3697288" y="5473700"/>
          <p14:tracePt t="162760" x="3697288" y="5491163"/>
          <p14:tracePt t="162778" x="3679825" y="5537200"/>
          <p14:tracePt t="162793" x="3660775" y="5554663"/>
          <p14:tracePt t="162810" x="3633788" y="5581650"/>
          <p14:tracePt t="162826" x="3608388" y="5599113"/>
          <p14:tracePt t="162843" x="3581400" y="5616575"/>
          <p14:tracePt t="162860" x="3562350" y="5626100"/>
          <p14:tracePt t="162877" x="3554413" y="5634038"/>
          <p14:tracePt t="162893" x="3544888" y="5634038"/>
          <p14:tracePt t="162909" x="3527425" y="5634038"/>
          <p14:tracePt t="162927" x="3500438" y="5634038"/>
          <p14:tracePt t="162942" x="3473450" y="5643563"/>
          <p14:tracePt t="162959" x="3455988" y="5643563"/>
          <p14:tracePt t="162976" x="3429000" y="5653088"/>
          <p14:tracePt t="162993" x="3411538" y="5653088"/>
          <p14:tracePt t="163200" x="3411538" y="5661025"/>
          <p14:tracePt t="163212" x="3419475" y="5661025"/>
          <p14:tracePt t="163228" x="3429000" y="5661025"/>
          <p14:tracePt t="163234" x="3446463" y="5661025"/>
          <p14:tracePt t="163245" x="3455988" y="5661025"/>
          <p14:tracePt t="163259" x="3482975" y="5653088"/>
          <p14:tracePt t="163276" x="3509963" y="5626100"/>
          <p14:tracePt t="163292" x="3536950" y="5608638"/>
          <p14:tracePt t="163309" x="3562350" y="5589588"/>
          <p14:tracePt t="163326" x="3571875" y="5581650"/>
          <p14:tracePt t="163342" x="3571875" y="5572125"/>
          <p14:tracePt t="163359" x="3581400" y="5562600"/>
          <p14:tracePt t="163376" x="3589338" y="5545138"/>
          <p14:tracePt t="163393" x="3608388" y="5518150"/>
          <p14:tracePt t="163409" x="3608388" y="5500688"/>
          <p14:tracePt t="163425" x="3625850" y="5473700"/>
          <p14:tracePt t="163442" x="3625850" y="5465763"/>
          <p14:tracePt t="163459" x="3633788" y="5438775"/>
          <p14:tracePt t="163476" x="3633788" y="5411788"/>
          <p14:tracePt t="163493" x="3633788" y="5375275"/>
          <p14:tracePt t="163510" x="3633788" y="5357813"/>
          <p14:tracePt t="163525" x="3633788" y="5340350"/>
          <p14:tracePt t="163542" x="3625850" y="5340350"/>
          <p14:tracePt t="163559" x="3625850" y="5330825"/>
          <p14:tracePt t="163707" x="3633788" y="5348288"/>
          <p14:tracePt t="163713" x="3643313" y="5357813"/>
          <p14:tracePt t="163725" x="3643313" y="5367338"/>
          <p14:tracePt t="163742" x="3643313" y="5394325"/>
          <p14:tracePt t="163760" x="3643313" y="5429250"/>
          <p14:tracePt t="163775" x="3643313" y="5465763"/>
          <p14:tracePt t="163792" x="3633788" y="5491163"/>
          <p14:tracePt t="163809" x="3633788" y="5518150"/>
          <p14:tracePt t="163825" x="3616325" y="5537200"/>
          <p14:tracePt t="163842" x="3598863" y="5554663"/>
          <p14:tracePt t="163859" x="3581400" y="5581650"/>
          <p14:tracePt t="163875" x="3571875" y="5599113"/>
          <p14:tracePt t="163892" x="3562350" y="5616575"/>
          <p14:tracePt t="163909" x="3544888" y="5626100"/>
          <p14:tracePt t="163925" x="3517900" y="5643563"/>
          <p14:tracePt t="163942" x="3490913" y="5661025"/>
          <p14:tracePt t="163959" x="3473450" y="5670550"/>
          <p14:tracePt t="163975" x="3446463" y="5670550"/>
          <p14:tracePt t="163992" x="3438525" y="5670550"/>
          <p14:tracePt t="164070" x="3429000" y="5670550"/>
          <p14:tracePt t="164200" x="3429000" y="5661025"/>
          <p14:tracePt t="164208" x="3438525" y="5661025"/>
          <p14:tracePt t="164224" x="3455988" y="5653088"/>
          <p14:tracePt t="164232" x="3465513" y="5653088"/>
          <p14:tracePt t="164241" x="3473450" y="5653088"/>
          <p14:tracePt t="164258" x="3490913" y="5643563"/>
          <p14:tracePt t="164275" x="3509963" y="5634038"/>
          <p14:tracePt t="164292" x="3536950" y="5616575"/>
          <p14:tracePt t="164308" x="3562350" y="5572125"/>
          <p14:tracePt t="164325" x="3581400" y="5545138"/>
          <p14:tracePt t="164341" x="3598863" y="5518150"/>
          <p14:tracePt t="164358" x="3598863" y="5500688"/>
          <p14:tracePt t="164374" x="3608388" y="5491163"/>
          <p14:tracePt t="164392" x="3616325" y="5483225"/>
          <p14:tracePt t="164408" x="3625850" y="5465763"/>
          <p14:tracePt t="164425" x="3633788" y="5446713"/>
          <p14:tracePt t="164441" x="3633788" y="5419725"/>
          <p14:tracePt t="164458" x="3643313" y="5402263"/>
          <p14:tracePt t="164474" x="3643313" y="5384800"/>
          <p14:tracePt t="164491" x="3643313" y="5375275"/>
          <p14:tracePt t="164508" x="3643313" y="5367338"/>
          <p14:tracePt t="164526" x="3643313" y="5357813"/>
          <p14:tracePt t="164650" x="3652838" y="5357813"/>
          <p14:tracePt t="164656" x="3652838" y="5367338"/>
          <p14:tracePt t="164664" x="3652838" y="5375275"/>
          <p14:tracePt t="164674" x="3652838" y="5394325"/>
          <p14:tracePt t="164692" x="3652838" y="5411788"/>
          <p14:tracePt t="164708" x="3652838" y="5438775"/>
          <p14:tracePt t="164724" x="3652838" y="5465763"/>
          <p14:tracePt t="164741" x="3625850" y="5510213"/>
          <p14:tracePt t="164758" x="3598863" y="5537200"/>
          <p14:tracePt t="164775" x="3581400" y="5562600"/>
          <p14:tracePt t="164791" x="3554413" y="5589588"/>
          <p14:tracePt t="164808" x="3536950" y="5608638"/>
          <p14:tracePt t="164826" x="3490913" y="5643563"/>
          <p14:tracePt t="164842" x="3473450" y="5653088"/>
          <p14:tracePt t="164857" x="3455988" y="5653088"/>
          <p14:tracePt t="164874" x="3446463" y="5653088"/>
          <p14:tracePt t="164891" x="3429000" y="5653088"/>
          <p14:tracePt t="164908" x="3419475" y="5653088"/>
          <p14:tracePt t="165075" x="3411538" y="5653088"/>
          <p14:tracePt t="165259" x="3411538" y="5661025"/>
          <p14:tracePt t="165264" x="3429000" y="5661025"/>
          <p14:tracePt t="165274" x="3438525" y="5661025"/>
          <p14:tracePt t="165291" x="3465513" y="5661025"/>
          <p14:tracePt t="165308" x="3482975" y="5653088"/>
          <p14:tracePt t="165324" x="3509963" y="5634038"/>
          <p14:tracePt t="165340" x="3544888" y="5616575"/>
          <p14:tracePt t="165357" x="3571875" y="5608638"/>
          <p14:tracePt t="165374" x="3598863" y="5589588"/>
          <p14:tracePt t="165391" x="3616325" y="5572125"/>
          <p14:tracePt t="165408" x="3643313" y="5554663"/>
          <p14:tracePt t="165424" x="3660775" y="5527675"/>
          <p14:tracePt t="165442" x="3697288" y="5491163"/>
          <p14:tracePt t="165457" x="3705225" y="5465763"/>
          <p14:tracePt t="165474" x="3714750" y="5438775"/>
          <p14:tracePt t="165491" x="3714750" y="5419725"/>
          <p14:tracePt t="165507" x="3714750" y="5402263"/>
          <p14:tracePt t="165524" x="3714750" y="5384800"/>
          <p14:tracePt t="165541" x="3705225" y="5367338"/>
          <p14:tracePt t="165558" x="3697288" y="5348288"/>
          <p14:tracePt t="165693" x="3687763" y="5348288"/>
          <p14:tracePt t="165810" x="3687763" y="5357813"/>
          <p14:tracePt t="165816" x="3687763" y="5367338"/>
          <p14:tracePt t="165825" x="3687763" y="5375275"/>
          <p14:tracePt t="165840" x="3687763" y="5402263"/>
          <p14:tracePt t="165857" x="3687763" y="5419725"/>
          <p14:tracePt t="165874" x="3687763" y="5446713"/>
          <p14:tracePt t="165890" x="3679825" y="5465763"/>
          <p14:tracePt t="165907" x="3670300" y="5473700"/>
          <p14:tracePt t="165925" x="3633788" y="5510213"/>
          <p14:tracePt t="165941" x="3616325" y="5527675"/>
          <p14:tracePt t="165957" x="3589338" y="5554663"/>
          <p14:tracePt t="165973" x="3571875" y="5572125"/>
          <p14:tracePt t="165990" x="3562350" y="5581650"/>
          <p14:tracePt t="166007" x="3544888" y="5599113"/>
          <p14:tracePt t="166023" x="3527425" y="5616575"/>
          <p14:tracePt t="166040" x="3500438" y="5634038"/>
          <p14:tracePt t="166073" x="3490913" y="5643563"/>
          <p14:tracePt t="166090" x="3473450" y="5643563"/>
          <p14:tracePt t="166106" x="3455988" y="5661025"/>
          <p14:tracePt t="166124" x="3438525" y="5670550"/>
          <p14:tracePt t="166140" x="3402013" y="5688013"/>
          <p14:tracePt t="166156" x="3394075" y="5697538"/>
          <p14:tracePt t="166173" x="3384550" y="5705475"/>
          <p14:tracePt t="166190" x="3384550" y="5715000"/>
          <p14:tracePt t="166207" x="3375025" y="5715000"/>
          <p14:tracePt t="166223" x="3367088" y="5715000"/>
          <p14:tracePt t="166240" x="3367088" y="5724525"/>
          <p14:tracePt t="166427" x="3375025" y="5724525"/>
          <p14:tracePt t="166435" x="3384550" y="5715000"/>
          <p14:tracePt t="166443" x="3394075" y="5705475"/>
          <p14:tracePt t="166457" x="3411538" y="5697538"/>
          <p14:tracePt t="166474" x="3446463" y="5680075"/>
          <p14:tracePt t="166490" x="3482975" y="5653088"/>
          <p14:tracePt t="166507" x="3517900" y="5626100"/>
          <p14:tracePt t="166523" x="3544888" y="5599113"/>
          <p14:tracePt t="166540" x="3571875" y="5572125"/>
          <p14:tracePt t="166557" x="3589338" y="5545138"/>
          <p14:tracePt t="166573" x="3608388" y="5527675"/>
          <p14:tracePt t="166591" x="3633788" y="5483225"/>
          <p14:tracePt t="166606" x="3643313" y="5473700"/>
          <p14:tracePt t="166624" x="3643313" y="5456238"/>
          <p14:tracePt t="166640" x="3643313" y="5446713"/>
          <p14:tracePt t="166656" x="3643313" y="5429250"/>
          <p14:tracePt t="166673" x="3643313" y="5402263"/>
          <p14:tracePt t="166677" x="3643313" y="5394325"/>
          <p14:tracePt t="166691" x="3643313" y="5375275"/>
          <p14:tracePt t="166706" x="3643313" y="5348288"/>
          <p14:tracePt t="166723" x="3643313" y="5330825"/>
          <p14:tracePt t="166740" x="3643313" y="5322888"/>
          <p14:tracePt t="166757" x="3643313" y="5313363"/>
          <p14:tracePt t="166855" x="3643313" y="5322888"/>
          <p14:tracePt t="166861" x="3652838" y="5348288"/>
          <p14:tracePt t="166873" x="3660775" y="5357813"/>
          <p14:tracePt t="166890" x="3660775" y="5394325"/>
          <p14:tracePt t="166906" x="3652838" y="5419725"/>
          <p14:tracePt t="166922" x="3633788" y="5438775"/>
          <p14:tracePt t="166939" x="3616325" y="5465763"/>
          <p14:tracePt t="166956" x="3589338" y="5491163"/>
          <p14:tracePt t="166973" x="3571875" y="5518150"/>
          <p14:tracePt t="166989" x="3544888" y="5545138"/>
          <p14:tracePt t="167007" x="3517900" y="5581650"/>
          <p14:tracePt t="167022" x="3490913" y="5608638"/>
          <p14:tracePt t="167039" x="3465513" y="5626100"/>
          <p14:tracePt t="167056" x="3446463" y="5643563"/>
          <p14:tracePt t="167073" x="3429000" y="5653088"/>
          <p14:tracePt t="167089" x="3429000" y="5661025"/>
          <p14:tracePt t="167123" x="3411538" y="5670550"/>
          <p14:tracePt t="167139" x="3384550" y="5688013"/>
          <p14:tracePt t="167156" x="3367088" y="5688013"/>
          <p14:tracePt t="167172" x="3340100" y="5697538"/>
          <p14:tracePt t="167268" x="3340100" y="5705475"/>
          <p14:tracePt t="167332" x="3357563" y="5705475"/>
          <p14:tracePt t="167337" x="3367088" y="5705475"/>
          <p14:tracePt t="167343" x="3375025" y="5705475"/>
          <p14:tracePt t="167356" x="3384550" y="5705475"/>
          <p14:tracePt t="167373" x="3429000" y="5705475"/>
          <p14:tracePt t="167389" x="3465513" y="5697538"/>
          <p14:tracePt t="167406" x="3509963" y="5670550"/>
          <p14:tracePt t="167422" x="3536950" y="5661025"/>
          <p14:tracePt t="167439" x="3554413" y="5653088"/>
          <p14:tracePt t="167456" x="3571875" y="5643563"/>
          <p14:tracePt t="167473" x="3581400" y="5634038"/>
          <p14:tracePt t="167489" x="3598863" y="5626100"/>
          <p14:tracePt t="167507" x="3616325" y="5608638"/>
          <p14:tracePt t="167522" x="3625850" y="5581650"/>
          <p14:tracePt t="167539" x="3633788" y="5562600"/>
          <p14:tracePt t="167555" x="3643313" y="5537200"/>
          <p14:tracePt t="167573" x="3643313" y="5500688"/>
          <p14:tracePt t="167589" x="3643313" y="5465763"/>
          <p14:tracePt t="167607" x="3643313" y="5438775"/>
          <p14:tracePt t="167623" x="3643313" y="5419725"/>
          <p14:tracePt t="167656" x="3643313" y="5411788"/>
          <p14:tracePt t="167677" x="3643313" y="5394325"/>
          <p14:tracePt t="167695" x="3633788" y="5394325"/>
          <p14:tracePt t="167816" x="3633788" y="5402263"/>
          <p14:tracePt t="167823" x="3633788" y="5429250"/>
          <p14:tracePt t="167838" x="3616325" y="5456238"/>
          <p14:tracePt t="167855" x="3608388" y="5500688"/>
          <p14:tracePt t="167872" x="3581400" y="5537200"/>
          <p14:tracePt t="167889" x="3554413" y="5562600"/>
          <p14:tracePt t="167905" x="3527425" y="5589588"/>
          <p14:tracePt t="167922" x="3490913" y="5626100"/>
          <p14:tracePt t="167939" x="3465513" y="5653088"/>
          <p14:tracePt t="167955" x="3438525" y="5670550"/>
          <p14:tracePt t="167972" x="3411538" y="5680075"/>
          <p14:tracePt t="167989" x="3394075" y="5688013"/>
          <p14:tracePt t="168005" x="3367088" y="5688013"/>
          <p14:tracePt t="168039" x="3348038" y="5688013"/>
          <p14:tracePt t="168055" x="3340100" y="5680075"/>
          <p14:tracePt t="168164" x="3357563" y="5680075"/>
          <p14:tracePt t="168171" x="3367088" y="5680075"/>
          <p14:tracePt t="168180" x="3384550" y="5680075"/>
          <p14:tracePt t="168188" x="3394075" y="5680075"/>
          <p14:tracePt t="168205" x="3465513" y="5688013"/>
          <p14:tracePt t="168222" x="3554413" y="5697538"/>
          <p14:tracePt t="168238" x="3616325" y="5697538"/>
          <p14:tracePt t="168255" x="3660775" y="5680075"/>
          <p14:tracePt t="168271" x="3687763" y="5661025"/>
          <p14:tracePt t="168288" x="3714750" y="5616575"/>
          <p14:tracePt t="168305" x="3732213" y="5589588"/>
          <p14:tracePt t="168322" x="3741738" y="5554663"/>
          <p14:tracePt t="168338" x="3741738" y="5527675"/>
          <p14:tracePt t="168355" x="3741738" y="5518150"/>
          <p14:tracePt t="168371" x="3741738" y="5491163"/>
          <p14:tracePt t="168388" x="3732213" y="5473700"/>
          <p14:tracePt t="168405" x="3724275" y="5465763"/>
          <p14:tracePt t="168422" x="3714750" y="5446713"/>
          <p14:tracePt t="168438" x="3705225" y="5438775"/>
          <p14:tracePt t="168456" x="3697288" y="5429250"/>
          <p14:tracePt t="168530" x="3697288" y="5446713"/>
          <p14:tracePt t="168535" x="3679825" y="5483225"/>
          <p14:tracePt t="168542" x="3660775" y="5518150"/>
          <p14:tracePt t="168555" x="3643313" y="5572125"/>
          <p14:tracePt t="168572" x="3616325" y="5653088"/>
          <p14:tracePt t="168589" x="3571875" y="5732463"/>
          <p14:tracePt t="168605" x="3544888" y="5759450"/>
          <p14:tracePt t="168621" x="3536950" y="5776913"/>
          <p14:tracePt t="168679" x="3517900" y="5768975"/>
          <p14:tracePt t="168685" x="3517900" y="5751513"/>
          <p14:tracePt t="168693" x="3517900" y="5741988"/>
          <p14:tracePt t="168704" x="3517900" y="5732463"/>
          <p14:tracePt t="168721" x="3517900" y="5705475"/>
          <p14:tracePt t="168740" x="3536950" y="5670550"/>
          <p14:tracePt t="168756" x="3562350" y="5643563"/>
          <p14:tracePt t="168771" x="3598863" y="5608638"/>
          <p14:tracePt t="168788" x="3660775" y="5518150"/>
          <p14:tracePt t="168804" x="3714750" y="5438775"/>
          <p14:tracePt t="168821" x="3768725" y="5348288"/>
          <p14:tracePt t="168838" x="3795713" y="5295900"/>
          <p14:tracePt t="168854" x="3840163" y="5214938"/>
          <p14:tracePt t="168871" x="3884613" y="5143500"/>
          <p14:tracePt t="168888" x="3946525" y="5072063"/>
          <p14:tracePt t="168904" x="4000500" y="4983163"/>
          <p14:tracePt t="168921" x="4044950" y="4929188"/>
          <p14:tracePt t="168939" x="4089400" y="4867275"/>
          <p14:tracePt t="168955" x="4116388" y="4840288"/>
          <p14:tracePt t="168971" x="4143375" y="4803775"/>
          <p14:tracePt t="168988" x="4170363" y="4776788"/>
          <p14:tracePt t="169005" x="4197350" y="4751388"/>
          <p14:tracePt t="169021" x="4214813" y="4741863"/>
          <p14:tracePt t="169057" x="4214813" y="4732338"/>
          <p14:tracePt t="169224" x="4224338" y="4732338"/>
          <p14:tracePt t="169230" x="4232275" y="4724400"/>
          <p14:tracePt t="169250" x="4241800" y="4714875"/>
          <p14:tracePt t="169358" x="4251325" y="4705350"/>
          <p14:tracePt t="169374" x="4259263" y="4697413"/>
          <p14:tracePt t="169390" x="4268788" y="4687888"/>
          <p14:tracePt t="169404" x="4268788" y="4679950"/>
          <p14:tracePt t="169421" x="4276725" y="4679950"/>
          <p14:tracePt t="169532" x="4276725" y="4670425"/>
          <p14:tracePt t="169556" x="4286250" y="4660900"/>
          <p14:tracePt t="169564" x="4295775" y="4652963"/>
          <p14:tracePt t="169571" x="4303713" y="4643438"/>
          <p14:tracePt t="169587" x="4330700" y="4616450"/>
          <p14:tracePt t="169604" x="4357688" y="4589463"/>
          <p14:tracePt t="169620" x="4367213" y="4581525"/>
          <p14:tracePt t="169637" x="4375150" y="4581525"/>
          <p14:tracePt t="169654" x="4375150" y="4572000"/>
          <p14:tracePt t="169901" x="4394200" y="4572000"/>
          <p14:tracePt t="169907" x="4394200" y="4562475"/>
          <p14:tracePt t="169921" x="4402138" y="4554538"/>
          <p14:tracePt t="169937" x="4411663" y="4554538"/>
          <p14:tracePt t="169954" x="4419600" y="4545013"/>
          <p14:tracePt t="169972" x="4429125" y="4545013"/>
          <p14:tracePt t="169996" x="4429125" y="4537075"/>
          <p14:tracePt t="170005" x="4438650" y="4537075"/>
          <p14:tracePt t="170021" x="4446588" y="4537075"/>
          <p14:tracePt t="170037" x="4456113" y="4527550"/>
          <p14:tracePt t="170053" x="4465638" y="4518025"/>
          <p14:tracePt t="170070" x="4483100" y="4510088"/>
          <p14:tracePt t="170087" x="4510088" y="4491038"/>
          <p14:tracePt t="170103" x="4527550" y="4473575"/>
          <p14:tracePt t="170120" x="4545013" y="4456113"/>
          <p14:tracePt t="170137" x="4589463" y="4429125"/>
          <p14:tracePt t="170154" x="4608513" y="4411663"/>
          <p14:tracePt t="170170" x="4633913" y="4384675"/>
          <p14:tracePt t="170187" x="4660900" y="4357688"/>
          <p14:tracePt t="170203" x="4687888" y="4340225"/>
          <p14:tracePt t="170287" x="4679950" y="4340225"/>
          <p14:tracePt t="170294" x="4670425" y="4348163"/>
          <p14:tracePt t="170303" x="4660900" y="4348163"/>
          <p14:tracePt t="170320" x="4643438" y="4367213"/>
          <p14:tracePt t="170337" x="4633913" y="4375150"/>
          <p14:tracePt t="170353" x="4633913" y="4384675"/>
          <p14:tracePt t="170370" x="4616450" y="4394200"/>
          <p14:tracePt t="170387" x="4589463" y="4419600"/>
          <p14:tracePt t="170403" x="4562475" y="4446588"/>
          <p14:tracePt t="170420" x="4491038" y="4510088"/>
          <p14:tracePt t="170436" x="4384675" y="4589463"/>
          <p14:tracePt t="170453" x="4276725" y="4697413"/>
          <p14:tracePt t="170470" x="4152900" y="4795838"/>
          <p14:tracePt t="170487" x="4044950" y="4902200"/>
          <p14:tracePt t="170503" x="3929063" y="5037138"/>
          <p14:tracePt t="170520" x="3776663" y="5205413"/>
          <p14:tracePt t="170537" x="3544888" y="5456238"/>
          <p14:tracePt t="170553" x="3384550" y="5589588"/>
          <p14:tracePt t="170569" x="3276600" y="5670550"/>
          <p14:tracePt t="170587" x="3232150" y="5697538"/>
          <p14:tracePt t="170603" x="3214688" y="5724525"/>
          <p14:tracePt t="170620" x="3187700" y="5741988"/>
          <p14:tracePt t="170637" x="3179763" y="5768975"/>
          <p14:tracePt t="170653" x="3170238" y="5776913"/>
          <p14:tracePt t="170686" x="3170238" y="5786438"/>
          <p14:tracePt t="170703" x="3160713" y="5813425"/>
          <p14:tracePt t="170720" x="3152775" y="5822950"/>
          <p14:tracePt t="170736" x="3125788" y="5848350"/>
          <p14:tracePt t="170753" x="3089275" y="5884863"/>
          <p14:tracePt t="170770" x="3081338" y="5911850"/>
          <p14:tracePt t="170787" x="3071813" y="5919788"/>
          <p14:tracePt t="170803" x="3071813" y="5929313"/>
          <p14:tracePt t="170820" x="3071813" y="5946775"/>
          <p14:tracePt t="170837" x="3098800" y="5991225"/>
          <p14:tracePt t="170853" x="3108325" y="6000750"/>
          <p14:tracePt t="170870" x="3108325" y="6010275"/>
          <p14:tracePt t="170937" x="3108325" y="6018213"/>
          <p14:tracePt t="170943" x="3108325" y="6027738"/>
          <p14:tracePt t="170958" x="3108325" y="6045200"/>
          <p14:tracePt t="170970" x="3108325" y="6054725"/>
          <p14:tracePt t="170986" x="3108325" y="6072188"/>
          <p14:tracePt t="171004" x="3108325" y="6108700"/>
          <p14:tracePt t="171020" x="3108325" y="6126163"/>
          <p14:tracePt t="171036" x="3108325" y="6153150"/>
          <p14:tracePt t="171052" x="3108325" y="6170613"/>
          <p14:tracePt t="171069" x="3108325" y="6197600"/>
          <p14:tracePt t="171086" x="3108325" y="6215063"/>
          <p14:tracePt t="171102" x="3108325" y="6242050"/>
          <p14:tracePt t="171120" x="3108325" y="6276975"/>
          <p14:tracePt t="171136" x="3108325" y="6296025"/>
          <p14:tracePt t="171152" x="3108325" y="6323013"/>
          <p14:tracePt t="171170" x="3108325" y="6340475"/>
          <p14:tracePt t="171173" x="3108325" y="6348413"/>
          <p14:tracePt t="171203" x="3108325" y="6357938"/>
          <p14:tracePt t="172041" x="3116263" y="6348413"/>
          <p14:tracePt t="172049" x="3125788" y="6340475"/>
          <p14:tracePt t="172056" x="3133725" y="6330950"/>
          <p14:tracePt t="172069" x="3143250" y="6313488"/>
          <p14:tracePt t="172085" x="3160713" y="6286500"/>
          <p14:tracePt t="172102" x="3179763" y="6269038"/>
          <p14:tracePt t="172118" x="3224213" y="6224588"/>
          <p14:tracePt t="172135" x="3241675" y="6205538"/>
          <p14:tracePt t="172169" x="3286125" y="6126163"/>
          <p14:tracePt t="172202" x="3322638" y="6072188"/>
          <p14:tracePt t="172235" x="3348038" y="6010275"/>
          <p14:tracePt t="172252" x="3375025" y="5965825"/>
          <p14:tracePt t="172269" x="3402013" y="5919788"/>
          <p14:tracePt t="172285" x="3419475" y="5894388"/>
          <p14:tracePt t="172302" x="3438525" y="5857875"/>
          <p14:tracePt t="172318" x="3446463" y="5840413"/>
          <p14:tracePt t="172335" x="3455988" y="5830888"/>
          <p14:tracePt t="172351" x="3465513" y="5822950"/>
          <p14:tracePt t="172368" x="3473450" y="5813425"/>
          <p14:tracePt t="172385" x="3482975" y="5795963"/>
          <p14:tracePt t="172402" x="3500438" y="5776913"/>
          <p14:tracePt t="172418" x="3509963" y="5751513"/>
          <p14:tracePt t="172435" x="3509963" y="5724525"/>
          <p14:tracePt t="172452" x="3517900" y="5705475"/>
          <p14:tracePt t="172468" x="3517900" y="5680075"/>
          <p14:tracePt t="172485" x="3517900" y="5661025"/>
          <p14:tracePt t="172502" x="3517900" y="5653088"/>
          <p14:tracePt t="172518" x="3517900" y="5634038"/>
          <p14:tracePt t="172535" x="3517900" y="5626100"/>
          <p14:tracePt t="172555" x="3509963" y="5626100"/>
          <p14:tracePt t="172591" x="3500438" y="5626100"/>
          <p14:tracePt t="172683" x="3490913" y="5616575"/>
          <p14:tracePt t="172691" x="3482975" y="5608638"/>
          <p14:tracePt t="172707" x="3465513" y="5608638"/>
          <p14:tracePt t="172721" x="3455988" y="5599113"/>
          <p14:tracePt t="172736" x="3446463" y="5599113"/>
          <p14:tracePt t="172752" x="3438525" y="5599113"/>
          <p14:tracePt t="172770" x="3429000" y="5599113"/>
          <p14:tracePt t="172795" x="3429000" y="5608638"/>
          <p14:tracePt t="172804" x="3429000" y="5616575"/>
          <p14:tracePt t="172819" x="3429000" y="5626100"/>
          <p14:tracePt t="172834" x="3438525" y="5643563"/>
          <p14:tracePt t="172851" x="3446463" y="5653088"/>
          <p14:tracePt t="172901" x="3455988" y="5653088"/>
          <p14:tracePt t="172919" x="3465513" y="5653088"/>
          <p14:tracePt t="172927" x="3473450" y="5653088"/>
          <p14:tracePt t="172935" x="3490913" y="5653088"/>
          <p14:tracePt t="172951" x="3509963" y="5643563"/>
          <p14:tracePt t="172968" x="3536950" y="5626100"/>
          <p14:tracePt t="172985" x="3562350" y="5608638"/>
          <p14:tracePt t="173002" x="3589338" y="5581650"/>
          <p14:tracePt t="173018" x="3608388" y="5572125"/>
          <p14:tracePt t="173034" x="3616325" y="5554663"/>
          <p14:tracePt t="173051" x="3616325" y="5545138"/>
          <p14:tracePt t="173068" x="3616325" y="5537200"/>
          <p14:tracePt t="173085" x="3616325" y="5527675"/>
          <p14:tracePt t="173217" x="3608388" y="5527675"/>
          <p14:tracePt t="173231" x="3598863" y="5537200"/>
          <p14:tracePt t="173239" x="3581400" y="5537200"/>
          <p14:tracePt t="173251" x="3571875" y="5537200"/>
          <p14:tracePt t="173268" x="3544888" y="5537200"/>
          <p14:tracePt t="173284" x="3500438" y="5527675"/>
          <p14:tracePt t="173301" x="3482975" y="5500688"/>
          <p14:tracePt t="173318" x="3455988" y="5473700"/>
          <p14:tracePt t="173334" x="3429000" y="5456238"/>
          <p14:tracePt t="173351" x="3402013" y="5438775"/>
          <p14:tracePt t="173368" x="3375025" y="5438775"/>
          <p14:tracePt t="173384" x="3322638" y="5438775"/>
          <p14:tracePt t="173401" x="3268663" y="5438775"/>
          <p14:tracePt t="173417" x="3241675" y="5419725"/>
          <p14:tracePt t="173434" x="3214688" y="5402263"/>
          <p14:tracePt t="173450" x="3187700" y="5375275"/>
          <p14:tracePt t="173468" x="3160713" y="5348288"/>
          <p14:tracePt t="173484" x="3133725" y="5313363"/>
          <p14:tracePt t="173501" x="3089275" y="5251450"/>
          <p14:tracePt t="173517" x="3027363" y="5160963"/>
          <p14:tracePt t="173534" x="3000375" y="5081588"/>
          <p14:tracePt t="173550" x="2965450" y="5018088"/>
          <p14:tracePt t="173567" x="2938463" y="4973638"/>
          <p14:tracePt t="173584" x="2919413" y="4938713"/>
          <p14:tracePt t="173601" x="2901950" y="4919663"/>
          <p14:tracePt t="173618" x="2894013" y="4884738"/>
          <p14:tracePt t="173634" x="2894013" y="4867275"/>
          <p14:tracePt t="173650" x="2884488" y="4848225"/>
          <p14:tracePt t="173667" x="2884488" y="4830763"/>
          <p14:tracePt t="173684" x="2884488" y="4822825"/>
          <p14:tracePt t="173700" x="2874963" y="4813300"/>
          <p14:tracePt t="173717" x="2874963" y="4795838"/>
          <p14:tracePt t="173734" x="2874963" y="4776788"/>
          <p14:tracePt t="173751" x="2874963" y="4768850"/>
          <p14:tracePt t="173769" x="2857500" y="4732338"/>
          <p14:tracePt t="173785" x="2847975" y="4724400"/>
          <p14:tracePt t="173800" x="2830513" y="4705350"/>
          <p14:tracePt t="173817" x="2803525" y="4687888"/>
          <p14:tracePt t="173834" x="2768600" y="4660900"/>
          <p14:tracePt t="173850" x="2687638" y="4652963"/>
          <p14:tracePt t="173867" x="2589213" y="4643438"/>
          <p14:tracePt t="173884" x="2482850" y="4633913"/>
          <p14:tracePt t="173901" x="2465388" y="4633913"/>
          <p14:tracePt t="173917" x="2455863" y="4633913"/>
          <p14:tracePt t="173934" x="2455863" y="4643438"/>
          <p14:tracePt t="173950" x="2465388" y="4679950"/>
          <p14:tracePt t="173967" x="2490788" y="4705350"/>
          <p14:tracePt t="173985" x="2527300" y="4732338"/>
          <p14:tracePt t="174001" x="2554288" y="4751388"/>
          <p14:tracePt t="174017" x="2571750" y="4751388"/>
          <p14:tracePt t="174034" x="2589213" y="4751388"/>
          <p14:tracePt t="174050" x="2616200" y="4751388"/>
          <p14:tracePt t="174067" x="2625725" y="4751388"/>
          <p14:tracePt t="174292" x="2633663" y="4751388"/>
          <p14:tracePt t="174299" x="2643188" y="4768850"/>
          <p14:tracePt t="174307" x="2679700" y="4776788"/>
          <p14:tracePt t="174317" x="2724150" y="4795838"/>
          <p14:tracePt t="174334" x="2874963" y="4830763"/>
          <p14:tracePt t="174350" x="3143250" y="4867275"/>
          <p14:tracePt t="174367" x="3536950" y="4857750"/>
          <p14:tracePt t="174383" x="4098925" y="4813300"/>
          <p14:tracePt t="174401" x="4340225" y="4776788"/>
          <p14:tracePt t="174416" x="4491038" y="4697413"/>
          <p14:tracePt t="174433" x="4581525" y="4625975"/>
          <p14:tracePt t="174450" x="4608513" y="4589463"/>
          <p14:tracePt t="174467" x="4625975" y="4562475"/>
          <p14:tracePt t="174483" x="4643438" y="4537075"/>
          <p14:tracePt t="174500" x="4670425" y="4500563"/>
          <p14:tracePt t="174516" x="4670425" y="4483100"/>
          <p14:tracePt t="174533" x="4670425" y="4456113"/>
          <p14:tracePt t="174550" x="4670425" y="4438650"/>
          <p14:tracePt t="174583" x="4679950" y="4429125"/>
          <p14:tracePt t="174601" x="4697413" y="4411663"/>
          <p14:tracePt t="174616" x="4724400" y="4384675"/>
          <p14:tracePt t="174633" x="4741863" y="4357688"/>
          <p14:tracePt t="174650" x="4751388" y="4330700"/>
          <p14:tracePt t="174666" x="4751388" y="4313238"/>
          <p14:tracePt t="174683" x="4751388" y="4303713"/>
          <p14:tracePt t="174700" x="4732338" y="4303713"/>
          <p14:tracePt t="174717" x="4705350" y="4303713"/>
          <p14:tracePt t="174750" x="4697413" y="4303713"/>
          <p14:tracePt t="174768" x="4687888" y="4303713"/>
          <p14:tracePt t="174783" x="4679950" y="4303713"/>
          <p14:tracePt t="174799" x="4670425" y="4313238"/>
          <p14:tracePt t="174816" x="4652963" y="4330700"/>
          <p14:tracePt t="174833" x="4643438" y="4330700"/>
          <p14:tracePt t="175105" x="4643438" y="4340225"/>
          <p14:tracePt t="175111" x="4633913" y="4348163"/>
          <p14:tracePt t="175121" x="4625975" y="4375150"/>
          <p14:tracePt t="175133" x="4589463" y="4438650"/>
          <p14:tracePt t="175166" x="4419600" y="4652963"/>
          <p14:tracePt t="175200" x="4089400" y="4894263"/>
          <p14:tracePt t="175233" x="3724275" y="5081588"/>
          <p14:tracePt t="175250" x="3670300" y="5108575"/>
          <p14:tracePt t="175266" x="3598863" y="5133975"/>
          <p14:tracePt t="175282" x="3544888" y="5170488"/>
          <p14:tracePt t="175299" x="3446463" y="5197475"/>
          <p14:tracePt t="175316" x="3357563" y="5214938"/>
          <p14:tracePt t="175333" x="3303588" y="5214938"/>
          <p14:tracePt t="175349" x="3251200" y="5214938"/>
          <p14:tracePt t="175366" x="3224213" y="5214938"/>
          <p14:tracePt t="175382" x="3205163" y="5214938"/>
          <p14:tracePt t="175399" x="3197225" y="5214938"/>
          <p14:tracePt t="175416" x="3179763" y="5214938"/>
          <p14:tracePt t="175562" x="3170238" y="5224463"/>
          <p14:tracePt t="175567" x="3152775" y="5224463"/>
          <p14:tracePt t="175582" x="3133725" y="5241925"/>
          <p14:tracePt t="175599" x="3108325" y="5268913"/>
          <p14:tracePt t="175615" x="3098800" y="5295900"/>
          <p14:tracePt t="175632" x="3089275" y="5313363"/>
          <p14:tracePt t="175649" x="3089275" y="5330825"/>
          <p14:tracePt t="175782" x="3098800" y="5313363"/>
          <p14:tracePt t="175788" x="3116263" y="5303838"/>
          <p14:tracePt t="175798" x="3125788" y="5286375"/>
          <p14:tracePt t="175816" x="3152775" y="5251450"/>
          <p14:tracePt t="175833" x="3214688" y="5205413"/>
          <p14:tracePt t="175849" x="3241675" y="5180013"/>
          <p14:tracePt t="175865" x="3268663" y="5170488"/>
          <p14:tracePt t="175882" x="3295650" y="5170488"/>
          <p14:tracePt t="175959" x="3303588" y="5170488"/>
          <p14:tracePt t="175988" x="3322638" y="5170488"/>
          <p14:tracePt t="176004" x="3330575" y="5170488"/>
          <p14:tracePt t="176019" x="3340100" y="5170488"/>
          <p14:tracePt t="176046" x="3348038" y="5170488"/>
          <p14:tracePt t="176064" x="3357563" y="5170488"/>
          <p14:tracePt t="176072" x="3367088" y="5170488"/>
          <p14:tracePt t="176086" x="3375025" y="5170488"/>
          <p14:tracePt t="176099" x="3384550" y="5170488"/>
          <p14:tracePt t="176116" x="3419475" y="5153025"/>
          <p14:tracePt t="176132" x="3446463" y="5143500"/>
          <p14:tracePt t="176148" x="3465513" y="5126038"/>
          <p14:tracePt t="176165" x="3473450" y="5108575"/>
          <p14:tracePt t="176182" x="3482975" y="5108575"/>
          <p14:tracePt t="176271" x="3490913" y="5108575"/>
          <p14:tracePt t="176278" x="3500438" y="5108575"/>
          <p14:tracePt t="176286" x="3509963" y="5116513"/>
          <p14:tracePt t="176298" x="3517900" y="5116513"/>
          <p14:tracePt t="176315" x="3536950" y="5126038"/>
          <p14:tracePt t="176332" x="3562350" y="5143500"/>
          <p14:tracePt t="176348" x="3589338" y="5160963"/>
          <p14:tracePt t="176365" x="3608388" y="5187950"/>
          <p14:tracePt t="176382" x="3633788" y="5224463"/>
          <p14:tracePt t="176398" x="3660775" y="5251450"/>
          <p14:tracePt t="176415" x="3670300" y="5268913"/>
          <p14:tracePt t="176432" x="3670300" y="5286375"/>
          <p14:tracePt t="176450" x="3679825" y="5295900"/>
          <p14:tracePt t="176482" x="3679825" y="5303838"/>
          <p14:tracePt t="176586" x="3679825" y="5295900"/>
          <p14:tracePt t="176592" x="3660775" y="5286375"/>
          <p14:tracePt t="176600" x="3652838" y="5268913"/>
          <p14:tracePt t="176615" x="3633788" y="5251450"/>
          <p14:tracePt t="176631" x="3616325" y="5232400"/>
          <p14:tracePt t="176648" x="3589338" y="5205413"/>
          <p14:tracePt t="176665" x="3562350" y="5180013"/>
          <p14:tracePt t="176669" x="3554413" y="5170488"/>
          <p14:tracePt t="176682" x="3536950" y="5153025"/>
          <p14:tracePt t="176699" x="3500438" y="5099050"/>
          <p14:tracePt t="176716" x="3473450" y="5072063"/>
          <p14:tracePt t="176731" x="3446463" y="5054600"/>
          <p14:tracePt t="176748" x="3429000" y="5045075"/>
          <p14:tracePt t="176765" x="3419475" y="5045075"/>
          <p14:tracePt t="176782" x="3411538" y="5045075"/>
          <p14:tracePt t="176798" x="3402013" y="5045075"/>
          <p14:tracePt t="176816" x="3375025" y="5062538"/>
          <p14:tracePt t="176832" x="3357563" y="5062538"/>
          <p14:tracePt t="176848" x="3330575" y="5072063"/>
          <p14:tracePt t="176864" x="3313113" y="5072063"/>
          <p14:tracePt t="176908" x="3303588" y="5081588"/>
          <p14:tracePt t="176921" x="3303588" y="5089525"/>
          <p14:tracePt t="176931" x="3295650" y="5099050"/>
          <p14:tracePt t="176949" x="3268663" y="5126038"/>
          <p14:tracePt t="176965" x="3232150" y="5160963"/>
          <p14:tracePt t="176983" x="3214688" y="5187950"/>
          <p14:tracePt t="176998" x="3205163" y="5205413"/>
          <p14:tracePt t="177014" x="3187700" y="5251450"/>
          <p14:tracePt t="177031" x="3170238" y="5286375"/>
          <p14:tracePt t="177048" x="3170238" y="5322888"/>
          <p14:tracePt t="177065" x="3170238" y="5340350"/>
          <p14:tracePt t="177177" x="3170238" y="5330825"/>
          <p14:tracePt t="177196" x="3170238" y="5322888"/>
          <p14:tracePt t="177202" x="3179763" y="5303838"/>
          <p14:tracePt t="177214" x="3187700" y="5295900"/>
          <p14:tracePt t="177232" x="3214688" y="5259388"/>
          <p14:tracePt t="177248" x="3322638" y="5170488"/>
          <p14:tracePt t="177264" x="3419475" y="5116513"/>
          <p14:tracePt t="177281" x="3490913" y="5054600"/>
          <p14:tracePt t="177297" x="3527425" y="5027613"/>
          <p14:tracePt t="177373" x="3536950" y="5027613"/>
          <p14:tracePt t="177410" x="3544888" y="5037138"/>
          <p14:tracePt t="177415" x="3544888" y="5045075"/>
          <p14:tracePt t="177431" x="3544888" y="5054600"/>
          <p14:tracePt t="177447" x="3554413" y="5062538"/>
          <p14:tracePt t="177464" x="3562350" y="5081588"/>
          <p14:tracePt t="177481" x="3589338" y="5108575"/>
          <p14:tracePt t="177497" x="3616325" y="5143500"/>
          <p14:tracePt t="177514" x="3633788" y="5170488"/>
          <p14:tracePt t="177531" x="3679825" y="5214938"/>
          <p14:tracePt t="177547" x="3687763" y="5232400"/>
          <p14:tracePt t="177565" x="3697288" y="5232400"/>
          <p14:tracePt t="177672" x="3687763" y="5232400"/>
          <p14:tracePt t="177680" x="3660775" y="5232400"/>
          <p14:tracePt t="177686" x="3616325" y="5224463"/>
          <p14:tracePt t="177697" x="3562350" y="5205413"/>
          <p14:tracePt t="177714" x="3411538" y="5143500"/>
          <p14:tracePt t="177732" x="3081338" y="5037138"/>
          <p14:tracePt t="177748" x="2911475" y="5000625"/>
          <p14:tracePt t="177764" x="2830513" y="4965700"/>
          <p14:tracePt t="177781" x="2813050" y="4956175"/>
          <p14:tracePt t="177845" x="2813050" y="4946650"/>
          <p14:tracePt t="177857" x="2803525" y="4938713"/>
          <p14:tracePt t="177865" x="2803525" y="4929188"/>
          <p14:tracePt t="177881" x="2803525" y="4911725"/>
          <p14:tracePt t="177897" x="2795588" y="4902200"/>
          <p14:tracePt t="177914" x="2795588" y="4894263"/>
          <p14:tracePt t="177948" x="2786063" y="4884738"/>
          <p14:tracePt t="177964" x="2776538" y="4875213"/>
          <p14:tracePt t="177981" x="2768600" y="4875213"/>
          <p14:tracePt t="177997" x="2751138" y="4867275"/>
          <p14:tracePt t="178030" x="2741613" y="4867275"/>
          <p14:tracePt t="178057" x="2732088" y="4867275"/>
          <p14:tracePt t="178239" x="2741613" y="4867275"/>
          <p14:tracePt t="178247" x="2768600" y="4884738"/>
          <p14:tracePt t="178254" x="2795588" y="4902200"/>
          <p14:tracePt t="178263" x="2822575" y="4911725"/>
          <p14:tracePt t="178280" x="2874963" y="4938713"/>
          <p14:tracePt t="178297" x="2938463" y="4973638"/>
          <p14:tracePt t="178314" x="3000375" y="5000625"/>
          <p14:tracePt t="178347" x="3214688" y="5062538"/>
          <p14:tracePt t="178380" x="3411538" y="5072063"/>
          <p14:tracePt t="178414" x="3571875" y="5089525"/>
          <p14:tracePt t="178430" x="3660775" y="5089525"/>
          <p14:tracePt t="178446" x="3803650" y="5037138"/>
          <p14:tracePt t="178463" x="3902075" y="5000625"/>
          <p14:tracePt t="178480" x="4010025" y="4973638"/>
          <p14:tracePt t="178496" x="4116388" y="4929188"/>
          <p14:tracePt t="178514" x="4224338" y="4884738"/>
          <p14:tracePt t="178530" x="4313238" y="4848225"/>
          <p14:tracePt t="178546" x="4357688" y="4822825"/>
          <p14:tracePt t="178564" x="4394200" y="4786313"/>
          <p14:tracePt t="178580" x="4419600" y="4768850"/>
          <p14:tracePt t="178596" x="4456113" y="4741863"/>
          <p14:tracePt t="178613" x="4491038" y="4724400"/>
          <p14:tracePt t="178630" x="4545013" y="4697413"/>
          <p14:tracePt t="178646" x="4598988" y="4670425"/>
          <p14:tracePt t="178665" x="4660900" y="4625975"/>
          <p14:tracePt t="178680" x="4697413" y="4598988"/>
          <p14:tracePt t="178696" x="4714875" y="4581525"/>
          <p14:tracePt t="178713" x="4714875" y="4562475"/>
          <p14:tracePt t="178730" x="4724400" y="4545013"/>
          <p14:tracePt t="178746" x="4724400" y="4537075"/>
          <p14:tracePt t="178763" x="4724400" y="4527550"/>
          <p14:tracePt t="178780" x="4714875" y="4510088"/>
          <p14:tracePt t="178797" x="4697413" y="4491038"/>
          <p14:tracePt t="178815" x="4652963" y="4465638"/>
          <p14:tracePt t="178833" x="4633913" y="4438650"/>
          <p14:tracePt t="178846" x="4616450" y="4411663"/>
          <p14:tracePt t="178863" x="4608513" y="4394200"/>
          <p14:tracePt t="178880" x="4608513" y="4375150"/>
          <p14:tracePt t="178896" x="4608513" y="4367213"/>
          <p14:tracePt t="178913" x="4608513" y="4357688"/>
          <p14:tracePt t="179068" x="4598988" y="4357688"/>
          <p14:tracePt t="179074" x="4589463" y="4367213"/>
          <p14:tracePt t="179081" x="4572000" y="4384675"/>
          <p14:tracePt t="179096" x="4545013" y="4465638"/>
          <p14:tracePt t="179113" x="4491038" y="4554538"/>
          <p14:tracePt t="179129" x="4411663" y="4670425"/>
          <p14:tracePt t="179146" x="4303713" y="4813300"/>
          <p14:tracePt t="179163" x="4187825" y="4965700"/>
          <p14:tracePt t="179180" x="4081463" y="5116513"/>
          <p14:tracePt t="179184" x="4027488" y="5187950"/>
          <p14:tracePt t="179197" x="3911600" y="5303838"/>
          <p14:tracePt t="179213" x="3803650" y="5384800"/>
          <p14:tracePt t="179229" x="3724275" y="5429250"/>
          <p14:tracePt t="179246" x="3643313" y="5456238"/>
          <p14:tracePt t="179263" x="3544888" y="5465763"/>
          <p14:tracePt t="179280" x="3465513" y="5446713"/>
          <p14:tracePt t="179296" x="3313113" y="5394325"/>
          <p14:tracePt t="179312" x="3214688" y="5357813"/>
          <p14:tracePt t="179329" x="3108325" y="5330825"/>
          <p14:tracePt t="179346" x="3000375" y="5286375"/>
          <p14:tracePt t="179363" x="2901950" y="5241925"/>
          <p14:tracePt t="179379" x="2813050" y="5187950"/>
          <p14:tracePt t="179396" x="2786063" y="5160963"/>
          <p14:tracePt t="179413" x="2741613" y="5126038"/>
          <p14:tracePt t="179430" x="2741613" y="5116513"/>
          <p14:tracePt t="179541" x="2741613" y="5108575"/>
          <p14:tracePt t="179549" x="2759075" y="5099050"/>
          <p14:tracePt t="179563" x="2803525" y="5081588"/>
          <p14:tracePt t="179579" x="2901950" y="5018088"/>
          <p14:tracePt t="179596" x="3125788" y="4894263"/>
          <p14:tracePt t="179613" x="3241675" y="4840288"/>
          <p14:tracePt t="179629" x="3295650" y="4830763"/>
          <p14:tracePt t="179786" x="3295650" y="4840288"/>
          <p14:tracePt t="179810" x="3303588" y="4840288"/>
          <p14:tracePt t="179815" x="3303588" y="4848225"/>
          <p14:tracePt t="179829" x="3322638" y="4848225"/>
          <p14:tracePt t="179846" x="3367088" y="4894263"/>
          <p14:tracePt t="179862" x="3394075" y="4919663"/>
          <p14:tracePt t="179879" x="3490913" y="5054600"/>
          <p14:tracePt t="179896" x="3544888" y="5160963"/>
          <p14:tracePt t="179912" x="3581400" y="5268913"/>
          <p14:tracePt t="179929" x="3589338" y="5322888"/>
          <p14:tracePt t="179947" x="3598863" y="5357813"/>
          <p14:tracePt t="179962" x="3598863" y="5367338"/>
          <p14:tracePt t="180039" x="3598863" y="5357813"/>
          <p14:tracePt t="180181" x="3598863" y="5348288"/>
          <p14:tracePt t="180192" x="3598863" y="5340350"/>
          <p14:tracePt t="180208" x="3598863" y="5330825"/>
          <p14:tracePt t="180215" x="3598863" y="5322888"/>
          <p14:tracePt t="180228" x="3608388" y="5303838"/>
          <p14:tracePt t="180245" x="3616325" y="5286375"/>
          <p14:tracePt t="180278" x="3616325" y="5259388"/>
          <p14:tracePt t="180295" x="3598863" y="5232400"/>
          <p14:tracePt t="180312" x="3589338" y="5214938"/>
          <p14:tracePt t="180328" x="3562350" y="5197475"/>
          <p14:tracePt t="180345" x="3517900" y="5187950"/>
          <p14:tracePt t="180362" x="3394075" y="5187950"/>
          <p14:tracePt t="180378" x="3241675" y="5187950"/>
          <p14:tracePt t="180395" x="3054350" y="5170488"/>
          <p14:tracePt t="180412" x="3000375" y="5143500"/>
          <p14:tracePt t="180429" x="2990850" y="5133975"/>
          <p14:tracePt t="180445" x="2990850" y="5126038"/>
          <p14:tracePt t="180462" x="2982913" y="5126038"/>
          <p14:tracePt t="180478" x="2965450" y="5108575"/>
          <p14:tracePt t="180495" x="2946400" y="5081588"/>
          <p14:tracePt t="180512" x="2928938" y="5054600"/>
          <p14:tracePt t="180529" x="2911475" y="5027613"/>
          <p14:tracePt t="180545" x="2894013" y="5010150"/>
          <p14:tracePt t="180563" x="2874963" y="4973638"/>
          <p14:tracePt t="180578" x="2867025" y="4965700"/>
          <p14:tracePt t="180595" x="2847975" y="4946650"/>
          <p14:tracePt t="180611" x="2840038" y="4929188"/>
          <p14:tracePt t="180628" x="2822575" y="4919663"/>
          <p14:tracePt t="180645" x="2813050" y="4919663"/>
          <p14:tracePt t="180663" x="2786063" y="4919663"/>
          <p14:tracePt t="180678" x="2776538" y="4919663"/>
          <p14:tracePt t="180776" x="2768600" y="4919663"/>
          <p14:tracePt t="180786" x="2759075" y="4919663"/>
          <p14:tracePt t="180906" x="2759075" y="4911725"/>
          <p14:tracePt t="181187" x="2751138" y="4911725"/>
          <p14:tracePt t="181294" x="2732088" y="4902200"/>
          <p14:tracePt t="181309" x="2724150" y="4894263"/>
          <p14:tracePt t="181330" x="2714625" y="4884738"/>
          <p14:tracePt t="181529" x="2732088" y="4884738"/>
          <p14:tracePt t="181536" x="2751138" y="4894263"/>
          <p14:tracePt t="181545" x="2776538" y="4911725"/>
          <p14:tracePt t="181561" x="2847975" y="4938713"/>
          <p14:tracePt t="181579" x="2946400" y="4973638"/>
          <p14:tracePt t="181594" x="3062288" y="5010150"/>
          <p14:tracePt t="181611" x="3197225" y="5045075"/>
          <p14:tracePt t="181627" x="3303588" y="5081588"/>
          <p14:tracePt t="181645" x="3429000" y="5108575"/>
          <p14:tracePt t="181660" x="3473450" y="5108575"/>
          <p14:tracePt t="181677" x="3509963" y="5108575"/>
          <p14:tracePt t="181694" x="3544888" y="5108575"/>
          <p14:tracePt t="181711" x="3633788" y="5081588"/>
          <p14:tracePt t="181728" x="3724275" y="5062538"/>
          <p14:tracePt t="181744" x="3813175" y="5037138"/>
          <p14:tracePt t="181761" x="3973513" y="4983163"/>
          <p14:tracePt t="181777" x="4017963" y="4956175"/>
          <p14:tracePt t="181794" x="4044950" y="4938713"/>
          <p14:tracePt t="181810" x="4071938" y="4911725"/>
          <p14:tracePt t="181827" x="4089400" y="4884738"/>
          <p14:tracePt t="181844" x="4116388" y="4857750"/>
          <p14:tracePt t="181862" x="4170363" y="4822825"/>
          <p14:tracePt t="181877" x="4197350" y="4795838"/>
          <p14:tracePt t="181894" x="4224338" y="4768850"/>
          <p14:tracePt t="181910" x="4251325" y="4759325"/>
          <p14:tracePt t="181927" x="4276725" y="4741863"/>
          <p14:tracePt t="181946" x="4313238" y="4687888"/>
          <p14:tracePt t="181961" x="4340225" y="4670425"/>
          <p14:tracePt t="181978" x="4367213" y="4633913"/>
          <p14:tracePt t="181994" x="4394200" y="4608513"/>
          <p14:tracePt t="182010" x="4394200" y="4581525"/>
          <p14:tracePt t="182027" x="4402138" y="4572000"/>
          <p14:tracePt t="182104" x="4402138" y="4562475"/>
          <p14:tracePt t="182522" x="4411663" y="4554538"/>
          <p14:tracePt t="182656" x="4419600" y="4545013"/>
          <p14:tracePt t="182683" x="4419600" y="4537075"/>
          <p14:tracePt t="183053" x="4438650" y="4527550"/>
          <p14:tracePt t="183064" x="4438650" y="4518025"/>
          <p14:tracePt t="183072" x="4446588" y="4518025"/>
          <p14:tracePt t="183088" x="4465638" y="4510088"/>
          <p14:tracePt t="183094" x="4473575" y="4500563"/>
          <p14:tracePt t="183109" x="4500563" y="4491038"/>
          <p14:tracePt t="183126" x="4510088" y="4483100"/>
          <p14:tracePt t="183143" x="4527550" y="4483100"/>
          <p14:tracePt t="183177" x="4545013" y="4483100"/>
          <p14:tracePt t="183227" x="4545013" y="4473575"/>
          <p14:tracePt t="183520" x="4554538" y="4473575"/>
          <p14:tracePt t="183617" x="4554538" y="4465638"/>
          <p14:tracePt t="189892" x="4537075" y="4465638"/>
          <p14:tracePt t="189901" x="4500563" y="4473575"/>
          <p14:tracePt t="189908" x="4465638" y="4483100"/>
          <p14:tracePt t="189920" x="4419600" y="4483100"/>
          <p14:tracePt t="189938" x="4367213" y="4510088"/>
          <p14:tracePt t="189954" x="4348163" y="4510088"/>
          <p14:tracePt t="190312" x="4367213" y="4491038"/>
          <p14:tracePt t="190318" x="4375150" y="4483100"/>
          <p14:tracePt t="190327" x="4394200" y="4465638"/>
          <p14:tracePt t="190337" x="4402138" y="4465638"/>
          <p14:tracePt t="190354" x="4429125" y="4465638"/>
          <p14:tracePt t="190370" x="4465638" y="4465638"/>
          <p14:tracePt t="190387" x="4491038" y="4465638"/>
          <p14:tracePt t="190404" x="4500563" y="4465638"/>
          <p14:tracePt t="190555" x="4500563" y="4473575"/>
          <p14:tracePt t="190609" x="4500563" y="4483100"/>
          <p14:tracePt t="190617" x="4465638" y="4491038"/>
          <p14:tracePt t="190624" x="4419600" y="4510088"/>
          <p14:tracePt t="190638" x="4276725" y="4545013"/>
          <p14:tracePt t="190654" x="4133850" y="4554538"/>
          <p14:tracePt t="190670" x="4000500" y="4562475"/>
          <p14:tracePt t="190687" x="3946525" y="4562475"/>
          <p14:tracePt t="190703" x="3938588" y="4562475"/>
          <p14:tracePt t="190751" x="3938588" y="4554538"/>
          <p14:tracePt t="190867" x="3946525" y="4554538"/>
          <p14:tracePt t="190875" x="3946525" y="4545013"/>
          <p14:tracePt t="190887" x="3965575" y="4537075"/>
          <p14:tracePt t="190903" x="3983038" y="4527550"/>
          <p14:tracePt t="190920" x="4017963" y="4510088"/>
          <p14:tracePt t="190936" x="4054475" y="4491038"/>
          <p14:tracePt t="190953" x="4116388" y="4491038"/>
          <p14:tracePt t="190970" x="4214813" y="4491038"/>
          <p14:tracePt t="190987" x="4340225" y="4491038"/>
          <p14:tracePt t="191003" x="4465638" y="4491038"/>
          <p14:tracePt t="191020" x="4581525" y="4510088"/>
          <p14:tracePt t="191037" x="4625975" y="4510088"/>
          <p14:tracePt t="191053" x="4643438" y="4510088"/>
          <p14:tracePt t="191152" x="4652963" y="4510088"/>
          <p14:tracePt t="191157" x="4652963" y="4491038"/>
          <p14:tracePt t="191173" x="4652963" y="4483100"/>
          <p14:tracePt t="191186" x="4660900" y="4483100"/>
          <p14:tracePt t="191203" x="4660900" y="4465638"/>
          <p14:tracePt t="191239" x="4670425" y="4465638"/>
          <p14:tracePt t="191251" x="4670425" y="4456113"/>
          <p14:tracePt t="191268" x="4670425" y="4446588"/>
          <p14:tracePt t="191273" x="4670425" y="4438650"/>
          <p14:tracePt t="191286" x="4670425" y="4429125"/>
          <p14:tracePt t="191303" x="4670425" y="4411663"/>
          <p14:tracePt t="191320" x="4670425" y="4402138"/>
          <p14:tracePt t="191336" x="4660900" y="4384675"/>
          <p14:tracePt t="191353" x="4652963" y="4375150"/>
          <p14:tracePt t="191369" x="4633913" y="4367213"/>
          <p14:tracePt t="191506" x="4633913" y="4357688"/>
          <p14:tracePt t="191991" x="4633913" y="4348163"/>
          <p14:tracePt t="192673" x="4633913" y="4375150"/>
          <p14:tracePt t="192682" x="4633913" y="4491038"/>
          <p14:tracePt t="192689" x="4633913" y="4554538"/>
          <p14:tracePt t="192701" x="4633913" y="4589463"/>
          <p14:tracePt t="192719" x="4616450" y="4652963"/>
          <p14:tracePt t="192736" x="4572000" y="4714875"/>
          <p14:tracePt t="192751" x="4572000" y="4724400"/>
          <p14:tracePt t="192837" x="4562475" y="4724400"/>
          <p14:tracePt t="192848" x="4554538" y="4714875"/>
          <p14:tracePt t="192868" x="4554538" y="4679950"/>
          <p14:tracePt t="192885" x="4581525" y="4589463"/>
          <p14:tracePt t="192901" x="4608513" y="4545013"/>
          <p14:tracePt t="192918" x="4633913" y="4510088"/>
          <p14:tracePt t="192935" x="4660900" y="4483100"/>
          <p14:tracePt t="192951" x="4670425" y="4473575"/>
          <p14:tracePt t="192968" x="4670425" y="4465638"/>
          <p14:tracePt t="192985" x="4670425" y="4456113"/>
          <p14:tracePt t="193067" x="4670425" y="4446588"/>
          <p14:tracePt t="193087" x="4660900" y="4446588"/>
          <p14:tracePt t="193095" x="4660900" y="4438650"/>
          <p14:tracePt t="193103" x="4652963" y="4438650"/>
          <p14:tracePt t="193118" x="4643438" y="4438650"/>
          <p14:tracePt t="193498" x="4625975" y="4438650"/>
          <p14:tracePt t="193505" x="4598988" y="4491038"/>
          <p14:tracePt t="193518" x="4562475" y="4537075"/>
          <p14:tracePt t="193535" x="4473575" y="4652963"/>
          <p14:tracePt t="193551" x="4348163" y="4776788"/>
          <p14:tracePt t="193568" x="4179888" y="4946650"/>
          <p14:tracePt t="193585" x="4081463" y="5062538"/>
          <p14:tracePt t="193601" x="3973513" y="5205413"/>
          <p14:tracePt t="193635" x="3705225" y="5562600"/>
          <p14:tracePt t="193668" x="3598863" y="5795963"/>
          <p14:tracePt t="193701" x="3517900" y="6000750"/>
          <p14:tracePt t="193706" x="3500438" y="6054725"/>
          <p14:tracePt t="193718" x="3473450" y="6108700"/>
          <p14:tracePt t="193735" x="3411538" y="6242050"/>
          <p14:tracePt t="193751" x="3375025" y="6330950"/>
          <p14:tracePt t="193768" x="3348038" y="6375400"/>
          <p14:tracePt t="193784" x="3330575" y="6394450"/>
          <p14:tracePt t="193801" x="3322638" y="6419850"/>
          <p14:tracePt t="193817" x="3313113" y="6446838"/>
          <p14:tracePt t="193834" x="3295650" y="6473825"/>
          <p14:tracePt t="193851" x="3268663" y="6518275"/>
          <p14:tracePt t="193868" x="3251200" y="6537325"/>
          <p14:tracePt t="193884" x="3241675" y="6554788"/>
          <p14:tracePt t="193901" x="3241675" y="6562725"/>
          <p14:tracePt t="193918" x="3241675" y="6581775"/>
          <p14:tracePt t="193934" x="3241675" y="6589713"/>
          <p14:tracePt t="193951" x="3232150" y="6599238"/>
          <p14:tracePt t="194047" x="3232150" y="6572250"/>
          <p14:tracePt t="194054" x="3241675" y="6562725"/>
          <p14:tracePt t="194067" x="3251200" y="6545263"/>
          <p14:tracePt t="194084" x="3268663" y="6500813"/>
          <p14:tracePt t="194100" x="3268663" y="6473825"/>
          <p14:tracePt t="194117" x="3268663" y="6456363"/>
          <p14:tracePt t="194134" x="3268663" y="6438900"/>
          <p14:tracePt t="194151" x="3268663" y="6419850"/>
          <p14:tracePt t="194167" x="3268663" y="6411913"/>
          <p14:tracePt t="194200" x="3268663" y="6402388"/>
          <p14:tracePt t="194254" x="3268663" y="6394450"/>
          <p14:tracePt t="194863" x="3268663" y="6402388"/>
          <p14:tracePt t="194883" x="3276600" y="6402388"/>
          <p14:tracePt t="194889" x="3286125" y="6411913"/>
          <p14:tracePt t="194900" x="3295650" y="6411913"/>
          <p14:tracePt t="195136" x="3303588" y="6411913"/>
          <p14:tracePt t="195349" x="3303588" y="6402388"/>
          <p14:tracePt t="195358" x="3303588" y="6394450"/>
          <p14:tracePt t="195368" x="3295650" y="6394450"/>
          <p14:tracePt t="195383" x="3295650" y="6384925"/>
          <p14:tracePt t="195399" x="3295650" y="6375400"/>
          <p14:tracePt t="195416" x="3295650" y="6357938"/>
          <p14:tracePt t="195433" x="3286125" y="6348413"/>
          <p14:tracePt t="195450" x="3276600" y="6323013"/>
          <p14:tracePt t="195483" x="3268663" y="6296025"/>
          <p14:tracePt t="195516" x="3268663" y="6276975"/>
          <p14:tracePt t="196014" x="3268663" y="6269038"/>
          <p14:tracePt t="196032" x="3259138" y="6269038"/>
          <p14:tracePt t="196419" x="3259138" y="6259513"/>
          <p14:tracePt t="196437" x="3268663" y="6259513"/>
          <p14:tracePt t="196569" x="3276600" y="6259513"/>
          <p14:tracePt t="196770" x="3286125" y="6251575"/>
          <p14:tracePt t="196785" x="3286125" y="6232525"/>
          <p14:tracePt t="196799" x="3286125" y="6224588"/>
          <p14:tracePt t="196807" x="3286125" y="6205538"/>
          <p14:tracePt t="196823" x="3286125" y="6197600"/>
          <p14:tracePt t="196837" x="3286125" y="6180138"/>
          <p14:tracePt t="196865" x="3286125" y="6153150"/>
          <p14:tracePt t="196898" x="3295650" y="6108700"/>
          <p14:tracePt t="196932" x="3295650" y="6089650"/>
          <p14:tracePt t="196948" x="3295650" y="6081713"/>
          <p14:tracePt t="196965" x="3295650" y="6072188"/>
          <p14:tracePt t="197160" x="3295650" y="6062663"/>
          <p14:tracePt t="197166" x="3295650" y="6045200"/>
          <p14:tracePt t="197181" x="3295650" y="6027738"/>
          <p14:tracePt t="197198" x="3295650" y="6010275"/>
          <p14:tracePt t="197215" x="3295650" y="6000750"/>
          <p14:tracePt t="197612" x="3303588" y="6000750"/>
          <p14:tracePt t="197623" x="3313113" y="5991225"/>
          <p14:tracePt t="197631" x="3322638" y="5983288"/>
          <p14:tracePt t="197648" x="3340100" y="5973763"/>
          <p14:tracePt t="197664" x="3357563" y="5946775"/>
          <p14:tracePt t="197681" x="3384550" y="5919788"/>
          <p14:tracePt t="197698" x="3394075" y="5902325"/>
          <p14:tracePt t="197714" x="3411538" y="5884863"/>
          <p14:tracePt t="197731" x="3429000" y="5867400"/>
          <p14:tracePt t="197748" x="3429000" y="5848350"/>
          <p14:tracePt t="197764" x="3446463" y="5822950"/>
          <p14:tracePt t="197781" x="3446463" y="5803900"/>
          <p14:tracePt t="197798" x="3455988" y="5786438"/>
          <p14:tracePt t="197814" x="3473450" y="5751513"/>
          <p14:tracePt t="197831" x="3473450" y="5741988"/>
          <p14:tracePt t="197848" x="3473450" y="5732463"/>
          <p14:tracePt t="197864" x="3473450" y="5724525"/>
          <p14:tracePt t="197898" x="3473450" y="5715000"/>
          <p14:tracePt t="197917" x="3465513" y="5715000"/>
          <p14:tracePt t="197931" x="3446463" y="5715000"/>
          <p14:tracePt t="197947" x="3429000" y="5715000"/>
          <p14:tracePt t="197964" x="3419475" y="5724525"/>
          <p14:tracePt t="197981" x="3411538" y="5732463"/>
          <p14:tracePt t="197998" x="3402013" y="5741988"/>
          <p14:tracePt t="198014" x="3402013" y="5751513"/>
          <p14:tracePt t="198269" x="3419475" y="5732463"/>
          <p14:tracePt t="198275" x="3429000" y="5732463"/>
          <p14:tracePt t="198284" x="3438525" y="5715000"/>
          <p14:tracePt t="198298" x="3455988" y="5705475"/>
          <p14:tracePt t="198314" x="3482975" y="5680075"/>
          <p14:tracePt t="198330" x="3571875" y="5608638"/>
          <p14:tracePt t="198347" x="3643313" y="5527675"/>
          <p14:tracePt t="198381" x="3813175" y="5322888"/>
          <p14:tracePt t="198415" x="3929063" y="5143500"/>
          <p14:tracePt t="198447" x="3946525" y="5099050"/>
          <p14:tracePt t="198464" x="3946525" y="5081588"/>
          <p14:tracePt t="198481" x="3946525" y="5072063"/>
          <p14:tracePt t="198497" x="3946525" y="5062538"/>
          <p14:tracePt t="198515" x="3946525" y="5037138"/>
          <p14:tracePt t="198531" x="3956050" y="5010150"/>
          <p14:tracePt t="198547" x="3956050" y="4983163"/>
          <p14:tracePt t="198565" x="3965575" y="4956175"/>
          <p14:tracePt t="198581" x="3965575" y="4929188"/>
          <p14:tracePt t="198597" x="3973513" y="4894263"/>
          <p14:tracePt t="198615" x="3973513" y="4822825"/>
          <p14:tracePt t="198631" x="3983038" y="4768850"/>
          <p14:tracePt t="198647" x="3990975" y="4714875"/>
          <p14:tracePt t="198663" x="4000500" y="4697413"/>
          <p14:tracePt t="198680" x="4000500" y="4670425"/>
          <p14:tracePt t="198697" x="4000500" y="4652963"/>
          <p14:tracePt t="198713" x="4000500" y="4643438"/>
          <p14:tracePt t="198731" x="4000500" y="4625975"/>
          <p14:tracePt t="198747" x="4000500" y="4608513"/>
          <p14:tracePt t="198764" x="4000500" y="4598988"/>
          <p14:tracePt t="198801" x="4000500" y="4589463"/>
          <p14:tracePt t="198817" x="4000500" y="4581525"/>
          <p14:tracePt t="198830" x="4000500" y="4562475"/>
          <p14:tracePt t="198848" x="4000500" y="4527550"/>
          <p14:tracePt t="198863" x="4000500" y="4510088"/>
          <p14:tracePt t="198880" x="4000500" y="4483100"/>
          <p14:tracePt t="198897" x="4000500" y="4473575"/>
          <p14:tracePt t="198913" x="4000500" y="4456113"/>
          <p14:tracePt t="199284" x="3990975" y="4465638"/>
          <p14:tracePt t="199290" x="3946525" y="4518025"/>
          <p14:tracePt t="199298" x="3894138" y="4581525"/>
          <p14:tracePt t="199313" x="3786188" y="4697413"/>
          <p14:tracePt t="199330" x="3670300" y="4803775"/>
          <p14:tracePt t="199347" x="3589338" y="4911725"/>
          <p14:tracePt t="199363" x="3536950" y="5027613"/>
          <p14:tracePt t="199380" x="3473450" y="5268913"/>
          <p14:tracePt t="199414" x="3394075" y="5572125"/>
          <p14:tracePt t="199447" x="3357563" y="5786438"/>
          <p14:tracePt t="199480" x="3348038" y="5857875"/>
          <p14:tracePt t="199497" x="3348038" y="5884863"/>
          <p14:tracePt t="199514" x="3348038" y="5919788"/>
          <p14:tracePt t="199529" x="3348038" y="5965825"/>
          <p14:tracePt t="199546" x="3348038" y="6027738"/>
          <p14:tracePt t="199563" x="3348038" y="6081713"/>
          <p14:tracePt t="199580" x="3348038" y="6116638"/>
          <p14:tracePt t="199597" x="3348038" y="6143625"/>
          <p14:tracePt t="199614" x="3340100" y="6180138"/>
          <p14:tracePt t="199630" x="3330575" y="6205538"/>
          <p14:tracePt t="199646" x="3313113" y="6224588"/>
          <p14:tracePt t="199663" x="3303588" y="6259513"/>
          <p14:tracePt t="199680" x="3295650" y="6286500"/>
          <p14:tracePt t="199696" x="3295650" y="6303963"/>
          <p14:tracePt t="199714" x="3295650" y="6313488"/>
          <p14:tracePt t="199786" x="3295650" y="6303963"/>
          <p14:tracePt t="199792" x="3295650" y="6286500"/>
          <p14:tracePt t="199800" x="3295650" y="6259513"/>
          <p14:tracePt t="199813" x="3295650" y="6232525"/>
          <p14:tracePt t="199829" x="3313113" y="6143625"/>
          <p14:tracePt t="199846" x="3313113" y="6089650"/>
          <p14:tracePt t="199862" x="3313113" y="6062663"/>
          <p14:tracePt t="199880" x="3313113" y="6037263"/>
          <p14:tracePt t="199896" x="3313113" y="6018213"/>
          <p14:tracePt t="199913" x="3313113" y="5991225"/>
          <p14:tracePt t="200075" x="3313113" y="5983288"/>
          <p14:tracePt t="200082" x="3313113" y="5965825"/>
          <p14:tracePt t="200096" x="3303588" y="5956300"/>
          <p14:tracePt t="200112" x="3295650" y="5911850"/>
          <p14:tracePt t="200129" x="3295650" y="5894388"/>
          <p14:tracePt t="200145" x="3295650" y="5875338"/>
          <p14:tracePt t="200222" x="3295650" y="5867400"/>
          <p14:tracePt t="200322" x="3303588" y="5867400"/>
          <p14:tracePt t="200330" x="3303588" y="5875338"/>
          <p14:tracePt t="200340" x="3313113" y="5875338"/>
          <p14:tracePt t="200348" x="3322638" y="5875338"/>
          <p14:tracePt t="200363" x="3340100" y="5840413"/>
          <p14:tracePt t="200379" x="3367088" y="5795963"/>
          <p14:tracePt t="200395" x="3394075" y="5759450"/>
          <p14:tracePt t="200412" x="3411538" y="5732463"/>
          <p14:tracePt t="200429" x="3429000" y="5705475"/>
          <p14:tracePt t="200447" x="3429000" y="5670550"/>
          <p14:tracePt t="200464" x="3429000" y="5661025"/>
          <p14:tracePt t="200652" x="3419475" y="5661025"/>
          <p14:tracePt t="200666" x="3419475" y="5670550"/>
          <p14:tracePt t="200772" x="3411538" y="5670550"/>
          <p14:tracePt t="200777" x="3411538" y="5688013"/>
          <p14:tracePt t="200786" x="3402013" y="5688013"/>
          <p14:tracePt t="200923" x="3411538" y="5688013"/>
          <p14:tracePt t="200928" x="3429000" y="5688013"/>
          <p14:tracePt t="200936" x="3465513" y="5680075"/>
          <p14:tracePt t="200945" x="3500438" y="5670550"/>
          <p14:tracePt t="200962" x="3598863" y="5643563"/>
          <p14:tracePt t="200979" x="3705225" y="5616575"/>
          <p14:tracePt t="200995" x="3803650" y="5589588"/>
          <p14:tracePt t="201012" x="3911600" y="5562600"/>
          <p14:tracePt t="201028" x="4062413" y="5491163"/>
          <p14:tracePt t="201047" x="4170363" y="5429250"/>
          <p14:tracePt t="201061" x="4224338" y="5367338"/>
          <p14:tracePt t="201078" x="4251325" y="5322888"/>
          <p14:tracePt t="201095" x="4259263" y="5303838"/>
          <p14:tracePt t="201112" x="4259263" y="5276850"/>
          <p14:tracePt t="201129" x="4259263" y="5268913"/>
          <p14:tracePt t="201262" x="4259263" y="5259388"/>
          <p14:tracePt t="201281" x="4259263" y="5251450"/>
          <p14:tracePt t="201309" x="4259263" y="5241925"/>
          <p14:tracePt t="201314" x="4259263" y="5232400"/>
          <p14:tracePt t="201328" x="4268788" y="5232400"/>
          <p14:tracePt t="201345" x="4268788" y="5224463"/>
          <p14:tracePt t="201362" x="4276725" y="5197475"/>
          <p14:tracePt t="201378" x="4276725" y="5170488"/>
          <p14:tracePt t="201394" x="4295775" y="5143500"/>
          <p14:tracePt t="201412" x="4295775" y="5126038"/>
          <p14:tracePt t="201428" x="4295775" y="5108575"/>
          <p14:tracePt t="201444" x="4295775" y="5099050"/>
          <p14:tracePt t="201463" x="4295775" y="5072063"/>
          <p14:tracePt t="201495" x="4286250" y="5054600"/>
          <p14:tracePt t="201511" x="4251325" y="5037138"/>
          <p14:tracePt t="201528" x="4224338" y="5018088"/>
          <p14:tracePt t="201545" x="4205288" y="5010150"/>
          <p14:tracePt t="201644" x="4205288" y="5000625"/>
          <p14:tracePt t="201663" x="4197350" y="4991100"/>
          <p14:tracePt t="201671" x="4187825" y="4991100"/>
          <p14:tracePt t="201695" x="4187825" y="4983163"/>
          <p14:tracePt t="201753" x="4187825" y="4973638"/>
          <p14:tracePt t="201867" x="4197350" y="4983163"/>
          <p14:tracePt t="201872" x="4205288" y="4991100"/>
          <p14:tracePt t="201880" x="4214813" y="5000625"/>
          <p14:tracePt t="201894" x="4241800" y="5027613"/>
          <p14:tracePt t="201911" x="4259263" y="5045075"/>
          <p14:tracePt t="201927" x="4268788" y="5054600"/>
          <p14:tracePt t="201944" x="4268788" y="5062538"/>
          <p14:tracePt t="202121" x="4276725" y="5072063"/>
          <p14:tracePt t="202139" x="4276725" y="5081588"/>
          <p14:tracePt t="202146" x="4286250" y="5081588"/>
          <p14:tracePt t="202161" x="4295775" y="5089525"/>
          <p14:tracePt t="202178" x="4295775" y="5099050"/>
          <p14:tracePt t="202194" x="4303713" y="5108575"/>
          <p14:tracePt t="202211" x="4303713" y="5133975"/>
          <p14:tracePt t="202227" x="4313238" y="5143500"/>
          <p14:tracePt t="202364" x="4313238" y="5133975"/>
          <p14:tracePt t="202371" x="4313238" y="5126038"/>
          <p14:tracePt t="202383" x="4322763" y="5116513"/>
          <p14:tracePt t="202396" x="4322763" y="5108575"/>
          <p14:tracePt t="202411" x="4330700" y="5108575"/>
          <p14:tracePt t="202438" x="4330700" y="5099050"/>
          <p14:tracePt t="202460" x="4330700" y="5089525"/>
          <p14:tracePt t="202466" x="4340225" y="5081588"/>
          <p14:tracePt t="202483" x="4357688" y="5072063"/>
          <p14:tracePt t="202499" x="4367213" y="5062538"/>
          <p14:tracePt t="202522" x="4375150" y="5054600"/>
          <p14:tracePt t="202619" x="4367213" y="5054600"/>
          <p14:tracePt t="202625" x="4357688" y="5054600"/>
          <p14:tracePt t="202632" x="4340225" y="5062538"/>
          <p14:tracePt t="202649" x="4330700" y="5072063"/>
          <p14:tracePt t="202660" x="4313238" y="5081588"/>
          <p14:tracePt t="202677" x="4295775" y="5089525"/>
          <p14:tracePt t="202694" x="4268788" y="5089525"/>
          <p14:tracePt t="202710" x="4259263" y="5099050"/>
          <p14:tracePt t="202727" x="4251325" y="5099050"/>
          <p14:tracePt t="202760" x="4241800" y="5099050"/>
          <p14:tracePt t="202873" x="4251325" y="5099050"/>
          <p14:tracePt t="202881" x="4259263" y="5099050"/>
          <p14:tracePt t="202894" x="4268788" y="5099050"/>
          <p14:tracePt t="202914" x="4276725" y="5099050"/>
          <p14:tracePt t="202927" x="4276725" y="5089525"/>
          <p14:tracePt t="202943" x="4295775" y="5089525"/>
          <p14:tracePt t="202960" x="4303713" y="5081588"/>
          <p14:tracePt t="202977" x="4303713" y="5072063"/>
          <p14:tracePt t="203647" x="4303713" y="5062538"/>
          <p14:tracePt t="203653" x="4295775" y="5062538"/>
          <p14:tracePt t="203661" x="4276725" y="5054600"/>
          <p14:tracePt t="203676" x="4251325" y="5037138"/>
          <p14:tracePt t="203693" x="4224338" y="5010150"/>
          <p14:tracePt t="203710" x="4187825" y="4991100"/>
          <p14:tracePt t="203726" x="4170363" y="4965700"/>
          <p14:tracePt t="203760" x="4116388" y="4929188"/>
          <p14:tracePt t="203763" x="4108450" y="4911725"/>
          <p14:tracePt t="203793" x="4054475" y="4875213"/>
          <p14:tracePt t="203826" x="4010025" y="4857750"/>
          <p14:tracePt t="203842" x="4000500" y="4840288"/>
          <p14:tracePt t="203859" x="3973513" y="4830763"/>
          <p14:tracePt t="203876" x="3965575" y="4822825"/>
          <p14:tracePt t="203892" x="3946525" y="4803775"/>
          <p14:tracePt t="203909" x="3929063" y="4795838"/>
          <p14:tracePt t="203926" x="3919538" y="4776788"/>
          <p14:tracePt t="204014" x="3911600" y="4776788"/>
          <p14:tracePt t="204035" x="3911600" y="4786313"/>
          <p14:tracePt t="204041" x="3902075" y="4786313"/>
          <p14:tracePt t="204528" x="3911600" y="4786313"/>
          <p14:tracePt t="204547" x="3911600" y="4776788"/>
          <p14:tracePt t="204555" x="3919538" y="4776788"/>
          <p14:tracePt t="204581" x="3929063" y="4776788"/>
          <p14:tracePt t="204835" x="3938588" y="4776788"/>
          <p14:tracePt t="204853" x="3946525" y="4776788"/>
          <p14:tracePt t="204872" x="3956050" y="4776788"/>
          <p14:tracePt t="204888" x="3965575" y="4776788"/>
          <p14:tracePt t="204909" x="3990975" y="4786313"/>
          <p14:tracePt t="204942" x="4054475" y="4848225"/>
          <p14:tracePt t="204958" x="4081463" y="4875213"/>
          <p14:tracePt t="204975" x="4108450" y="4911725"/>
          <p14:tracePt t="204992" x="4125913" y="4938713"/>
          <p14:tracePt t="205008" x="4152900" y="4965700"/>
          <p14:tracePt t="205025" x="4160838" y="4983163"/>
          <p14:tracePt t="205041" x="4179888" y="5010150"/>
          <p14:tracePt t="205058" x="4187825" y="5018088"/>
          <p14:tracePt t="205075" x="4197350" y="5037138"/>
          <p14:tracePt t="205108" x="4205288" y="5037138"/>
          <p14:tracePt t="205217" x="4214813" y="5037138"/>
          <p14:tracePt t="205232" x="4224338" y="5027613"/>
          <p14:tracePt t="205239" x="4224338" y="5018088"/>
          <p14:tracePt t="205256" x="4232275" y="5010150"/>
          <p14:tracePt t="205262" x="4232275" y="4991100"/>
          <p14:tracePt t="205275" x="4232275" y="4983163"/>
          <p14:tracePt t="205292" x="4241800" y="4956175"/>
          <p14:tracePt t="205308" x="4241800" y="4929188"/>
          <p14:tracePt t="205325" x="4241800" y="4911725"/>
          <p14:tracePt t="205342" x="4241800" y="4884738"/>
          <p14:tracePt t="205358" x="4232275" y="4857750"/>
          <p14:tracePt t="205375" x="4232275" y="4840288"/>
          <p14:tracePt t="205391" x="4224338" y="4813300"/>
          <p14:tracePt t="205409" x="4224338" y="4795838"/>
          <p14:tracePt t="205425" x="4224338" y="4786313"/>
          <p14:tracePt t="205443" x="4214813" y="4776788"/>
          <p14:tracePt t="205459" x="4205288" y="4759325"/>
          <p14:tracePt t="205475" x="4197350" y="4751388"/>
          <p14:tracePt t="205491" x="4179888" y="4751388"/>
          <p14:tracePt t="205508" x="4152900" y="4741863"/>
          <p14:tracePt t="205525" x="4133850" y="4741863"/>
          <p14:tracePt t="205541" x="4116388" y="4741863"/>
          <p14:tracePt t="205558" x="4089400" y="4741863"/>
          <p14:tracePt t="205575" x="4081463" y="4741863"/>
          <p14:tracePt t="205591" x="4062413" y="4741863"/>
          <p14:tracePt t="205608" x="4044950" y="4741863"/>
          <p14:tracePt t="205625" x="4017963" y="4751388"/>
          <p14:tracePt t="205643" x="4000500" y="4759325"/>
          <p14:tracePt t="205659" x="3973513" y="4759325"/>
          <p14:tracePt t="205675" x="3965575" y="4768850"/>
          <p14:tracePt t="205692" x="3956050" y="4768850"/>
          <p14:tracePt t="205724" x="3946525" y="4786313"/>
          <p14:tracePt t="205741" x="3938588" y="4786313"/>
          <p14:tracePt t="205758" x="3929063" y="4803775"/>
          <p14:tracePt t="205775" x="3911600" y="4830763"/>
          <p14:tracePt t="205792" x="3911600" y="4857750"/>
          <p14:tracePt t="205807" x="3911600" y="4867275"/>
          <p14:tracePt t="205824" x="3911600" y="4894263"/>
          <p14:tracePt t="205841" x="3911600" y="4919663"/>
          <p14:tracePt t="205858" x="3902075" y="4946650"/>
          <p14:tracePt t="205875" x="3902075" y="4983163"/>
          <p14:tracePt t="205893" x="3902075" y="5018088"/>
          <p14:tracePt t="205907" x="3919538" y="5045075"/>
          <p14:tracePt t="205924" x="3938588" y="5072063"/>
          <p14:tracePt t="205941" x="3956050" y="5099050"/>
          <p14:tracePt t="205957" x="3973513" y="5116513"/>
          <p14:tracePt t="205974" x="4000500" y="5143500"/>
          <p14:tracePt t="205991" x="4037013" y="5170488"/>
          <p14:tracePt t="206007" x="4089400" y="5214938"/>
          <p14:tracePt t="206024" x="4116388" y="5214938"/>
          <p14:tracePt t="206041" x="4143375" y="5214938"/>
          <p14:tracePt t="206057" x="4152900" y="5214938"/>
          <p14:tracePt t="206074" x="4179888" y="5214938"/>
          <p14:tracePt t="206091" x="4187825" y="5205413"/>
          <p14:tracePt t="206108" x="4214813" y="5197475"/>
          <p14:tracePt t="206124" x="4251325" y="5170488"/>
          <p14:tracePt t="206141" x="4276725" y="5153025"/>
          <p14:tracePt t="206157" x="4295775" y="5133975"/>
          <p14:tracePt t="206174" x="4313238" y="5116513"/>
          <p14:tracePt t="206191" x="4330700" y="5099050"/>
          <p14:tracePt t="206207" x="4340225" y="5072063"/>
          <p14:tracePt t="206224" x="4375150" y="5027613"/>
          <p14:tracePt t="206241" x="4375150" y="5000625"/>
          <p14:tracePt t="206257" x="4375150" y="4973638"/>
          <p14:tracePt t="206274" x="4375150" y="4946650"/>
          <p14:tracePt t="206291" x="4357688" y="4911725"/>
          <p14:tracePt t="206307" x="4340225" y="4875213"/>
          <p14:tracePt t="206325" x="4303713" y="4830763"/>
          <p14:tracePt t="206341" x="4276725" y="4803775"/>
          <p14:tracePt t="206357" x="4251325" y="4776788"/>
          <p14:tracePt t="206374" x="4224338" y="4759325"/>
          <p14:tracePt t="206391" x="4205288" y="4732338"/>
          <p14:tracePt t="206408" x="4179888" y="4714875"/>
          <p14:tracePt t="206424" x="4152900" y="4697413"/>
          <p14:tracePt t="206441" x="4116388" y="4670425"/>
          <p14:tracePt t="206457" x="4089400" y="4670425"/>
          <p14:tracePt t="206474" x="4071938" y="4670425"/>
          <p14:tracePt t="206491" x="4044950" y="4670425"/>
          <p14:tracePt t="206507" x="4027488" y="4679950"/>
          <p14:tracePt t="206524" x="4000500" y="4697413"/>
          <p14:tracePt t="206542" x="3965575" y="4741863"/>
          <p14:tracePt t="206557" x="3938588" y="4768850"/>
          <p14:tracePt t="206574" x="3929063" y="4795838"/>
          <p14:tracePt t="206590" x="3929063" y="4840288"/>
          <p14:tracePt t="206607" x="3929063" y="4894263"/>
          <p14:tracePt t="206624" x="3956050" y="4946650"/>
          <p14:tracePt t="206641" x="3990975" y="5000625"/>
          <p14:tracePt t="206657" x="4017963" y="5027613"/>
          <p14:tracePt t="206673" x="4044950" y="5054600"/>
          <p14:tracePt t="206690" x="4071938" y="5072063"/>
          <p14:tracePt t="206707" x="4125913" y="5108575"/>
          <p14:tracePt t="206723" x="4197350" y="5116513"/>
          <p14:tracePt t="206741" x="4322763" y="5126038"/>
          <p14:tracePt t="206757" x="4375150" y="5126038"/>
          <p14:tracePt t="206773" x="4394200" y="5108575"/>
          <p14:tracePt t="206790" x="4411663" y="5099050"/>
          <p14:tracePt t="206807" x="4429125" y="5081588"/>
          <p14:tracePt t="206824" x="4446588" y="5054600"/>
          <p14:tracePt t="206840" x="4473575" y="5037138"/>
          <p14:tracePt t="206857" x="4500563" y="4991100"/>
          <p14:tracePt t="206873" x="4500563" y="4965700"/>
          <p14:tracePt t="206890" x="4500563" y="4929188"/>
          <p14:tracePt t="206907" x="4500563" y="4911725"/>
          <p14:tracePt t="206924" x="4491038" y="4884738"/>
          <p14:tracePt t="206940" x="4483100" y="4867275"/>
          <p14:tracePt t="206957" x="4465638" y="4848225"/>
          <p14:tracePt t="206973" x="4438650" y="4813300"/>
          <p14:tracePt t="206990" x="4402138" y="4786313"/>
          <p14:tracePt t="207007" x="4367213" y="4759325"/>
          <p14:tracePt t="207024" x="4313238" y="4741863"/>
          <p14:tracePt t="207040" x="4259263" y="4724400"/>
          <p14:tracePt t="207057" x="4224338" y="4705350"/>
          <p14:tracePt t="207074" x="4197350" y="4697413"/>
          <p14:tracePt t="207090" x="4160838" y="4679950"/>
          <p14:tracePt t="207106" x="4152900" y="4679950"/>
          <p14:tracePt t="207124" x="4143375" y="4670425"/>
          <p14:tracePt t="207140" x="4125913" y="4670425"/>
          <p14:tracePt t="207156" x="4116388" y="4670425"/>
          <p14:tracePt t="207174" x="4089400" y="4670425"/>
          <p14:tracePt t="207190" x="4054475" y="4670425"/>
          <p14:tracePt t="207208" x="4027488" y="4679950"/>
          <p14:tracePt t="207223" x="4010025" y="4697413"/>
          <p14:tracePt t="207240" x="3983038" y="4697413"/>
          <p14:tracePt t="207257" x="3956050" y="4714875"/>
          <p14:tracePt t="207274" x="3929063" y="4732338"/>
          <p14:tracePt t="207278" x="3919538" y="4751388"/>
          <p14:tracePt t="207290" x="3911600" y="4759325"/>
          <p14:tracePt t="207306" x="3867150" y="4795838"/>
          <p14:tracePt t="207323" x="3840163" y="4822825"/>
          <p14:tracePt t="207340" x="3822700" y="4848225"/>
          <p14:tracePt t="207356" x="3822700" y="4894263"/>
          <p14:tracePt t="207373" x="3830638" y="4946650"/>
          <p14:tracePt t="207390" x="3857625" y="5010150"/>
          <p14:tracePt t="207406" x="3884613" y="5062538"/>
          <p14:tracePt t="207425" x="3929063" y="5108575"/>
          <p14:tracePt t="207440" x="3956050" y="5133975"/>
          <p14:tracePt t="207456" x="3973513" y="5153025"/>
          <p14:tracePt t="207473" x="4000500" y="5180013"/>
          <p14:tracePt t="207490" x="4044950" y="5187950"/>
          <p14:tracePt t="207506" x="4089400" y="5197475"/>
          <p14:tracePt t="207524" x="4197350" y="5205413"/>
          <p14:tracePt t="207540" x="4259263" y="5205413"/>
          <p14:tracePt t="207556" x="4303713" y="5205413"/>
          <p14:tracePt t="207573" x="4322763" y="5197475"/>
          <p14:tracePt t="207590" x="4330700" y="5187950"/>
          <p14:tracePt t="207606" x="4340225" y="5180013"/>
          <p14:tracePt t="207623" x="4348163" y="5143500"/>
          <p14:tracePt t="207639" x="4367213" y="5108575"/>
          <p14:tracePt t="207656" x="4367213" y="5062538"/>
          <p14:tracePt t="207673" x="4367213" y="5018088"/>
          <p14:tracePt t="207689" x="4367213" y="4956175"/>
          <p14:tracePt t="207706" x="4357688" y="4919663"/>
          <p14:tracePt t="207723" x="4322763" y="4867275"/>
          <p14:tracePt t="207740" x="4303713" y="4830763"/>
          <p14:tracePt t="207756" x="4295775" y="4813300"/>
          <p14:tracePt t="207773" x="4286250" y="4803775"/>
          <p14:tracePt t="207789" x="4276725" y="4795838"/>
          <p14:tracePt t="207806" x="4259263" y="4776788"/>
          <p14:tracePt t="207825" x="4232275" y="4751388"/>
          <p14:tracePt t="207840" x="4214813" y="4741863"/>
          <p14:tracePt t="207856" x="4187825" y="4724400"/>
          <p14:tracePt t="207873" x="4152900" y="4705350"/>
          <p14:tracePt t="207890" x="4116388" y="4705350"/>
          <p14:tracePt t="207906" x="4098925" y="4687888"/>
          <p14:tracePt t="207923" x="4081463" y="4687888"/>
          <p14:tracePt t="207940" x="4044950" y="4679950"/>
          <p14:tracePt t="207956" x="4027488" y="4670425"/>
          <p14:tracePt t="207972" x="4010025" y="4670425"/>
          <p14:tracePt t="207989" x="3990975" y="4670425"/>
          <p14:tracePt t="208006" x="3973513" y="4670425"/>
          <p14:tracePt t="208023" x="3946525" y="4670425"/>
          <p14:tracePt t="208040" x="3911600" y="4670425"/>
          <p14:tracePt t="208056" x="3894138" y="4670425"/>
          <p14:tracePt t="208073" x="3884613" y="4670425"/>
          <p14:tracePt t="208089" x="3867150" y="4687888"/>
          <p14:tracePt t="208106" x="3840163" y="4714875"/>
          <p14:tracePt t="208123" x="3830638" y="4741863"/>
          <p14:tracePt t="208139" x="3813175" y="4776788"/>
          <p14:tracePt t="208156" x="3803650" y="4867275"/>
          <p14:tracePt t="208172" x="3813175" y="4919663"/>
          <p14:tracePt t="208189" x="3848100" y="4983163"/>
          <p14:tracePt t="208206" x="3875088" y="5027613"/>
          <p14:tracePt t="208223" x="3902075" y="5054600"/>
          <p14:tracePt t="208239" x="3929063" y="5089525"/>
          <p14:tracePt t="208256" x="3965575" y="5116513"/>
          <p14:tracePt t="208273" x="4010025" y="5153025"/>
          <p14:tracePt t="208289" x="4054475" y="5180013"/>
          <p14:tracePt t="208306" x="4071938" y="5197475"/>
          <p14:tracePt t="208322" x="4116388" y="5214938"/>
          <p14:tracePt t="208339" x="4152900" y="5224463"/>
          <p14:tracePt t="208356" x="4179888" y="5224463"/>
          <p14:tracePt t="208373" x="4197350" y="5224463"/>
          <p14:tracePt t="208389" x="4241800" y="5197475"/>
          <p14:tracePt t="208406" x="4259263" y="5170488"/>
          <p14:tracePt t="208422" x="4286250" y="5116513"/>
          <p14:tracePt t="208439" x="4303713" y="5062538"/>
          <p14:tracePt t="208456" x="4330700" y="4973638"/>
          <p14:tracePt t="208472" x="4340225" y="4902200"/>
          <p14:tracePt t="208490" x="4340225" y="4795838"/>
          <p14:tracePt t="208506" x="4340225" y="4732338"/>
          <p14:tracePt t="208522" x="4322763" y="4679950"/>
          <p14:tracePt t="208539" x="4303713" y="4643438"/>
          <p14:tracePt t="208556" x="4286250" y="4625975"/>
          <p14:tracePt t="208572" x="4259263" y="4598988"/>
          <p14:tracePt t="208590" x="4241800" y="4589463"/>
          <p14:tracePt t="208606" x="4232275" y="4581525"/>
          <p14:tracePt t="208622" x="4214813" y="4572000"/>
          <p14:tracePt t="208639" x="4187825" y="4562475"/>
          <p14:tracePt t="208656" x="4160838" y="4554538"/>
          <p14:tracePt t="208672" x="4125913" y="4554538"/>
          <p14:tracePt t="208689" x="4089400" y="4554538"/>
          <p14:tracePt t="208707" x="4054475" y="4562475"/>
          <p14:tracePt t="208722" x="4027488" y="4581525"/>
          <p14:tracePt t="208739" x="4017963" y="4581525"/>
          <p14:tracePt t="208756" x="4010025" y="4598988"/>
          <p14:tracePt t="208773" x="3990975" y="4616450"/>
          <p14:tracePt t="208777" x="3990975" y="4633913"/>
          <p14:tracePt t="208790" x="3973513" y="4652963"/>
          <p14:tracePt t="208807" x="3973513" y="4670425"/>
          <p14:tracePt t="208823" x="3973513" y="4697413"/>
          <p14:tracePt t="208839" x="3983038" y="4724400"/>
          <p14:tracePt t="208856" x="4000500" y="4759325"/>
          <p14:tracePt t="208872" x="4027488" y="4813300"/>
          <p14:tracePt t="208888" x="4054475" y="4857750"/>
          <p14:tracePt t="208906" x="4098925" y="4911725"/>
          <p14:tracePt t="208923" x="4116388" y="4938713"/>
          <p14:tracePt t="208938" x="4152900" y="4946650"/>
          <p14:tracePt t="208955" x="4179888" y="4965700"/>
          <p14:tracePt t="208972" x="4214813" y="4991100"/>
          <p14:tracePt t="208988" x="4286250" y="5018088"/>
          <p14:tracePt t="209005" x="4340225" y="5027613"/>
          <p14:tracePt t="209022" x="4411663" y="5027613"/>
          <p14:tracePt t="209038" x="4438650" y="5018088"/>
          <p14:tracePt t="209055" x="4446588" y="5018088"/>
          <p14:tracePt t="209072" x="4446588" y="5000625"/>
          <p14:tracePt t="209089" x="4456113" y="4965700"/>
          <p14:tracePt t="209105" x="4465638" y="4929188"/>
          <p14:tracePt t="209122" x="4465638" y="4875213"/>
          <p14:tracePt t="209138" x="4456113" y="4803775"/>
          <p14:tracePt t="209155" x="4429125" y="4751388"/>
          <p14:tracePt t="209172" x="4402138" y="4714875"/>
          <p14:tracePt t="209188" x="4357688" y="4679950"/>
          <p14:tracePt t="209206" x="4330700" y="4652963"/>
          <p14:tracePt t="209222" x="4303713" y="4643438"/>
          <p14:tracePt t="209238" x="4259263" y="4633913"/>
          <p14:tracePt t="209255" x="4214813" y="4633913"/>
          <p14:tracePt t="209272" x="4170363" y="4633913"/>
          <p14:tracePt t="209275" x="4152900" y="4633913"/>
          <p14:tracePt t="209288" x="4143375" y="4643438"/>
          <p14:tracePt t="209305" x="4098925" y="4670425"/>
          <p14:tracePt t="209322" x="4081463" y="4679950"/>
          <p14:tracePt t="209338" x="4054475" y="4697413"/>
          <p14:tracePt t="209355" x="4037013" y="4724400"/>
          <p14:tracePt t="209372" x="4000500" y="4751388"/>
          <p14:tracePt t="209388" x="3956050" y="4776788"/>
          <p14:tracePt t="209405" x="3938588" y="4803775"/>
          <p14:tracePt t="209422" x="3902075" y="4840288"/>
          <p14:tracePt t="209438" x="3894138" y="4857750"/>
          <p14:tracePt t="209455" x="3894138" y="4894263"/>
          <p14:tracePt t="209472" x="3894138" y="4929188"/>
          <p14:tracePt t="209489" x="3919538" y="4991100"/>
          <p14:tracePt t="209505" x="3946525" y="5045075"/>
          <p14:tracePt t="209522" x="4000500" y="5126038"/>
          <p14:tracePt t="209538" x="4037013" y="5153025"/>
          <p14:tracePt t="209555" x="4089400" y="5187950"/>
          <p14:tracePt t="209571" x="4143375" y="5224463"/>
          <p14:tracePt t="209589" x="4179888" y="5251450"/>
          <p14:tracePt t="209605" x="4214813" y="5268913"/>
          <p14:tracePt t="209623" x="4251325" y="5268913"/>
          <p14:tracePt t="209638" x="4276725" y="5268913"/>
          <p14:tracePt t="209655" x="4313238" y="5259388"/>
          <p14:tracePt t="209672" x="4322763" y="5241925"/>
          <p14:tracePt t="209688" x="4330700" y="5214938"/>
          <p14:tracePt t="209705" x="4348163" y="5187950"/>
          <p14:tracePt t="209723" x="4357688" y="5153025"/>
          <p14:tracePt t="209739" x="4357688" y="5133975"/>
          <p14:tracePt t="209754" x="4357688" y="5099050"/>
          <p14:tracePt t="209771" x="4357688" y="5062538"/>
          <p14:tracePt t="209788" x="4340225" y="5027613"/>
          <p14:tracePt t="209804" x="4330700" y="5000625"/>
          <p14:tracePt t="209821" x="4313238" y="4965700"/>
          <p14:tracePt t="209838" x="4295775" y="4929188"/>
          <p14:tracePt t="209855" x="4268788" y="4902200"/>
          <p14:tracePt t="209871" x="4241800" y="4875213"/>
          <p14:tracePt t="209887" x="4214813" y="4857750"/>
          <p14:tracePt t="209904" x="4187825" y="4830763"/>
          <p14:tracePt t="209921" x="4152900" y="4803775"/>
          <p14:tracePt t="209938" x="4044950" y="4759325"/>
          <p14:tracePt t="209956" x="3990975" y="4741863"/>
          <p14:tracePt t="209971" x="3965575" y="4732338"/>
          <p14:tracePt t="209988" x="3946525" y="4732338"/>
          <p14:tracePt t="210004" x="3919538" y="4732338"/>
          <p14:tracePt t="210021" x="3911600" y="4732338"/>
          <p14:tracePt t="210038" x="3884613" y="4741863"/>
          <p14:tracePt t="210055" x="3857625" y="4759325"/>
          <p14:tracePt t="210072" x="3840163" y="4786313"/>
          <p14:tracePt t="210088" x="3813175" y="4822825"/>
          <p14:tracePt t="210104" x="3803650" y="4848225"/>
          <p14:tracePt t="210121" x="3803650" y="4894263"/>
          <p14:tracePt t="210137" x="3813175" y="4946650"/>
          <p14:tracePt t="210155" x="3857625" y="5018088"/>
          <p14:tracePt t="210172" x="3894138" y="5081588"/>
          <p14:tracePt t="210187" x="3965575" y="5153025"/>
          <p14:tracePt t="210204" x="4037013" y="5205413"/>
          <p14:tracePt t="210221" x="4125913" y="5232400"/>
          <p14:tracePt t="210238" x="4232275" y="5268913"/>
          <p14:tracePt t="210254" x="4330700" y="5276850"/>
          <p14:tracePt t="210271" x="4483100" y="5251450"/>
          <p14:tracePt t="210288" x="4581525" y="5232400"/>
          <p14:tracePt t="210304" x="4670425" y="5187950"/>
          <p14:tracePt t="210321" x="4724400" y="5153025"/>
          <p14:tracePt t="210337" x="4751388" y="5116513"/>
          <p14:tracePt t="210355" x="4768850" y="5081588"/>
          <p14:tracePt t="210371" x="4776788" y="5037138"/>
          <p14:tracePt t="210388" x="4759325" y="4956175"/>
          <p14:tracePt t="210404" x="4724400" y="4884738"/>
          <p14:tracePt t="210421" x="4697413" y="4803775"/>
          <p14:tracePt t="210437" x="4643438" y="4732338"/>
          <p14:tracePt t="210454" x="4572000" y="4679950"/>
          <p14:tracePt t="210471" x="4500563" y="4652963"/>
          <p14:tracePt t="210487" x="4438650" y="4625975"/>
          <p14:tracePt t="210504" x="4375150" y="4616450"/>
          <p14:tracePt t="210522" x="4348163" y="4608513"/>
          <p14:tracePt t="210537" x="4322763" y="4608513"/>
          <p14:tracePt t="210554" x="4295775" y="4608513"/>
          <p14:tracePt t="210571" x="4276725" y="4608513"/>
          <p14:tracePt t="210588" x="4224338" y="4625975"/>
          <p14:tracePt t="210605" x="4179888" y="4633913"/>
          <p14:tracePt t="210621" x="4143375" y="4643438"/>
          <p14:tracePt t="210637" x="4116388" y="4652963"/>
          <p14:tracePt t="210654" x="4081463" y="4670425"/>
          <p14:tracePt t="210671" x="4054475" y="4687888"/>
          <p14:tracePt t="210687" x="4027488" y="4714875"/>
          <p14:tracePt t="210705" x="4000500" y="4759325"/>
          <p14:tracePt t="210720" x="3990975" y="4786313"/>
          <p14:tracePt t="210737" x="3990975" y="4830763"/>
          <p14:tracePt t="210754" x="4017963" y="4894263"/>
          <p14:tracePt t="210770" x="4054475" y="4956175"/>
          <p14:tracePt t="210774" x="4071938" y="4973638"/>
          <p14:tracePt t="210787" x="4089400" y="5000625"/>
          <p14:tracePt t="210804" x="4152900" y="5054600"/>
          <p14:tracePt t="210821" x="4224338" y="5081588"/>
          <p14:tracePt t="210837" x="4322763" y="5108575"/>
          <p14:tracePt t="210854" x="4419600" y="5126038"/>
          <p14:tracePt t="210870" x="4518025" y="5126038"/>
          <p14:tracePt t="210887" x="4598988" y="5089525"/>
          <p14:tracePt t="210907" x="4643438" y="5045075"/>
          <p14:tracePt t="210922" x="4670425" y="5018088"/>
          <p14:tracePt t="210937" x="4687888" y="4983163"/>
          <p14:tracePt t="210954" x="4697413" y="4919663"/>
          <p14:tracePt t="210970" x="4697413" y="4848225"/>
          <p14:tracePt t="210987" x="4679950" y="4786313"/>
          <p14:tracePt t="211004" x="4633913" y="4679950"/>
          <p14:tracePt t="211021" x="4598988" y="4652963"/>
          <p14:tracePt t="211037" x="4527550" y="4616450"/>
          <p14:tracePt t="211054" x="4429125" y="4589463"/>
          <p14:tracePt t="211070" x="4330700" y="4581525"/>
          <p14:tracePt t="211087" x="4224338" y="4581525"/>
          <p14:tracePt t="211104" x="4125913" y="4581525"/>
          <p14:tracePt t="211122" x="4062413" y="4581525"/>
          <p14:tracePt t="211137" x="4044950" y="4598988"/>
          <p14:tracePt t="211154" x="4017963" y="4616450"/>
          <p14:tracePt t="211170" x="3990975" y="4643438"/>
          <p14:tracePt t="211187" x="3956050" y="4670425"/>
          <p14:tracePt t="211204" x="3929063" y="4705350"/>
          <p14:tracePt t="211220" x="3902075" y="4741863"/>
          <p14:tracePt t="211237" x="3884613" y="4795838"/>
          <p14:tracePt t="211254" x="3884613" y="4857750"/>
          <p14:tracePt t="211270" x="3919538" y="4956175"/>
          <p14:tracePt t="211287" x="3946525" y="5045075"/>
          <p14:tracePt t="211304" x="4000500" y="5126038"/>
          <p14:tracePt t="211321" x="4062413" y="5205413"/>
          <p14:tracePt t="211339" x="4170363" y="5303838"/>
          <p14:tracePt t="211353" x="4241800" y="5340350"/>
          <p14:tracePt t="211370" x="4313238" y="5375275"/>
          <p14:tracePt t="211386" x="4357688" y="5384800"/>
          <p14:tracePt t="211403" x="4402138" y="5394325"/>
          <p14:tracePt t="211420" x="4419600" y="5394325"/>
          <p14:tracePt t="211436" x="4446588" y="5394325"/>
          <p14:tracePt t="211453" x="4473575" y="5375275"/>
          <p14:tracePt t="211470" x="4510088" y="5340350"/>
          <p14:tracePt t="211486" x="4537075" y="5286375"/>
          <p14:tracePt t="211503" x="4554538" y="5241925"/>
          <p14:tracePt t="211520" x="4562475" y="5170488"/>
          <p14:tracePt t="211536" x="4554538" y="5062538"/>
          <p14:tracePt t="211553" x="4527550" y="4965700"/>
          <p14:tracePt t="211570" x="4491038" y="4875213"/>
          <p14:tracePt t="211587" x="4438650" y="4795838"/>
          <p14:tracePt t="211603" x="4402138" y="4759325"/>
          <p14:tracePt t="211620" x="4303713" y="4724400"/>
          <p14:tracePt t="211636" x="4187825" y="4705350"/>
          <p14:tracePt t="211653" x="4037013" y="4687888"/>
          <p14:tracePt t="211670" x="3902075" y="4679950"/>
          <p14:tracePt t="211686" x="3776663" y="4670425"/>
          <p14:tracePt t="211703" x="3759200" y="4670425"/>
          <p14:tracePt t="211720" x="3751263" y="4679950"/>
          <p14:tracePt t="211736" x="3741738" y="4697413"/>
          <p14:tracePt t="211753" x="3732213" y="4732338"/>
          <p14:tracePt t="211772" x="3724275" y="4822825"/>
          <p14:tracePt t="211787" x="3724275" y="4857750"/>
          <p14:tracePt t="211803" x="3751263" y="4991100"/>
          <p14:tracePt t="211820" x="3786188" y="5081588"/>
          <p14:tracePt t="211836" x="3840163" y="5180013"/>
          <p14:tracePt t="211853" x="3911600" y="5251450"/>
          <p14:tracePt t="211872" x="3990975" y="5313363"/>
          <p14:tracePt t="211887" x="4143375" y="5375275"/>
          <p14:tracePt t="211904" x="4251325" y="5394325"/>
          <p14:tracePt t="211921" x="4367213" y="5402263"/>
          <p14:tracePt t="211936" x="4491038" y="5384800"/>
          <p14:tracePt t="211953" x="4562475" y="5357813"/>
          <p14:tracePt t="211970" x="4598988" y="5330825"/>
          <p14:tracePt t="211987" x="4616450" y="5295900"/>
          <p14:tracePt t="212003" x="4625975" y="5268913"/>
          <p14:tracePt t="212021" x="4625975" y="5214938"/>
          <p14:tracePt t="212036" x="4625975" y="5143500"/>
          <p14:tracePt t="212053" x="4625975" y="5045075"/>
          <p14:tracePt t="212069" x="4598988" y="4946650"/>
          <p14:tracePt t="212086" x="4562475" y="4867275"/>
          <p14:tracePt t="212103" x="4518025" y="4803775"/>
          <p14:tracePt t="212119" x="4473575" y="4776788"/>
          <p14:tracePt t="212136" x="4429125" y="4751388"/>
          <p14:tracePt t="212153" x="4375150" y="4732338"/>
          <p14:tracePt t="212169" x="4330700" y="4724400"/>
          <p14:tracePt t="212186" x="4295775" y="4705350"/>
          <p14:tracePt t="212203" x="4232275" y="4697413"/>
          <p14:tracePt t="212219" x="4205288" y="4697413"/>
          <p14:tracePt t="212236" x="4179888" y="4697413"/>
          <p14:tracePt t="212253" x="4160838" y="4697413"/>
          <p14:tracePt t="212269" x="4143375" y="4705350"/>
          <p14:tracePt t="212275" x="4133850" y="4714875"/>
          <p14:tracePt t="212286" x="4125913" y="4724400"/>
          <p14:tracePt t="212303" x="4098925" y="4751388"/>
          <p14:tracePt t="212320" x="4081463" y="4830763"/>
          <p14:tracePt t="212336" x="4081463" y="4902200"/>
          <p14:tracePt t="212352" x="4098925" y="4965700"/>
          <p14:tracePt t="212369" x="4125913" y="5027613"/>
          <p14:tracePt t="212386" x="4170363" y="5062538"/>
          <p14:tracePt t="212403" x="4224338" y="5089525"/>
          <p14:tracePt t="212419" x="4303713" y="5108575"/>
          <p14:tracePt t="212436" x="4438650" y="5108575"/>
          <p14:tracePt t="212452" x="4510088" y="5072063"/>
          <p14:tracePt t="212469" x="4545013" y="5045075"/>
          <p14:tracePt t="212486" x="4572000" y="5010150"/>
          <p14:tracePt t="212503" x="4581525" y="4965700"/>
          <p14:tracePt t="212519" x="4589463" y="4919663"/>
          <p14:tracePt t="212535" x="4554538" y="4830763"/>
          <p14:tracePt t="212552" x="4518025" y="4776788"/>
          <p14:tracePt t="212570" x="4483100" y="4751388"/>
          <p14:tracePt t="212586" x="4446588" y="4732338"/>
          <p14:tracePt t="212603" x="4375150" y="4714875"/>
          <p14:tracePt t="212619" x="4303713" y="4714875"/>
          <p14:tracePt t="212636" x="4205288" y="4732338"/>
          <p14:tracePt t="212654" x="4054475" y="4751388"/>
          <p14:tracePt t="212669" x="4017963" y="4751388"/>
          <p14:tracePt t="212687" x="4000500" y="4768850"/>
          <p14:tracePt t="212702" x="3990975" y="4768850"/>
          <p14:tracePt t="212719" x="3983038" y="4803775"/>
          <p14:tracePt t="212736" x="3973513" y="4857750"/>
          <p14:tracePt t="212754" x="3983038" y="4946650"/>
          <p14:tracePt t="212769" x="4010025" y="5027613"/>
          <p14:tracePt t="212786" x="4071938" y="5126038"/>
          <p14:tracePt t="212802" x="4143375" y="5160963"/>
          <p14:tracePt t="212819" x="4251325" y="5197475"/>
          <p14:tracePt t="212836" x="4348163" y="5205413"/>
          <p14:tracePt t="212853" x="4500563" y="5187950"/>
          <p14:tracePt t="212870" x="4545013" y="5170488"/>
          <p14:tracePt t="212885" x="4598988" y="5133975"/>
          <p14:tracePt t="212902" x="4616450" y="5099050"/>
          <p14:tracePt t="212919" x="4616450" y="5062538"/>
          <p14:tracePt t="212935" x="4616450" y="5010150"/>
          <p14:tracePt t="212952" x="4598988" y="4956175"/>
          <p14:tracePt t="212969" x="4554538" y="4902200"/>
          <p14:tracePt t="212986" x="4510088" y="4867275"/>
          <p14:tracePt t="213002" x="4429125" y="4840288"/>
          <p14:tracePt t="213018" x="4340225" y="4813300"/>
          <p14:tracePt t="213036" x="4241800" y="4813300"/>
          <p14:tracePt t="213052" x="4152900" y="4813300"/>
          <p14:tracePt t="213069" x="4089400" y="4840288"/>
          <p14:tracePt t="213086" x="4071938" y="4857750"/>
          <p14:tracePt t="213102" x="4044950" y="4875213"/>
          <p14:tracePt t="213118" x="4027488" y="4911725"/>
          <p14:tracePt t="213135" x="4027488" y="4946650"/>
          <p14:tracePt t="213152" x="4027488" y="4965700"/>
          <p14:tracePt t="213168" x="4037013" y="5000625"/>
          <p14:tracePt t="213186" x="4089400" y="5037138"/>
          <p14:tracePt t="213202" x="4143375" y="5054600"/>
          <p14:tracePt t="213219" x="4224338" y="5054600"/>
          <p14:tracePt t="213235" x="4322763" y="5027613"/>
          <p14:tracePt t="213252" x="4384675" y="5000625"/>
          <p14:tracePt t="213268" x="4419600" y="4973638"/>
          <p14:tracePt t="213286" x="4456113" y="4929188"/>
          <p14:tracePt t="213302" x="4456113" y="4902200"/>
          <p14:tracePt t="213318" x="4438650" y="4857750"/>
          <p14:tracePt t="213335" x="4411663" y="4803775"/>
          <p14:tracePt t="213352" x="4375150" y="4759325"/>
          <p14:tracePt t="213369" x="4322763" y="4732338"/>
          <p14:tracePt t="213385" x="4241800" y="4714875"/>
          <p14:tracePt t="213402" x="4098925" y="4705350"/>
          <p14:tracePt t="213418" x="4000500" y="4724400"/>
          <p14:tracePt t="213436" x="3919538" y="4751388"/>
          <p14:tracePt t="213451" x="3884613" y="4776788"/>
          <p14:tracePt t="213468" x="3857625" y="4813300"/>
          <p14:tracePt t="213485" x="3848100" y="4857750"/>
          <p14:tracePt t="213501" x="3848100" y="4929188"/>
          <p14:tracePt t="213520" x="3894138" y="5054600"/>
          <p14:tracePt t="213535" x="3983038" y="5116513"/>
          <p14:tracePt t="213551" x="4108450" y="5153025"/>
          <p14:tracePt t="213568" x="4241800" y="5170488"/>
          <p14:tracePt t="213585" x="4375150" y="5170488"/>
          <p14:tracePt t="213601" x="4465638" y="5160963"/>
          <p14:tracePt t="213618" x="4500563" y="5133975"/>
          <p14:tracePt t="213635" x="4500563" y="5116513"/>
          <p14:tracePt t="213651" x="4510088" y="5089525"/>
          <p14:tracePt t="213668" x="4510088" y="5072063"/>
          <p14:tracePt t="213685" x="4510088" y="5054600"/>
          <p14:tracePt t="213702" x="4510088" y="5045075"/>
          <p14:tracePt t="213792" x="4500563" y="5045075"/>
          <p14:tracePt t="213850" x="4491038" y="5045075"/>
          <p14:tracePt t="213866" x="4483100" y="5045075"/>
          <p14:tracePt t="213873" x="4483100" y="5054600"/>
          <p14:tracePt t="213888" x="4473575" y="5054600"/>
          <p14:tracePt t="213901" x="4465638" y="5062538"/>
          <p14:tracePt t="213961" x="4456113" y="5062538"/>
          <p14:tracePt t="214111" x="4446588" y="5062538"/>
          <p14:tracePt t="214127" x="4446588" y="5054600"/>
          <p14:tracePt t="214135" x="4446588" y="5045075"/>
          <p14:tracePt t="214151" x="4446588" y="5037138"/>
          <p14:tracePt t="214168" x="4446588" y="5027613"/>
          <p14:tracePt t="214243" x="4456113" y="5027613"/>
          <p14:tracePt t="214277" x="4465638" y="5027613"/>
          <p14:tracePt t="214284" x="4473575" y="5027613"/>
          <p14:tracePt t="214301" x="4491038" y="5027613"/>
          <p14:tracePt t="214319" x="4527550" y="5018088"/>
          <p14:tracePt t="214335" x="4572000" y="4991100"/>
          <p14:tracePt t="214351" x="4652963" y="4965700"/>
          <p14:tracePt t="214367" x="4751388" y="4929188"/>
          <p14:tracePt t="214384" x="4857750" y="4884738"/>
          <p14:tracePt t="214401" x="4929188" y="4857750"/>
          <p14:tracePt t="214417" x="4956175" y="4830763"/>
          <p14:tracePt t="214434" x="4956175" y="4803775"/>
          <p14:tracePt t="214467" x="4956175" y="4795838"/>
          <p14:tracePt t="214490" x="4956175" y="4786313"/>
          <p14:tracePt t="214501" x="4956175" y="4776788"/>
          <p14:tracePt t="214518" x="4956175" y="4768850"/>
          <p14:tracePt t="214534" x="4946650" y="4741863"/>
          <p14:tracePt t="214551" x="4929188" y="4705350"/>
          <p14:tracePt t="214567" x="4911725" y="4679950"/>
          <p14:tracePt t="214584" x="4894263" y="4660900"/>
          <p14:tracePt t="214601" x="4867275" y="4633913"/>
          <p14:tracePt t="214617" x="4848225" y="4616450"/>
          <p14:tracePt t="214634" x="4822825" y="4598988"/>
          <p14:tracePt t="214650" x="4795838" y="4572000"/>
          <p14:tracePt t="214667" x="4776788" y="4562475"/>
          <p14:tracePt t="214684" x="4759325" y="4537075"/>
          <p14:tracePt t="214701" x="4732338" y="4510088"/>
          <p14:tracePt t="214717" x="4705350" y="4491038"/>
          <p14:tracePt t="214734" x="4687888" y="4473575"/>
          <p14:tracePt t="214750" x="4679950" y="4446588"/>
          <p14:tracePt t="214767" x="4652963" y="4411663"/>
          <p14:tracePt t="214784" x="4616450" y="4384675"/>
          <p14:tracePt t="214800" x="4537075" y="4357688"/>
          <p14:tracePt t="214817" x="4438650" y="4340225"/>
          <p14:tracePt t="214834" x="4340225" y="4340225"/>
          <p14:tracePt t="214850" x="4295775" y="4340225"/>
          <p14:tracePt t="214869" x="4276725" y="4348163"/>
          <p14:tracePt t="214912" x="4268788" y="4348163"/>
          <p14:tracePt t="214923" x="4259263" y="4348163"/>
          <p14:tracePt t="214933" x="4259263" y="4357688"/>
          <p14:tracePt t="215040" x="4268788" y="4357688"/>
          <p14:tracePt t="215047" x="4286250" y="4348163"/>
          <p14:tracePt t="215053" x="4295775" y="4340225"/>
          <p14:tracePt t="215068" x="4340225" y="4313238"/>
          <p14:tracePt t="215084" x="4429125" y="4276725"/>
          <p14:tracePt t="215100" x="4518025" y="4251325"/>
          <p14:tracePt t="215117" x="4616450" y="4224338"/>
          <p14:tracePt t="215134" x="4679950" y="4214813"/>
          <p14:tracePt t="215151" x="4705350" y="4205288"/>
          <p14:tracePt t="215314" x="4697413" y="4205288"/>
          <p14:tracePt t="215342" x="4697413" y="4214813"/>
          <p14:tracePt t="215350" x="4687888" y="4214813"/>
          <p14:tracePt t="215424" x="4679950" y="4214813"/>
          <p14:tracePt t="215430" x="4670425" y="4214813"/>
          <p14:tracePt t="215437" x="4660900" y="4224338"/>
          <p14:tracePt t="215450" x="4643438" y="4232275"/>
          <p14:tracePt t="215466" x="4589463" y="4251325"/>
          <p14:tracePt t="215483" x="4500563" y="4276725"/>
          <p14:tracePt t="215500" x="4357688" y="4322763"/>
          <p14:tracePt t="215517" x="4152900" y="4357688"/>
          <p14:tracePt t="215534" x="3911600" y="4394200"/>
          <p14:tracePt t="215550" x="3741738" y="4394200"/>
          <p14:tracePt t="215567" x="3652838" y="4402138"/>
          <p14:tracePt t="215669" x="3660775" y="4402138"/>
          <p14:tracePt t="215683" x="3679825" y="4394200"/>
          <p14:tracePt t="215693" x="3697288" y="4394200"/>
          <p14:tracePt t="215699" x="3724275" y="4394200"/>
          <p14:tracePt t="215716" x="3803650" y="4394200"/>
          <p14:tracePt t="215733" x="3919538" y="4367213"/>
          <p14:tracePt t="215749" x="4081463" y="4340225"/>
          <p14:tracePt t="215767" x="4259263" y="4313238"/>
          <p14:tracePt t="215783" x="4402138" y="4313238"/>
          <p14:tracePt t="215799" x="4562475" y="4340225"/>
          <p14:tracePt t="215816" x="4589463" y="4348163"/>
          <p14:tracePt t="215928" x="4581525" y="4357688"/>
          <p14:tracePt t="215935" x="4572000" y="4367213"/>
          <p14:tracePt t="215949" x="4554538" y="4375150"/>
          <p14:tracePt t="215966" x="4518025" y="4394200"/>
          <p14:tracePt t="215983" x="4500563" y="4394200"/>
          <p14:tracePt t="216226" x="4483100" y="4402138"/>
          <p14:tracePt t="216233" x="4438650" y="4419600"/>
          <p14:tracePt t="216241" x="4357688" y="4438650"/>
          <p14:tracePt t="216249" x="4259263" y="4456113"/>
          <p14:tracePt t="216266" x="3990975" y="4500563"/>
          <p14:tracePt t="216283" x="3581400" y="4545013"/>
          <p14:tracePt t="216299" x="3187700" y="4598988"/>
          <p14:tracePt t="216333" x="2751138" y="4687888"/>
          <p14:tracePt t="216366" x="2643188" y="4759325"/>
          <p14:tracePt t="216399" x="2643188" y="4803775"/>
          <p14:tracePt t="216416" x="2633663" y="4830763"/>
          <p14:tracePt t="216433" x="2616200" y="4857750"/>
          <p14:tracePt t="216449" x="2598738" y="4884738"/>
          <p14:tracePt t="216466" x="2581275" y="4911725"/>
          <p14:tracePt t="216482" x="2562225" y="4946650"/>
          <p14:tracePt t="216499" x="2527300" y="4983163"/>
          <p14:tracePt t="216516" x="2455863" y="5037138"/>
          <p14:tracePt t="216533" x="2366963" y="5062538"/>
          <p14:tracePt t="216549" x="2232025" y="5116513"/>
          <p14:tracePt t="216566" x="2205038" y="5133975"/>
          <p14:tracePt t="216583" x="2197100" y="5143500"/>
          <p14:tracePt t="216670" x="2205038" y="5143500"/>
          <p14:tracePt t="216677" x="2214563" y="5143500"/>
          <p14:tracePt t="216686" x="2224088" y="5133975"/>
          <p14:tracePt t="216699" x="2241550" y="5133975"/>
          <p14:tracePt t="216715" x="2276475" y="5116513"/>
          <p14:tracePt t="216732" x="2303463" y="5108575"/>
          <p14:tracePt t="216749" x="2312988" y="5099050"/>
          <p14:tracePt t="216766" x="2330450" y="5081588"/>
          <p14:tracePt t="216782" x="2339975" y="5072063"/>
          <p14:tracePt t="216799" x="2347913" y="5054600"/>
          <p14:tracePt t="216816" x="2347913" y="5027613"/>
          <p14:tracePt t="216833" x="2339975" y="5000625"/>
          <p14:tracePt t="216849" x="2322513" y="4983163"/>
          <p14:tracePt t="216865" x="2295525" y="4973638"/>
          <p14:tracePt t="216882" x="2259013" y="4973638"/>
          <p14:tracePt t="216899" x="2232025" y="4973638"/>
          <p14:tracePt t="216916" x="2187575" y="5000625"/>
          <p14:tracePt t="216933" x="2152650" y="5037138"/>
          <p14:tracePt t="216949" x="2133600" y="5054600"/>
          <p14:tracePt t="216965" x="2133600" y="5081588"/>
          <p14:tracePt t="216982" x="2133600" y="5108575"/>
          <p14:tracePt t="216999" x="2143125" y="5133975"/>
          <p14:tracePt t="217016" x="2170113" y="5180013"/>
          <p14:tracePt t="217033" x="2205038" y="5224463"/>
          <p14:tracePt t="217049" x="2259013" y="5251450"/>
          <p14:tracePt t="217065" x="2322513" y="5268913"/>
          <p14:tracePt t="217082" x="2411413" y="5303838"/>
          <p14:tracePt t="217098" x="2490788" y="5322888"/>
          <p14:tracePt t="217115" x="2562225" y="5322888"/>
          <p14:tracePt t="217132" x="2608263" y="5313363"/>
          <p14:tracePt t="217149" x="2633663" y="5286375"/>
          <p14:tracePt t="217166" x="2643188" y="5251450"/>
          <p14:tracePt t="217182" x="2643188" y="5224463"/>
          <p14:tracePt t="217199" x="2643188" y="5170488"/>
          <p14:tracePt t="217215" x="2625725" y="5126038"/>
          <p14:tracePt t="217233" x="2608263" y="5089525"/>
          <p14:tracePt t="217249" x="2589213" y="5062538"/>
          <p14:tracePt t="217265" x="2562225" y="5045075"/>
          <p14:tracePt t="217282" x="2536825" y="5045075"/>
          <p14:tracePt t="217299" x="2490788" y="5037138"/>
          <p14:tracePt t="217315" x="2428875" y="5027613"/>
          <p14:tracePt t="217332" x="2330450" y="5018088"/>
          <p14:tracePt t="217349" x="2197100" y="5018088"/>
          <p14:tracePt t="217365" x="2133600" y="5018088"/>
          <p14:tracePt t="217381" x="2089150" y="5018088"/>
          <p14:tracePt t="217399" x="2081213" y="5018088"/>
          <p14:tracePt t="217415" x="2081213" y="5027613"/>
          <p14:tracePt t="217432" x="2081213" y="5045075"/>
          <p14:tracePt t="217449" x="2081213" y="5072063"/>
          <p14:tracePt t="217465" x="2116138" y="5160963"/>
          <p14:tracePt t="217481" x="2160588" y="5224463"/>
          <p14:tracePt t="217498" x="2259013" y="5276850"/>
          <p14:tracePt t="217515" x="2357438" y="5303838"/>
          <p14:tracePt t="217532" x="2465388" y="5322888"/>
          <p14:tracePt t="217548" x="2554288" y="5322888"/>
          <p14:tracePt t="217565" x="2670175" y="5295900"/>
          <p14:tracePt t="217581" x="2705100" y="5268913"/>
          <p14:tracePt t="217598" x="2732088" y="5224463"/>
          <p14:tracePt t="217615" x="2732088" y="5153025"/>
          <p14:tracePt t="217631" x="2732088" y="5081588"/>
          <p14:tracePt t="217648" x="2705100" y="5010150"/>
          <p14:tracePt t="217665" x="2679700" y="4965700"/>
          <p14:tracePt t="217681" x="2643188" y="4919663"/>
          <p14:tracePt t="217698" x="2598738" y="4902200"/>
          <p14:tracePt t="217715" x="2544763" y="4894263"/>
          <p14:tracePt t="217731" x="2473325" y="4894263"/>
          <p14:tracePt t="217748" x="2374900" y="4902200"/>
          <p14:tracePt t="217765" x="2268538" y="4929188"/>
          <p14:tracePt t="217781" x="2214563" y="4965700"/>
          <p14:tracePt t="217798" x="2160588" y="5000625"/>
          <p14:tracePt t="217815" x="2143125" y="5027613"/>
          <p14:tracePt t="217831" x="2133600" y="5054600"/>
          <p14:tracePt t="217848" x="2143125" y="5081588"/>
          <p14:tracePt t="217865" x="2170113" y="5116513"/>
          <p14:tracePt t="217881" x="2197100" y="5143500"/>
          <p14:tracePt t="217900" x="2268538" y="5180013"/>
          <p14:tracePt t="217915" x="2312988" y="5197475"/>
          <p14:tracePt t="217931" x="2366963" y="5205413"/>
          <p14:tracePt t="217948" x="2401888" y="5197475"/>
          <p14:tracePt t="217964" x="2428875" y="5170488"/>
          <p14:tracePt t="217981" x="2455863" y="5143500"/>
          <p14:tracePt t="217999" x="2473325" y="5108575"/>
          <p14:tracePt t="218015" x="2473325" y="5081588"/>
          <p14:tracePt t="218031" x="2473325" y="5054600"/>
          <p14:tracePt t="218048" x="2446338" y="5018088"/>
          <p14:tracePt t="218065" x="2428875" y="4991100"/>
          <p14:tracePt t="218081" x="2401888" y="4965700"/>
          <p14:tracePt t="218098" x="2374900" y="4956175"/>
          <p14:tracePt t="218116" x="2339975" y="4956175"/>
          <p14:tracePt t="218131" x="2312988" y="4973638"/>
          <p14:tracePt t="218149" x="2286000" y="4991100"/>
          <p14:tracePt t="218164" x="2259013" y="5027613"/>
          <p14:tracePt t="218181" x="2241550" y="5045075"/>
          <p14:tracePt t="218198" x="2232025" y="5081588"/>
          <p14:tracePt t="218215" x="2241550" y="5133975"/>
          <p14:tracePt t="218231" x="2268538" y="5180013"/>
          <p14:tracePt t="218248" x="2303463" y="5205413"/>
          <p14:tracePt t="218265" x="2374900" y="5251450"/>
          <p14:tracePt t="218282" x="2455863" y="5276850"/>
          <p14:tracePt t="218298" x="2544763" y="5303838"/>
          <p14:tracePt t="218303" x="2581275" y="5303838"/>
          <p14:tracePt t="218315" x="2608263" y="5303838"/>
          <p14:tracePt t="218331" x="2625725" y="5303838"/>
          <p14:tracePt t="218348" x="2643188" y="5276850"/>
          <p14:tracePt t="218364" x="2643188" y="5259388"/>
          <p14:tracePt t="218381" x="2643188" y="5224463"/>
          <p14:tracePt t="218397" x="2633663" y="5180013"/>
          <p14:tracePt t="218415" x="2598738" y="5116513"/>
          <p14:tracePt t="218431" x="2571750" y="5089525"/>
          <p14:tracePt t="218449" x="2554288" y="5062538"/>
          <p14:tracePt t="218464" x="2517775" y="5054600"/>
          <p14:tracePt t="218481" x="2465388" y="5054600"/>
          <p14:tracePt t="218498" x="2384425" y="5062538"/>
          <p14:tracePt t="218514" x="2295525" y="5089525"/>
          <p14:tracePt t="218531" x="2152650" y="5143500"/>
          <p14:tracePt t="218548" x="2125663" y="5170488"/>
          <p14:tracePt t="218564" x="2098675" y="5187950"/>
          <p14:tracePt t="218580" x="2089150" y="5214938"/>
          <p14:tracePt t="218597" x="2089150" y="5232400"/>
          <p14:tracePt t="218614" x="2116138" y="5259388"/>
          <p14:tracePt t="218630" x="2143125" y="5295900"/>
          <p14:tracePt t="218648" x="2179638" y="5322888"/>
          <p14:tracePt t="218664" x="2259013" y="5330825"/>
          <p14:tracePt t="218680" x="2312988" y="5330825"/>
          <p14:tracePt t="218697" x="2357438" y="5313363"/>
          <p14:tracePt t="218714" x="2393950" y="5295900"/>
          <p14:tracePt t="218731" x="2411413" y="5268913"/>
          <p14:tracePt t="218747" x="2428875" y="5232400"/>
          <p14:tracePt t="218764" x="2419350" y="5187950"/>
          <p14:tracePt t="218782" x="2401888" y="5153025"/>
          <p14:tracePt t="218797" x="2374900" y="5126038"/>
          <p14:tracePt t="218814" x="2347913" y="5108575"/>
          <p14:tracePt t="218830" x="2330450" y="5089525"/>
          <p14:tracePt t="218847" x="2303463" y="5089525"/>
          <p14:tracePt t="218864" x="2276475" y="5089525"/>
          <p14:tracePt t="218881" x="2251075" y="5116513"/>
          <p14:tracePt t="218897" x="2241550" y="5133975"/>
          <p14:tracePt t="218914" x="2241550" y="5143500"/>
          <p14:tracePt t="218930" x="2232025" y="5160963"/>
          <p14:tracePt t="218947" x="2232025" y="5170488"/>
          <p14:tracePt t="219345" x="2232025" y="5160963"/>
          <p14:tracePt t="219352" x="2232025" y="5153025"/>
          <p14:tracePt t="219372" x="2232025" y="5143500"/>
          <p14:tracePt t="219406" x="2232025" y="5133975"/>
          <p14:tracePt t="219605" x="2251075" y="5133975"/>
          <p14:tracePt t="219612" x="2259013" y="5133975"/>
          <p14:tracePt t="219620" x="2268538" y="5133975"/>
          <p14:tracePt t="219630" x="2286000" y="5133975"/>
          <p14:tracePt t="219647" x="2303463" y="5133975"/>
          <p14:tracePt t="219663" x="2322513" y="5116513"/>
          <p14:tracePt t="219680" x="2339975" y="5089525"/>
          <p14:tracePt t="219696" x="2339975" y="5072063"/>
          <p14:tracePt t="219714" x="2339975" y="5045075"/>
          <p14:tracePt t="219730" x="2339975" y="5018088"/>
          <p14:tracePt t="219747" x="2322513" y="5000625"/>
          <p14:tracePt t="219780" x="2312988" y="5000625"/>
          <p14:tracePt t="219798" x="2303463" y="5010150"/>
          <p14:tracePt t="219813" x="2286000" y="5062538"/>
          <p14:tracePt t="219829" x="2268538" y="5160963"/>
          <p14:tracePt t="219846" x="2268538" y="5259388"/>
          <p14:tracePt t="219863" x="2295525" y="5340350"/>
          <p14:tracePt t="219880" x="2347913" y="5411788"/>
          <p14:tracePt t="219896" x="2411413" y="5465763"/>
          <p14:tracePt t="219913" x="2490788" y="5483225"/>
          <p14:tracePt t="219929" x="2527300" y="5483225"/>
          <p14:tracePt t="219946" x="2544763" y="5456238"/>
          <p14:tracePt t="219963" x="2554288" y="5411788"/>
          <p14:tracePt t="219980" x="2544763" y="5340350"/>
          <p14:tracePt t="219996" x="2509838" y="5241925"/>
          <p14:tracePt t="220013" x="2446338" y="5180013"/>
          <p14:tracePt t="220030" x="2411413" y="5153025"/>
          <p14:tracePt t="220046" x="2374900" y="5153025"/>
          <p14:tracePt t="220063" x="2347913" y="5160963"/>
          <p14:tracePt t="220079" x="2330450" y="5170488"/>
          <p14:tracePt t="220096" x="2322513" y="5180013"/>
          <p14:tracePt t="220114" x="2312988" y="5197475"/>
          <p14:tracePt t="220130" x="2312988" y="5205413"/>
          <p14:tracePt t="220146" x="2312988" y="5214938"/>
          <p14:tracePt t="220203" x="2322513" y="5205413"/>
          <p14:tracePt t="220210" x="2330450" y="5205413"/>
          <p14:tracePt t="220219" x="2339975" y="5187950"/>
          <p14:tracePt t="220229" x="2347913" y="5180013"/>
          <p14:tracePt t="220246" x="2357438" y="5153025"/>
          <p14:tracePt t="220263" x="2366963" y="5126038"/>
          <p14:tracePt t="220280" x="2366963" y="5099050"/>
          <p14:tracePt t="220296" x="2366963" y="5062538"/>
          <p14:tracePt t="220314" x="2366963" y="5037138"/>
          <p14:tracePt t="220329" x="2366963" y="5010150"/>
          <p14:tracePt t="220346" x="2366963" y="4991100"/>
          <p14:tracePt t="220365" x="2366963" y="4956175"/>
          <p14:tracePt t="220380" x="2374900" y="4946650"/>
          <p14:tracePt t="220396" x="2384425" y="4911725"/>
          <p14:tracePt t="220412" x="2393950" y="4894263"/>
          <p14:tracePt t="220429" x="2393950" y="4884738"/>
          <p14:tracePt t="220446" x="2401888" y="4875213"/>
          <p14:tracePt t="220463" x="2411413" y="4867275"/>
          <p14:tracePt t="220480" x="2419350" y="4857750"/>
          <p14:tracePt t="220539" x="2428875" y="4857750"/>
          <p14:tracePt t="220560" x="2438400" y="4848225"/>
          <p14:tracePt t="220566" x="2446338" y="4848225"/>
          <p14:tracePt t="220579" x="2455863" y="4848225"/>
          <p14:tracePt t="220596" x="2509838" y="4848225"/>
          <p14:tracePt t="220612" x="2554288" y="4840288"/>
          <p14:tracePt t="220629" x="2581275" y="4830763"/>
          <p14:tracePt t="220645" x="2598738" y="4830763"/>
          <p14:tracePt t="221995" x="2616200" y="4822825"/>
          <p14:tracePt t="222006" x="2616200" y="4813300"/>
          <p14:tracePt t="222014" x="2625725" y="4813300"/>
          <p14:tracePt t="222102" x="2633663" y="4803775"/>
          <p14:tracePt t="222108" x="2643188" y="4803775"/>
          <p14:tracePt t="222118" x="2660650" y="4795838"/>
          <p14:tracePt t="222144" x="2697163" y="4776788"/>
          <p14:tracePt t="222178" x="2714625" y="4768850"/>
          <p14:tracePt t="223474" x="2705100" y="4768850"/>
          <p14:tracePt t="223486" x="2687638" y="4776788"/>
          <p14:tracePt t="223494" x="2679700" y="4786313"/>
          <p14:tracePt t="223510" x="2652713" y="4803775"/>
          <p14:tracePt t="223527" x="2625725" y="4822825"/>
          <p14:tracePt t="223543" x="2608263" y="4848225"/>
          <p14:tracePt t="223560" x="2589213" y="4867275"/>
          <p14:tracePt t="223594" x="2571750" y="4867275"/>
          <p14:tracePt t="223627" x="2562225" y="4867275"/>
          <p14:tracePt t="223677" x="2562225" y="4857750"/>
          <p14:tracePt t="223695" x="2562225" y="4830763"/>
          <p14:tracePt t="223710" x="2562225" y="4803775"/>
          <p14:tracePt t="223726" x="2562225" y="4786313"/>
          <p14:tracePt t="223743" x="2581275" y="4759325"/>
          <p14:tracePt t="223760" x="2581275" y="4741863"/>
          <p14:tracePt t="223776" x="2581275" y="4724400"/>
          <p14:tracePt t="223793" x="2581275" y="4714875"/>
          <p14:tracePt t="224100" x="2571750" y="4714875"/>
          <p14:tracePt t="224111" x="2562225" y="4705350"/>
          <p14:tracePt t="224120" x="2554288" y="4705350"/>
          <p14:tracePt t="224128" x="2536825" y="4705350"/>
          <p14:tracePt t="224143" x="2509838" y="4687888"/>
          <p14:tracePt t="224159" x="2446338" y="4652963"/>
          <p14:tracePt t="224176" x="2374900" y="4616450"/>
          <p14:tracePt t="224193" x="2276475" y="4554538"/>
          <p14:tracePt t="224227" x="2152650" y="4456113"/>
          <p14:tracePt t="224260" x="2125663" y="4446588"/>
          <p14:tracePt t="224331" x="2116138" y="4446588"/>
          <p14:tracePt t="224348" x="2108200" y="4446588"/>
          <p14:tracePt t="224356" x="2108200" y="4456113"/>
          <p14:tracePt t="224979" x="2098675" y="4456113"/>
          <p14:tracePt t="224986" x="2081213" y="4456113"/>
          <p14:tracePt t="224995" x="2071688" y="4456113"/>
          <p14:tracePt t="225009" x="2062163" y="4456113"/>
          <p14:tracePt t="225026" x="2027238" y="4473575"/>
          <p14:tracePt t="225042" x="2017713" y="4473575"/>
          <p14:tracePt t="225059" x="2000250" y="4473575"/>
          <p14:tracePt t="225076" x="1982788" y="4491038"/>
          <p14:tracePt t="225109" x="1919288" y="4537075"/>
          <p14:tracePt t="225142" x="1812925" y="4598988"/>
          <p14:tracePt t="225175" x="1643063" y="4697413"/>
          <p14:tracePt t="225192" x="1608138" y="4724400"/>
          <p14:tracePt t="225210" x="1571625" y="4741863"/>
          <p14:tracePt t="225332" x="1571625" y="4751388"/>
          <p14:tracePt t="226671" x="1571625" y="4768850"/>
          <p14:tracePt t="226677" x="1571625" y="4822825"/>
          <p14:tracePt t="226691" x="1571625" y="4991100"/>
          <p14:tracePt t="226708" x="1571625" y="5205413"/>
          <p14:tracePt t="226724" x="1589088" y="5384800"/>
          <p14:tracePt t="226741" x="1625600" y="5554663"/>
          <p14:tracePt t="226758" x="1660525" y="5715000"/>
          <p14:tracePt t="226792" x="1714500" y="5973763"/>
          <p14:tracePt t="226824" x="1751013" y="6180138"/>
          <p14:tracePt t="226857" x="1812925" y="6357938"/>
          <p14:tracePt t="226876" x="1822450" y="6402388"/>
          <p14:tracePt t="226891" x="1847850" y="6429375"/>
          <p14:tracePt t="226908" x="1893888" y="6510338"/>
          <p14:tracePt t="226924" x="1919288" y="6545263"/>
          <p14:tracePt t="226991" x="2125663" y="6680200"/>
          <p14:tracePt t="227008" x="2224088" y="6705600"/>
          <p14:tracePt t="227024" x="2295525" y="6742113"/>
          <p14:tracePt t="227040" x="2347913" y="6769100"/>
          <p14:tracePt t="227057" x="2393950" y="6796088"/>
          <p14:tracePt t="227074" x="2428875" y="6823075"/>
          <p14:tracePt t="227091" x="2446338" y="6831013"/>
          <p14:tracePt t="227108" x="2482850" y="6848475"/>
          <p14:tracePt t="227172" x="2490788" y="6848475"/>
          <p14:tracePt t="227187" x="2509838" y="6848475"/>
          <p14:tracePt t="227202" x="2517775" y="6848475"/>
          <p14:tracePt t="227209" x="2527300" y="6848475"/>
          <p14:tracePt t="227225" x="2536825" y="6848475"/>
          <p14:tracePt t="227309" x="2536825" y="6831013"/>
          <p14:tracePt t="227329" x="2536825" y="6823075"/>
          <p14:tracePt t="227337" x="2517775" y="6804025"/>
          <p14:tracePt t="227345" x="2509838" y="6796088"/>
          <p14:tracePt t="227357" x="2500313" y="6786563"/>
          <p14:tracePt t="227374" x="2465388" y="6759575"/>
          <p14:tracePt t="227391" x="2455863" y="6751638"/>
          <p14:tracePt t="227407" x="2428875" y="6732588"/>
          <p14:tracePt t="227424" x="2401888" y="6732588"/>
          <p14:tracePt t="227441" x="2384425" y="6724650"/>
          <p14:tracePt t="227457" x="2357438" y="6724650"/>
          <p14:tracePt t="227473" x="2330450" y="6724650"/>
          <p14:tracePt t="227491" x="2286000" y="6742113"/>
          <p14:tracePt t="227507" x="2268538" y="6751638"/>
          <p14:tracePt t="227523" x="2241550" y="6769100"/>
          <p14:tracePt t="227540" x="2214563" y="6786563"/>
          <p14:tracePt t="227557" x="2187575" y="6804025"/>
          <p14:tracePt t="227573" x="2170113" y="6831013"/>
          <p14:tracePt t="227590" x="2143125" y="6840538"/>
          <p14:tracePt t="227607" x="2125663" y="6848475"/>
          <p14:tracePt t="227623" x="2116138" y="6848475"/>
          <p14:tracePt t="227640" x="2108200" y="6848475"/>
          <p14:tracePt t="227657" x="2098675" y="6848475"/>
          <p14:tracePt t="227889" x="2108200" y="6848475"/>
          <p14:tracePt t="227916" x="2116138" y="6848475"/>
          <p14:tracePt t="227934" x="2125663" y="6848475"/>
          <p14:tracePt t="227949" x="2133600" y="6840538"/>
          <p14:tracePt t="227955" x="2152650" y="6831013"/>
          <p14:tracePt t="227964" x="2160588" y="6831013"/>
          <p14:tracePt t="227973" x="2170113" y="6823075"/>
          <p14:tracePt t="227990" x="2197100" y="6813550"/>
          <p14:tracePt t="228007" x="2224088" y="6786563"/>
          <p14:tracePt t="228024" x="2241550" y="6777038"/>
          <p14:tracePt t="228040" x="2259013" y="6777038"/>
          <p14:tracePt t="228056" x="2286000" y="6777038"/>
          <p14:tracePt t="228073" x="2303463" y="6777038"/>
          <p14:tracePt t="228090" x="2339975" y="6786563"/>
          <p14:tracePt t="228106" x="2366963" y="6796088"/>
          <p14:tracePt t="228123" x="2401888" y="6813550"/>
          <p14:tracePt t="228140" x="2438400" y="6840538"/>
          <p14:tracePt t="228156" x="2465388" y="6848475"/>
          <p14:tracePt t="228173" x="2482850" y="6848475"/>
          <p14:tracePt t="228190" x="2490788" y="6848475"/>
          <p14:tracePt t="228206" x="2517775" y="6848475"/>
          <p14:tracePt t="228223" x="2544763" y="6848475"/>
          <p14:tracePt t="228241" x="2581275" y="6848475"/>
          <p14:tracePt t="228315" x="2589213" y="6848475"/>
          <p14:tracePt t="228324" x="2589213" y="6840538"/>
          <p14:tracePt t="228436" x="2581275" y="6840538"/>
          <p14:tracePt t="228443" x="2571750" y="6840538"/>
          <p14:tracePt t="228456" x="2554288" y="6848475"/>
          <p14:tracePt t="228473" x="2536825" y="6848475"/>
          <p14:tracePt t="228489" x="2527300" y="6848475"/>
          <p14:tracePt t="228506" x="2509838" y="6848475"/>
          <p14:tracePt t="228523" x="2500313" y="6848475"/>
          <p14:tracePt t="228539" x="2490788" y="6848475"/>
          <p14:tracePt t="228556" x="2473325" y="6848475"/>
          <p14:tracePt t="228572" x="2446338" y="6848475"/>
          <p14:tracePt t="228589" x="2428875" y="6848475"/>
          <p14:tracePt t="228623" x="2419350" y="6848475"/>
          <p14:tracePt t="228639" x="2411413" y="6848475"/>
          <p14:tracePt t="228888" x="2401888" y="6848475"/>
          <p14:tracePt t="228919" x="2384425" y="6840538"/>
          <p14:tracePt t="228925" x="2374900" y="6840538"/>
          <p14:tracePt t="228939" x="2366963" y="6823075"/>
          <p14:tracePt t="228956" x="2330450" y="6804025"/>
          <p14:tracePt t="228989" x="2322513" y="6804025"/>
          <p14:tracePt t="229057" x="2322513" y="6796088"/>
          <p14:tracePt t="229077" x="2339975" y="6796088"/>
          <p14:tracePt t="229089" x="2347913" y="6796088"/>
          <p14:tracePt t="229106" x="2374900" y="6777038"/>
          <p14:tracePt t="229123" x="2438400" y="6777038"/>
          <p14:tracePt t="229139" x="2455863" y="6777038"/>
          <p14:tracePt t="229156" x="2482850" y="6777038"/>
          <p14:tracePt t="229172" x="2490788" y="6777038"/>
          <p14:tracePt t="229189" x="2500313" y="6777038"/>
          <p14:tracePt t="229285" x="2473325" y="6777038"/>
          <p14:tracePt t="229294" x="2438400" y="6796088"/>
          <p14:tracePt t="229305" x="2384425" y="6813550"/>
          <p14:tracePt t="229322" x="2214563" y="6823075"/>
          <p14:tracePt t="229339" x="2116138" y="6823075"/>
          <p14:tracePt t="229356" x="2081213" y="6813550"/>
          <p14:tracePt t="229428" x="2071688" y="6823075"/>
          <p14:tracePt t="229433" x="2071688" y="6840538"/>
          <p14:tracePt t="229440" x="2071688" y="6848475"/>
          <p14:tracePt t="229455" x="2054225" y="6848475"/>
          <p14:tracePt t="229488" x="2044700" y="6848475"/>
          <p14:tracePt t="229505" x="2036763" y="6848475"/>
          <p14:tracePt t="231151" x="1687513" y="6483350"/>
          <p14:tracePt t="231156" x="1670050" y="6438900"/>
          <p14:tracePt t="231171" x="1670050" y="6419850"/>
          <p14:tracePt t="231188" x="1660525" y="6384925"/>
          <p14:tracePt t="231204" x="1652588" y="6357938"/>
          <p14:tracePt t="231221" x="1652588" y="6348413"/>
          <p14:tracePt t="231237" x="1652588" y="6340475"/>
          <p14:tracePt t="231271" x="1633538" y="6323013"/>
          <p14:tracePt t="231304" x="1633538" y="6313488"/>
          <p14:tracePt t="231337" x="1625600" y="6313488"/>
          <p14:tracePt t="231354" x="1608138" y="6313488"/>
          <p14:tracePt t="231412" x="1608138" y="6323013"/>
          <p14:tracePt t="231420" x="1608138" y="6330950"/>
          <p14:tracePt t="231428" x="1616075" y="6348413"/>
          <p14:tracePt t="231437" x="1616075" y="6357938"/>
          <p14:tracePt t="231454" x="1643063" y="6394450"/>
          <p14:tracePt t="231470" x="1660525" y="6429375"/>
          <p14:tracePt t="231487" x="1687513" y="6473825"/>
          <p14:tracePt t="231504" x="1731963" y="6562725"/>
          <p14:tracePt t="246558" x="1741488" y="6456363"/>
          <p14:tracePt t="246656" x="1741488" y="64389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0" y="90140"/>
            <a:ext cx="484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C. SVD untuk Kompresi Citra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41994" y="552682"/>
            <a:ext cx="4825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382254" y="4595539"/>
            <a:ext cx="1734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D" sz="2000"/>
              <a:t>Citra asli ukuran : 576x1280</a:t>
            </a:r>
            <a:endParaRPr lang="en-US" sz="20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5" y="988564"/>
            <a:ext cx="4694511" cy="25801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712" y="3943922"/>
            <a:ext cx="4694511" cy="25801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166" y="988565"/>
            <a:ext cx="4700719" cy="258356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49267" y="654564"/>
            <a:ext cx="1107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/>
              <a:t>r=160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79508" y="662315"/>
            <a:ext cx="1107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/>
              <a:t>r=250</a:t>
            </a:r>
          </a:p>
        </p:txBody>
      </p:sp>
    </p:spTree>
    <p:extLst>
      <p:ext uri="{BB962C8B-B14F-4D97-AF65-F5344CB8AC3E}">
        <p14:creationId xmlns:p14="http://schemas.microsoft.com/office/powerpoint/2010/main" val="186046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265"/>
    </mc:Choice>
    <mc:Fallback xmlns="">
      <p:transition spd="slow" advTm="247265"/>
    </mc:Fallback>
  </mc:AlternateContent>
  <p:extLst>
    <p:ext uri="{3A86A75C-4F4B-4683-9AE1-C65F6400EC91}">
      <p14:laserTraceLst xmlns:p14="http://schemas.microsoft.com/office/powerpoint/2010/main">
        <p14:tracePtLst>
          <p14:tracePt t="1104" x="6589713" y="4152900"/>
          <p14:tracePt t="1148" x="6589713" y="4143375"/>
          <p14:tracePt t="1154" x="6581775" y="4125913"/>
          <p14:tracePt t="1164" x="6554788" y="4098925"/>
          <p14:tracePt t="1174" x="6518275" y="4054475"/>
          <p14:tracePt t="1191" x="6411913" y="3983038"/>
          <p14:tracePt t="1224" x="5946775" y="3822700"/>
          <p14:tracePt t="1257" x="5803900" y="3625850"/>
          <p14:tracePt t="1291" x="5768975" y="3419475"/>
          <p14:tracePt t="1307" x="5768975" y="3330575"/>
          <p14:tracePt t="1324" x="5786438" y="3259138"/>
          <p14:tracePt t="1341" x="5822950" y="3214688"/>
          <p14:tracePt t="1357" x="5840413" y="3187700"/>
          <p14:tracePt t="1374" x="5857875" y="3170238"/>
          <p14:tracePt t="1391" x="5875338" y="3152775"/>
          <p14:tracePt t="1407" x="5894388" y="3125788"/>
          <p14:tracePt t="1424" x="5919788" y="3089275"/>
          <p14:tracePt t="1427" x="5929313" y="3054350"/>
          <p14:tracePt t="1441" x="5965825" y="2955925"/>
          <p14:tracePt t="1457" x="5983288" y="2847975"/>
          <p14:tracePt t="1474" x="5983288" y="2759075"/>
          <p14:tracePt t="1491" x="5965825" y="2633663"/>
          <p14:tracePt t="1507" x="5929313" y="2527300"/>
          <p14:tracePt t="1524" x="5894388" y="2446338"/>
          <p14:tracePt t="1541" x="5848350" y="2401888"/>
          <p14:tracePt t="1557" x="5840413" y="2374900"/>
          <p14:tracePt t="1574" x="5830888" y="2357438"/>
          <p14:tracePt t="1590" x="5830888" y="2339975"/>
          <p14:tracePt t="1607" x="5830888" y="2295525"/>
          <p14:tracePt t="1624" x="5857875" y="2241550"/>
          <p14:tracePt t="1641" x="5894388" y="2170113"/>
          <p14:tracePt t="1658" x="5911850" y="2143125"/>
          <p14:tracePt t="1674" x="5929313" y="2125663"/>
          <p14:tracePt t="1728" x="5929313" y="2116138"/>
          <p14:tracePt t="21823" x="5911850" y="2108200"/>
          <p14:tracePt t="21832" x="5894388" y="2089150"/>
          <p14:tracePt t="21841" x="5875338" y="2081213"/>
          <p14:tracePt t="21858" x="5857875" y="2044700"/>
          <p14:tracePt t="21874" x="5803900" y="2009775"/>
          <p14:tracePt t="21891" x="5724525" y="1965325"/>
          <p14:tracePt t="21908" x="5562600" y="1911350"/>
          <p14:tracePt t="21941" x="5357813" y="1847850"/>
          <p14:tracePt t="21974" x="5160963" y="1803400"/>
          <p14:tracePt t="22009" x="4911725" y="1776413"/>
          <p14:tracePt t="22025" x="4875213" y="1768475"/>
          <p14:tracePt t="22040" x="4857750" y="1768475"/>
          <p14:tracePt t="22058" x="4840288" y="1758950"/>
          <p14:tracePt t="22074" x="4813300" y="1704975"/>
          <p14:tracePt t="22091" x="4786313" y="1643063"/>
          <p14:tracePt t="22108" x="4751388" y="1562100"/>
          <p14:tracePt t="22124" x="4732338" y="1517650"/>
          <p14:tracePt t="22140" x="4724400" y="1509713"/>
          <p14:tracePt t="22230" x="4724400" y="1500188"/>
          <p14:tracePt t="22241" x="4732338" y="1490663"/>
          <p14:tracePt t="22249" x="4759325" y="1473200"/>
          <p14:tracePt t="22257" x="4768850" y="1473200"/>
          <p14:tracePt t="22274" x="4776788" y="1465263"/>
          <p14:tracePt t="23324" x="4768850" y="1465263"/>
          <p14:tracePt t="23340" x="4759325" y="1473200"/>
          <p14:tracePt t="23347" x="4759325" y="1490663"/>
          <p14:tracePt t="23356" x="4751388" y="1490663"/>
          <p14:tracePt t="23426" x="4741863" y="1500188"/>
          <p14:tracePt t="23504" x="4732338" y="1500188"/>
          <p14:tracePt t="23585" x="4724400" y="1509713"/>
          <p14:tracePt t="23591" x="4687888" y="1536700"/>
          <p14:tracePt t="23606" x="4589463" y="1633538"/>
          <p14:tracePt t="23622" x="4473575" y="1751013"/>
          <p14:tracePt t="23639" x="4322763" y="1866900"/>
          <p14:tracePt t="23656" x="4197350" y="1973263"/>
          <p14:tracePt t="23673" x="4081463" y="2089150"/>
          <p14:tracePt t="23689" x="4000500" y="2160588"/>
          <p14:tracePt t="23707" x="3919538" y="2268538"/>
          <p14:tracePt t="23722" x="3884613" y="2322513"/>
          <p14:tracePt t="23739" x="3830638" y="2393950"/>
          <p14:tracePt t="23756" x="3768725" y="2455863"/>
          <p14:tracePt t="23772" x="3660775" y="2536825"/>
          <p14:tracePt t="23789" x="3536950" y="2625725"/>
          <p14:tracePt t="23807" x="3276600" y="2741613"/>
          <p14:tracePt t="23823" x="3009900" y="2813050"/>
          <p14:tracePt t="23840" x="2660650" y="2874963"/>
          <p14:tracePt t="23856" x="2419350" y="2911475"/>
          <p14:tracePt t="23873" x="2268538" y="2911475"/>
          <p14:tracePt t="23889" x="2170113" y="2901950"/>
          <p14:tracePt t="23905" x="2089150" y="2874963"/>
          <p14:tracePt t="23923" x="2009775" y="2830513"/>
          <p14:tracePt t="23939" x="1973263" y="2803525"/>
          <p14:tracePt t="23956" x="1946275" y="2776538"/>
          <p14:tracePt t="23972" x="1919288" y="2751138"/>
          <p14:tracePt t="23989" x="1893888" y="2724150"/>
          <p14:tracePt t="24006" x="1874838" y="2705100"/>
          <p14:tracePt t="24024" x="1847850" y="2660650"/>
          <p14:tracePt t="24039" x="1839913" y="2652713"/>
          <p14:tracePt t="24055" x="1830388" y="2633663"/>
          <p14:tracePt t="24072" x="1830388" y="2625725"/>
          <p14:tracePt t="24105" x="1830388" y="2608263"/>
          <p14:tracePt t="24122" x="1839913" y="2581275"/>
          <p14:tracePt t="24138" x="1857375" y="2554288"/>
          <p14:tracePt t="24155" x="1874838" y="2527300"/>
          <p14:tracePt t="24172" x="1893888" y="2455863"/>
          <p14:tracePt t="24189" x="1901825" y="2419350"/>
          <p14:tracePt t="24205" x="1901825" y="2374900"/>
          <p14:tracePt t="24222" x="1901825" y="2330450"/>
          <p14:tracePt t="24239" x="1884363" y="2295525"/>
          <p14:tracePt t="24255" x="1866900" y="2268538"/>
          <p14:tracePt t="24272" x="1857375" y="2251075"/>
          <p14:tracePt t="24356" x="1847850" y="2251075"/>
          <p14:tracePt t="24379" x="1839913" y="2251075"/>
          <p14:tracePt t="24423" x="1830388" y="2259013"/>
          <p14:tracePt t="24430" x="1822450" y="2259013"/>
          <p14:tracePt t="24438" x="1822450" y="2268538"/>
          <p14:tracePt t="24455" x="1803400" y="2295525"/>
          <p14:tracePt t="24472" x="1785938" y="2330450"/>
          <p14:tracePt t="24489" x="1768475" y="2393950"/>
          <p14:tracePt t="24506" x="1741488" y="2465388"/>
          <p14:tracePt t="24523" x="1724025" y="2571750"/>
          <p14:tracePt t="24538" x="1714500" y="2670175"/>
          <p14:tracePt t="24555" x="1697038" y="2768600"/>
          <p14:tracePt t="24572" x="1679575" y="2867025"/>
          <p14:tracePt t="24589" x="1679575" y="2990850"/>
          <p14:tracePt t="24591" x="1679575" y="3036888"/>
          <p14:tracePt t="24605" x="1679575" y="3098800"/>
          <p14:tracePt t="24622" x="1679575" y="3179763"/>
          <p14:tracePt t="24638" x="1679575" y="3259138"/>
          <p14:tracePt t="24655" x="1679575" y="3286125"/>
          <p14:tracePt t="24672" x="1687513" y="3303588"/>
          <p14:tracePt t="24689" x="1697038" y="3330575"/>
          <p14:tracePt t="24705" x="1724025" y="3367088"/>
          <p14:tracePt t="24722" x="1751013" y="3394075"/>
          <p14:tracePt t="24739" x="1776413" y="3446463"/>
          <p14:tracePt t="24755" x="1795463" y="3473450"/>
          <p14:tracePt t="24771" x="1803400" y="3500438"/>
          <p14:tracePt t="24788" x="1830388" y="3517900"/>
          <p14:tracePt t="24805" x="1857375" y="3536950"/>
          <p14:tracePt t="24822" x="1874838" y="3544888"/>
          <p14:tracePt t="24839" x="1911350" y="3544888"/>
          <p14:tracePt t="24855" x="1938338" y="3536950"/>
          <p14:tracePt t="24871" x="1965325" y="3500438"/>
          <p14:tracePt t="24888" x="2000250" y="3473450"/>
          <p14:tracePt t="24905" x="2044700" y="3438525"/>
          <p14:tracePt t="24922" x="2089150" y="3411538"/>
          <p14:tracePt t="24939" x="2108200" y="3394075"/>
          <p14:tracePt t="24972" x="2108200" y="3384550"/>
          <p14:tracePt t="24990" x="2108200" y="3367088"/>
          <p14:tracePt t="25006" x="2108200" y="3348038"/>
          <p14:tracePt t="25023" x="2108200" y="3322638"/>
          <p14:tracePt t="25038" x="2108200" y="3303588"/>
          <p14:tracePt t="25055" x="2098675" y="3268663"/>
          <p14:tracePt t="25071" x="2089150" y="3251200"/>
          <p14:tracePt t="25090" x="2062163" y="3214688"/>
          <p14:tracePt t="25106" x="2054225" y="3205163"/>
          <p14:tracePt t="25122" x="2054225" y="3197225"/>
          <p14:tracePt t="25156" x="2036763" y="3170238"/>
          <p14:tracePt t="25171" x="2017713" y="3143250"/>
          <p14:tracePt t="25188" x="2000250" y="3116263"/>
          <p14:tracePt t="25204" x="1990725" y="3098800"/>
          <p14:tracePt t="25221" x="1982788" y="3098800"/>
          <p14:tracePt t="25417" x="1982788" y="3108325"/>
          <p14:tracePt t="25424" x="1982788" y="3116263"/>
          <p14:tracePt t="25438" x="1990725" y="3143250"/>
          <p14:tracePt t="25454" x="2000250" y="3160713"/>
          <p14:tracePt t="25471" x="2009775" y="3187700"/>
          <p14:tracePt t="25488" x="2017713" y="3205163"/>
          <p14:tracePt t="25504" x="2036763" y="3241675"/>
          <p14:tracePt t="25521" x="2062163" y="3276600"/>
          <p14:tracePt t="25537" x="2125663" y="3322638"/>
          <p14:tracePt t="25554" x="2322513" y="3384550"/>
          <p14:tracePt t="25571" x="2473325" y="3411538"/>
          <p14:tracePt t="25587" x="2633663" y="3402013"/>
          <p14:tracePt t="25604" x="2768600" y="3367088"/>
          <p14:tracePt t="25621" x="2874963" y="3330575"/>
          <p14:tracePt t="25637" x="2955925" y="3276600"/>
          <p14:tracePt t="25654" x="3000375" y="3251200"/>
          <p14:tracePt t="25671" x="3036888" y="3214688"/>
          <p14:tracePt t="25687" x="3054350" y="3187700"/>
          <p14:tracePt t="25704" x="3071813" y="3152775"/>
          <p14:tracePt t="25721" x="3089275" y="3116263"/>
          <p14:tracePt t="25738" x="3125788" y="3062288"/>
          <p14:tracePt t="25754" x="3152775" y="2982913"/>
          <p14:tracePt t="25772" x="3179763" y="2894013"/>
          <p14:tracePt t="25787" x="3179763" y="2857500"/>
          <p14:tracePt t="25804" x="3160713" y="2813050"/>
          <p14:tracePt t="25821" x="3133725" y="2795588"/>
          <p14:tracePt t="25837" x="3125788" y="2776538"/>
          <p14:tracePt t="25854" x="3108325" y="2759075"/>
          <p14:tracePt t="25872" x="3081338" y="2751138"/>
          <p14:tracePt t="25956" x="3071813" y="2751138"/>
          <p14:tracePt t="25976" x="3054350" y="2751138"/>
          <p14:tracePt t="25984" x="3036888" y="2751138"/>
          <p14:tracePt t="25993" x="3017838" y="2751138"/>
          <p14:tracePt t="26004" x="3000375" y="2751138"/>
          <p14:tracePt t="26023" x="2946400" y="2751138"/>
          <p14:tracePt t="26037" x="2928938" y="2751138"/>
          <p14:tracePt t="26054" x="2919413" y="2751138"/>
          <p14:tracePt t="26092" x="2911475" y="2759075"/>
          <p14:tracePt t="26104" x="2894013" y="2759075"/>
          <p14:tracePt t="26121" x="2803525" y="2795588"/>
          <p14:tracePt t="26138" x="2643188" y="2847975"/>
          <p14:tracePt t="26154" x="2544763" y="2894013"/>
          <p14:tracePt t="26170" x="2465388" y="2928938"/>
          <p14:tracePt t="26187" x="2419350" y="2965450"/>
          <p14:tracePt t="26204" x="2357438" y="3036888"/>
          <p14:tracePt t="26221" x="2276475" y="3133725"/>
          <p14:tracePt t="26237" x="2143125" y="3313113"/>
          <p14:tracePt t="26254" x="2081213" y="3438525"/>
          <p14:tracePt t="26270" x="2044700" y="3554413"/>
          <p14:tracePt t="26287" x="2027238" y="3652838"/>
          <p14:tracePt t="26303" x="2017713" y="3768725"/>
          <p14:tracePt t="26321" x="2054225" y="3875088"/>
          <p14:tracePt t="26337" x="2108200" y="3990975"/>
          <p14:tracePt t="26353" x="2224088" y="4133850"/>
          <p14:tracePt t="26371" x="2330450" y="4187825"/>
          <p14:tracePt t="26387" x="2446338" y="4232275"/>
          <p14:tracePt t="26403" x="2581275" y="4241800"/>
          <p14:tracePt t="26421" x="2724150" y="4224338"/>
          <p14:tracePt t="26437" x="2884488" y="4187825"/>
          <p14:tracePt t="26454" x="3044825" y="4152900"/>
          <p14:tracePt t="26470" x="3268663" y="4071938"/>
          <p14:tracePt t="26487" x="3394075" y="3965575"/>
          <p14:tracePt t="26503" x="3473450" y="3840163"/>
          <p14:tracePt t="26520" x="3517900" y="3697288"/>
          <p14:tracePt t="26537" x="3544888" y="3527425"/>
          <p14:tracePt t="26554" x="3554413" y="3394075"/>
          <p14:tracePt t="26570" x="3554413" y="3259138"/>
          <p14:tracePt t="26587" x="3517900" y="3108325"/>
          <p14:tracePt t="26603" x="3482975" y="3027363"/>
          <p14:tracePt t="26620" x="3455988" y="2973388"/>
          <p14:tracePt t="26637" x="3419475" y="2928938"/>
          <p14:tracePt t="26654" x="3357563" y="2884488"/>
          <p14:tracePt t="26670" x="3268663" y="2857500"/>
          <p14:tracePt t="26687" x="3160713" y="2822575"/>
          <p14:tracePt t="26704" x="3009900" y="2786063"/>
          <p14:tracePt t="26720" x="2911475" y="2776538"/>
          <p14:tracePt t="26737" x="2840038" y="2776538"/>
          <p14:tracePt t="26754" x="2741613" y="2776538"/>
          <p14:tracePt t="26770" x="2643188" y="2803525"/>
          <p14:tracePt t="26786" x="2536825" y="2857500"/>
          <p14:tracePt t="26805" x="2347913" y="2982913"/>
          <p14:tracePt t="26820" x="2197100" y="3108325"/>
          <p14:tracePt t="26837" x="2044700" y="3259138"/>
          <p14:tracePt t="26853" x="1928813" y="3411538"/>
          <p14:tracePt t="26870" x="1857375" y="3562350"/>
          <p14:tracePt t="26886" x="1822450" y="3697288"/>
          <p14:tracePt t="26904" x="1822450" y="3875088"/>
          <p14:tracePt t="26920" x="1847850" y="3973513"/>
          <p14:tracePt t="26936" x="1884363" y="4062413"/>
          <p14:tracePt t="26953" x="1928813" y="4125913"/>
          <p14:tracePt t="26970" x="1982788" y="4187825"/>
          <p14:tracePt t="26986" x="2062163" y="4224338"/>
          <p14:tracePt t="27004" x="2214563" y="4251325"/>
          <p14:tracePt t="27021" x="2322513" y="4259263"/>
          <p14:tracePt t="27037" x="2446338" y="4232275"/>
          <p14:tracePt t="27053" x="2581275" y="4170363"/>
          <p14:tracePt t="27070" x="2724150" y="4081463"/>
          <p14:tracePt t="27087" x="2874963" y="3965575"/>
          <p14:tracePt t="27090" x="2928938" y="3911600"/>
          <p14:tracePt t="27104" x="3044825" y="3776663"/>
          <p14:tracePt t="27121" x="3133725" y="3625850"/>
          <p14:tracePt t="27138" x="3187700" y="3473450"/>
          <p14:tracePt t="27153" x="3214688" y="3340100"/>
          <p14:tracePt t="27170" x="3232150" y="3205163"/>
          <p14:tracePt t="27187" x="3232150" y="3098800"/>
          <p14:tracePt t="27204" x="3187700" y="2955925"/>
          <p14:tracePt t="27220" x="3160713" y="2884488"/>
          <p14:tracePt t="27238" x="3133725" y="2830513"/>
          <p14:tracePt t="27253" x="3098800" y="2803525"/>
          <p14:tracePt t="27270" x="3027363" y="2768600"/>
          <p14:tracePt t="27286" x="2928938" y="2732088"/>
          <p14:tracePt t="27303" x="2830513" y="2724150"/>
          <p14:tracePt t="27319" x="2705100" y="2724150"/>
          <p14:tracePt t="27337" x="2544763" y="2759075"/>
          <p14:tracePt t="27353" x="2438400" y="2795588"/>
          <p14:tracePt t="27369" x="2330450" y="2847975"/>
          <p14:tracePt t="27386" x="2224088" y="2946400"/>
          <p14:tracePt t="27403" x="2116138" y="3071813"/>
          <p14:tracePt t="27420" x="2009775" y="3214688"/>
          <p14:tracePt t="27436" x="1928813" y="3402013"/>
          <p14:tracePt t="27453" x="1911350" y="3509963"/>
          <p14:tracePt t="27469" x="1911350" y="3589338"/>
          <p14:tracePt t="27486" x="1938338" y="3670300"/>
          <p14:tracePt t="27503" x="1973263" y="3741738"/>
          <p14:tracePt t="27520" x="2009775" y="3786188"/>
          <p14:tracePt t="27536" x="2062163" y="3803650"/>
          <p14:tracePt t="27553" x="2143125" y="3822700"/>
          <p14:tracePt t="27569" x="2232025" y="3795713"/>
          <p14:tracePt t="27586" x="2322513" y="3751263"/>
          <p14:tracePt t="27602" x="2438400" y="3660775"/>
          <p14:tracePt t="27619" x="2500313" y="3562350"/>
          <p14:tracePt t="27636" x="2554288" y="3465513"/>
          <p14:tracePt t="27652" x="2589213" y="3322638"/>
          <p14:tracePt t="27669" x="2589213" y="3108325"/>
          <p14:tracePt t="27686" x="2562225" y="2973388"/>
          <p14:tracePt t="27702" x="2527300" y="2857500"/>
          <p14:tracePt t="27719" x="2490788" y="2803525"/>
          <p14:tracePt t="27736" x="2446338" y="2786063"/>
          <p14:tracePt t="27752" x="2374900" y="2776538"/>
          <p14:tracePt t="27770" x="2214563" y="2830513"/>
          <p14:tracePt t="27786" x="2098675" y="2894013"/>
          <p14:tracePt t="27802" x="1990725" y="2982913"/>
          <p14:tracePt t="27819" x="1874838" y="3108325"/>
          <p14:tracePt t="27836" x="1795463" y="3232150"/>
          <p14:tracePt t="27853" x="1758950" y="3357563"/>
          <p14:tracePt t="27870" x="1751013" y="3544888"/>
          <p14:tracePt t="27886" x="1776413" y="3679825"/>
          <p14:tracePt t="27902" x="1839913" y="3795713"/>
          <p14:tracePt t="27919" x="1919288" y="3902075"/>
          <p14:tracePt t="27936" x="2009775" y="3990975"/>
          <p14:tracePt t="27952" x="2116138" y="4054475"/>
          <p14:tracePt t="27971" x="2312988" y="4098925"/>
          <p14:tracePt t="27986" x="2455863" y="4098925"/>
          <p14:tracePt t="28003" x="2633663" y="4037013"/>
          <p14:tracePt t="28021" x="2786063" y="3938588"/>
          <p14:tracePt t="28036" x="2911475" y="3822700"/>
          <p14:tracePt t="28052" x="2965450" y="3705225"/>
          <p14:tracePt t="28070" x="3009900" y="3509963"/>
          <p14:tracePt t="28087" x="3036888" y="3367088"/>
          <p14:tracePt t="28103" x="3036888" y="3241675"/>
          <p14:tracePt t="28119" x="3017838" y="3143250"/>
          <p14:tracePt t="28135" x="2982913" y="3044825"/>
          <p14:tracePt t="28152" x="2938463" y="2965450"/>
          <p14:tracePt t="28169" x="2901950" y="2911475"/>
          <p14:tracePt t="28186" x="2813050" y="2867025"/>
          <p14:tracePt t="28203" x="2751138" y="2840038"/>
          <p14:tracePt t="28219" x="2705100" y="2840038"/>
          <p14:tracePt t="28235" x="2670175" y="2847975"/>
          <p14:tracePt t="28252" x="2643188" y="2867025"/>
          <p14:tracePt t="28269" x="2562225" y="2955925"/>
          <p14:tracePt t="28285" x="2465388" y="3098800"/>
          <p14:tracePt t="28303" x="2286000" y="3348038"/>
          <p14:tracePt t="28319" x="2232025" y="3500438"/>
          <p14:tracePt t="28335" x="2197100" y="3616325"/>
          <p14:tracePt t="28352" x="2197100" y="3687763"/>
          <p14:tracePt t="28369" x="2214563" y="3741738"/>
          <p14:tracePt t="28386" x="2241550" y="3776663"/>
          <p14:tracePt t="28402" x="2268538" y="3803650"/>
          <p14:tracePt t="28418" x="2366963" y="3830638"/>
          <p14:tracePt t="28436" x="2473325" y="3822700"/>
          <p14:tracePt t="28452" x="2589213" y="3776663"/>
          <p14:tracePt t="28468" x="2697163" y="3724275"/>
          <p14:tracePt t="28485" x="2803525" y="3633788"/>
          <p14:tracePt t="28502" x="2894013" y="3517900"/>
          <p14:tracePt t="28519" x="2938463" y="3402013"/>
          <p14:tracePt t="28535" x="2965450" y="3259138"/>
          <p14:tracePt t="28552" x="2946400" y="3152775"/>
          <p14:tracePt t="28568" x="2884488" y="3044825"/>
          <p14:tracePt t="28586" x="2813050" y="2990850"/>
          <p14:tracePt t="28589" x="2759075" y="2973388"/>
          <p14:tracePt t="28602" x="2714625" y="2955925"/>
          <p14:tracePt t="28620" x="2562225" y="2928938"/>
          <p14:tracePt t="28637" x="2438400" y="2938463"/>
          <p14:tracePt t="28652" x="2322513" y="2973388"/>
          <p14:tracePt t="28668" x="2197100" y="3009900"/>
          <p14:tracePt t="28685" x="2108200" y="3044825"/>
          <p14:tracePt t="28702" x="2054225" y="3098800"/>
          <p14:tracePt t="28721" x="2000250" y="3224213"/>
          <p14:tracePt t="28735" x="1990725" y="3276600"/>
          <p14:tracePt t="28752" x="1990725" y="3473450"/>
          <p14:tracePt t="28768" x="2027238" y="3598863"/>
          <p14:tracePt t="28785" x="2071688" y="3697288"/>
          <p14:tracePt t="28802" x="2143125" y="3786188"/>
          <p14:tracePt t="28818" x="2197100" y="3830638"/>
          <p14:tracePt t="28835" x="2251075" y="3848100"/>
          <p14:tracePt t="28853" x="2286000" y="3830638"/>
          <p14:tracePt t="28868" x="2322513" y="3803650"/>
          <p14:tracePt t="28885" x="2366963" y="3759200"/>
          <p14:tracePt t="28901" x="2411413" y="3652838"/>
          <p14:tracePt t="28918" x="2446338" y="3544888"/>
          <p14:tracePt t="28935" x="2482850" y="3429000"/>
          <p14:tracePt t="28953" x="2490788" y="3286125"/>
          <p14:tracePt t="28969" x="2482850" y="3205163"/>
          <p14:tracePt t="28985" x="2455863" y="3170238"/>
          <p14:tracePt t="29002" x="2438400" y="3152775"/>
          <p14:tracePt t="29019" x="2428875" y="3152775"/>
          <p14:tracePt t="29035" x="2411413" y="3160713"/>
          <p14:tracePt t="29052" x="2384425" y="3187700"/>
          <p14:tracePt t="29068" x="2366963" y="3205163"/>
          <p14:tracePt t="29085" x="2347913" y="3232150"/>
          <p14:tracePt t="29089" x="2347913" y="3241675"/>
          <p14:tracePt t="29105" x="2347913" y="3259138"/>
          <p14:tracePt t="29120" x="2347913" y="3268663"/>
          <p14:tracePt t="30480" x="2339975" y="3268663"/>
          <p14:tracePt t="30485" x="2330450" y="3286125"/>
          <p14:tracePt t="30500" x="2303463" y="3295650"/>
          <p14:tracePt t="30517" x="2268538" y="3303588"/>
          <p14:tracePt t="30534" x="2205038" y="3303588"/>
          <p14:tracePt t="30550" x="2116138" y="3322638"/>
          <p14:tracePt t="30567" x="2017713" y="3340100"/>
          <p14:tracePt t="30600" x="1866900" y="3348038"/>
          <p14:tracePt t="30634" x="1839913" y="3348038"/>
          <p14:tracePt t="30716" x="1830388" y="3348038"/>
          <p14:tracePt t="30724" x="1822450" y="3340100"/>
          <p14:tracePt t="30733" x="1812925" y="3330575"/>
          <p14:tracePt t="30750" x="1795463" y="3303588"/>
          <p14:tracePt t="30767" x="1785938" y="3276600"/>
          <p14:tracePt t="30784" x="1768475" y="3259138"/>
          <p14:tracePt t="30801" x="1741488" y="3241675"/>
          <p14:tracePt t="30817" x="1741488" y="3232150"/>
          <p14:tracePt t="30833" x="1731963" y="3224213"/>
          <p14:tracePt t="30851" x="1731963" y="3214688"/>
          <p14:tracePt t="30965" x="1724025" y="3214688"/>
          <p14:tracePt t="31094" x="1714500" y="3214688"/>
          <p14:tracePt t="31103" x="1714500" y="3224213"/>
          <p14:tracePt t="31114" x="1714500" y="3241675"/>
          <p14:tracePt t="31138" x="1714500" y="3251200"/>
          <p14:tracePt t="31148" x="1714500" y="3259138"/>
          <p14:tracePt t="31154" x="1714500" y="3268663"/>
          <p14:tracePt t="31167" x="1714500" y="3286125"/>
          <p14:tracePt t="31183" x="1714500" y="3303588"/>
          <p14:tracePt t="31200" x="1714500" y="3313113"/>
          <p14:tracePt t="31216" x="1714500" y="3340100"/>
          <p14:tracePt t="31233" x="1714500" y="3367088"/>
          <p14:tracePt t="31250" x="1714500" y="3384550"/>
          <p14:tracePt t="31266" x="1714500" y="3411538"/>
          <p14:tracePt t="31283" x="1714500" y="3429000"/>
          <p14:tracePt t="31299" x="1714500" y="3438525"/>
          <p14:tracePt t="31316" x="1714500" y="3455988"/>
          <p14:tracePt t="31333" x="1714500" y="3482975"/>
          <p14:tracePt t="31350" x="1714500" y="3500438"/>
          <p14:tracePt t="31366" x="1714500" y="3517900"/>
          <p14:tracePt t="31383" x="1714500" y="3544888"/>
          <p14:tracePt t="31399" x="1724025" y="3562350"/>
          <p14:tracePt t="31416" x="1724025" y="3581400"/>
          <p14:tracePt t="31433" x="1724025" y="3598863"/>
          <p14:tracePt t="31509" x="1731963" y="3598863"/>
          <p14:tracePt t="31516" x="1731963" y="3589338"/>
          <p14:tracePt t="31525" x="1741488" y="3571875"/>
          <p14:tracePt t="31533" x="1741488" y="3554413"/>
          <p14:tracePt t="31549" x="1768475" y="3473450"/>
          <p14:tracePt t="31566" x="1776413" y="3375025"/>
          <p14:tracePt t="31583" x="1785938" y="3276600"/>
          <p14:tracePt t="31600" x="1785938" y="3205163"/>
          <p14:tracePt t="31603" x="1785938" y="3187700"/>
          <p14:tracePt t="31616" x="1785938" y="3170238"/>
          <p14:tracePt t="31633" x="1785938" y="3152775"/>
          <p14:tracePt t="31690" x="1785938" y="3160713"/>
          <p14:tracePt t="31698" x="1785938" y="3170238"/>
          <p14:tracePt t="31706" x="1785938" y="3187700"/>
          <p14:tracePt t="31717" x="1785938" y="3214688"/>
          <p14:tracePt t="31733" x="1803400" y="3303588"/>
          <p14:tracePt t="31749" x="1822450" y="3402013"/>
          <p14:tracePt t="31766" x="1847850" y="3500438"/>
          <p14:tracePt t="31783" x="1884363" y="3589338"/>
          <p14:tracePt t="31799" x="1893888" y="3625850"/>
          <p14:tracePt t="31816" x="1893888" y="3652838"/>
          <p14:tracePt t="31833" x="1893888" y="3679825"/>
          <p14:tracePt t="31849" x="1893888" y="3697288"/>
          <p14:tracePt t="31866" x="1893888" y="3714750"/>
          <p14:tracePt t="31883" x="1893888" y="3724275"/>
          <p14:tracePt t="31951" x="1884363" y="3714750"/>
          <p14:tracePt t="31959" x="1884363" y="3687763"/>
          <p14:tracePt t="31967" x="1874838" y="3652838"/>
          <p14:tracePt t="31983" x="1874838" y="3562350"/>
          <p14:tracePt t="31999" x="1874838" y="3490913"/>
          <p14:tracePt t="32016" x="1884363" y="3419475"/>
          <p14:tracePt t="32034" x="1893888" y="3375025"/>
          <p14:tracePt t="32049" x="1893888" y="3348038"/>
          <p14:tracePt t="32114" x="1901825" y="3348038"/>
          <p14:tracePt t="32179" x="1901825" y="3357563"/>
          <p14:tracePt t="32186" x="1901825" y="3367088"/>
          <p14:tracePt t="33253" x="1901825" y="3375025"/>
          <p14:tracePt t="33423" x="1901825" y="3384550"/>
          <p14:tracePt t="33431" x="1911350" y="3411538"/>
          <p14:tracePt t="33438" x="1928813" y="3455988"/>
          <p14:tracePt t="33448" x="1946275" y="3509963"/>
          <p14:tracePt t="33465" x="1973263" y="3616325"/>
          <p14:tracePt t="33481" x="2000250" y="3732213"/>
          <p14:tracePt t="33498" x="2009775" y="3795713"/>
          <p14:tracePt t="33532" x="2017713" y="3848100"/>
          <p14:tracePt t="33617" x="2017713" y="3857625"/>
          <p14:tracePt t="33763" x="2009775" y="3848100"/>
          <p14:tracePt t="33791" x="2000250" y="3848100"/>
          <p14:tracePt t="33817" x="1990725" y="3848100"/>
          <p14:tracePt t="33833" x="1982788" y="3848100"/>
          <p14:tracePt t="33872" x="1982788" y="3840163"/>
          <p14:tracePt t="33891" x="1990725" y="3830638"/>
          <p14:tracePt t="33918" x="2000250" y="3830638"/>
          <p14:tracePt t="33923" x="2000250" y="3822700"/>
          <p14:tracePt t="33931" x="2000250" y="3813175"/>
          <p14:tracePt t="33947" x="2017713" y="3776663"/>
          <p14:tracePt t="33964" x="2044700" y="3724275"/>
          <p14:tracePt t="33981" x="2081213" y="3616325"/>
          <p14:tracePt t="33998" x="2116138" y="3465513"/>
          <p14:tracePt t="34015" x="2143125" y="3367088"/>
          <p14:tracePt t="34031" x="2152650" y="3268663"/>
          <p14:tracePt t="34047" x="2152650" y="3179763"/>
          <p14:tracePt t="34064" x="2152650" y="3116263"/>
          <p14:tracePt t="34081" x="2133600" y="3062288"/>
          <p14:tracePt t="34098" x="2089150" y="2982913"/>
          <p14:tracePt t="34114" x="2071688" y="2946400"/>
          <p14:tracePt t="34130" x="2054225" y="2928938"/>
          <p14:tracePt t="34147" x="2036763" y="2901950"/>
          <p14:tracePt t="34164" x="2017713" y="2874963"/>
          <p14:tracePt t="34181" x="2000250" y="2857500"/>
          <p14:tracePt t="34198" x="1982788" y="2840038"/>
          <p14:tracePt t="34214" x="1965325" y="2830513"/>
          <p14:tracePt t="34231" x="1946275" y="2822575"/>
          <p14:tracePt t="34247" x="1928813" y="2822575"/>
          <p14:tracePt t="34264" x="1919288" y="2822575"/>
          <p14:tracePt t="34280" x="1911350" y="2822575"/>
          <p14:tracePt t="34297" x="1893888" y="2822575"/>
          <p14:tracePt t="34314" x="1884363" y="2822575"/>
          <p14:tracePt t="34330" x="1866900" y="2822575"/>
          <p14:tracePt t="34347" x="1857375" y="2822575"/>
          <p14:tracePt t="34364" x="1830388" y="2822575"/>
          <p14:tracePt t="34380" x="1803400" y="2822575"/>
          <p14:tracePt t="34397" x="1776413" y="2795588"/>
          <p14:tracePt t="34414" x="1751013" y="2776538"/>
          <p14:tracePt t="34430" x="1731963" y="2759075"/>
          <p14:tracePt t="34447" x="1697038" y="2741613"/>
          <p14:tracePt t="34464" x="1670050" y="2732088"/>
          <p14:tracePt t="34480" x="1652588" y="2724150"/>
          <p14:tracePt t="34497" x="1633538" y="2724150"/>
          <p14:tracePt t="34514" x="1625600" y="2724150"/>
          <p14:tracePt t="34561" x="1616075" y="2724150"/>
          <p14:tracePt t="34601" x="1608138" y="2724150"/>
          <p14:tracePt t="34765" x="1616075" y="2724150"/>
          <p14:tracePt t="34773" x="1625600" y="2724150"/>
          <p14:tracePt t="34781" x="1633538" y="2714625"/>
          <p14:tracePt t="34797" x="1704975" y="2705100"/>
          <p14:tracePt t="34814" x="1803400" y="2705100"/>
          <p14:tracePt t="34830" x="1901825" y="2697163"/>
          <p14:tracePt t="34847" x="2000250" y="2687638"/>
          <p14:tracePt t="34865" x="2089150" y="2687638"/>
          <p14:tracePt t="34880" x="2116138" y="2687638"/>
          <p14:tracePt t="34897" x="2125663" y="2687638"/>
          <p14:tracePt t="34914" x="2133600" y="2687638"/>
          <p14:tracePt t="34930" x="2152650" y="2687638"/>
          <p14:tracePt t="34947" x="2160588" y="2697163"/>
          <p14:tracePt t="34965" x="2197100" y="2714625"/>
          <p14:tracePt t="34981" x="2214563" y="2714625"/>
          <p14:tracePt t="34997" x="2232025" y="2724150"/>
          <p14:tracePt t="35013" x="2251075" y="2724150"/>
          <p14:tracePt t="35030" x="2276475" y="2724150"/>
          <p14:tracePt t="35046" x="2295525" y="2724150"/>
          <p14:tracePt t="35063" x="2312988" y="2724150"/>
          <p14:tracePt t="35080" x="2347913" y="2724150"/>
          <p14:tracePt t="35097" x="2374900" y="2724150"/>
          <p14:tracePt t="35113" x="2393950" y="2714625"/>
          <p14:tracePt t="35130" x="2419350" y="2705100"/>
          <p14:tracePt t="35147" x="2446338" y="2697163"/>
          <p14:tracePt t="35163" x="2465388" y="2687638"/>
          <p14:tracePt t="35180" x="2490788" y="2687638"/>
          <p14:tracePt t="35197" x="2517775" y="2679700"/>
          <p14:tracePt t="35213" x="2544763" y="2670175"/>
          <p14:tracePt t="35230" x="2571750" y="2660650"/>
          <p14:tracePt t="35246" x="2616200" y="2652713"/>
          <p14:tracePt t="35263" x="2660650" y="2643188"/>
          <p14:tracePt t="35280" x="2697163" y="2633663"/>
          <p14:tracePt t="35297" x="2741613" y="2625725"/>
          <p14:tracePt t="35313" x="2768600" y="2616200"/>
          <p14:tracePt t="35330" x="2795588" y="2616200"/>
          <p14:tracePt t="35346" x="2822575" y="2616200"/>
          <p14:tracePt t="35363" x="2840038" y="2616200"/>
          <p14:tracePt t="35379" x="2867025" y="2616200"/>
          <p14:tracePt t="35397" x="2884488" y="2616200"/>
          <p14:tracePt t="35413" x="2919413" y="2616200"/>
          <p14:tracePt t="35430" x="2946400" y="2616200"/>
          <p14:tracePt t="35446" x="2965450" y="2616200"/>
          <p14:tracePt t="35463" x="2982913" y="2616200"/>
          <p14:tracePt t="35479" x="3009900" y="2616200"/>
          <p14:tracePt t="35497" x="3027363" y="2616200"/>
          <p14:tracePt t="35513" x="3054350" y="2625725"/>
          <p14:tracePt t="35529" x="3098800" y="2625725"/>
          <p14:tracePt t="35547" x="3133725" y="2633663"/>
          <p14:tracePt t="35563" x="3170238" y="2652713"/>
          <p14:tracePt t="35579" x="3214688" y="2660650"/>
          <p14:tracePt t="35596" x="3251200" y="2670175"/>
          <p14:tracePt t="35613" x="3295650" y="2670175"/>
          <p14:tracePt t="35616" x="3322638" y="2679700"/>
          <p14:tracePt t="35629" x="3348038" y="2679700"/>
          <p14:tracePt t="35647" x="3402013" y="2679700"/>
          <p14:tracePt t="35663" x="3455988" y="2679700"/>
          <p14:tracePt t="35679" x="3527425" y="2679700"/>
          <p14:tracePt t="35696" x="3581400" y="2679700"/>
          <p14:tracePt t="35713" x="3633788" y="2679700"/>
          <p14:tracePt t="35729" x="3679825" y="2679700"/>
          <p14:tracePt t="35747" x="3724275" y="2670175"/>
          <p14:tracePt t="35763" x="3751263" y="2670175"/>
          <p14:tracePt t="35779" x="3768725" y="2670175"/>
          <p14:tracePt t="35796" x="3795713" y="2670175"/>
          <p14:tracePt t="35813" x="3822700" y="2660650"/>
          <p14:tracePt t="35829" x="3875088" y="2652713"/>
          <p14:tracePt t="35847" x="3973513" y="2625725"/>
          <p14:tracePt t="35863" x="4010025" y="2616200"/>
          <p14:tracePt t="35879" x="4037013" y="2608263"/>
          <p14:tracePt t="35896" x="4044950" y="2608263"/>
          <p14:tracePt t="35913" x="4054475" y="2608263"/>
          <p14:tracePt t="35929" x="4062413" y="2608263"/>
          <p14:tracePt t="35948" x="4071938" y="2608263"/>
          <p14:tracePt t="35963" x="4081463" y="2616200"/>
          <p14:tracePt t="35997" x="4089400" y="2633663"/>
          <p14:tracePt t="36014" x="4098925" y="2633663"/>
          <p14:tracePt t="36030" x="4116388" y="2643188"/>
          <p14:tracePt t="36046" x="4133850" y="2660650"/>
          <p14:tracePt t="36063" x="4160838" y="2679700"/>
          <p14:tracePt t="36079" x="4170363" y="2687638"/>
          <p14:tracePt t="36096" x="4187825" y="2697163"/>
          <p14:tracePt t="36113" x="4197350" y="2705100"/>
          <p14:tracePt t="36224" x="4187825" y="2714625"/>
          <p14:tracePt t="36229" x="4170363" y="2724150"/>
          <p14:tracePt t="36245" x="4152900" y="2724150"/>
          <p14:tracePt t="36262" x="4089400" y="2732088"/>
          <p14:tracePt t="36279" x="3990975" y="2741613"/>
          <p14:tracePt t="36296" x="3884613" y="2759075"/>
          <p14:tracePt t="36313" x="3786188" y="2768600"/>
          <p14:tracePt t="36329" x="3687763" y="2776538"/>
          <p14:tracePt t="36345" x="3598863" y="2776538"/>
          <p14:tracePt t="36363" x="3536950" y="2776538"/>
          <p14:tracePt t="36379" x="3473450" y="2786063"/>
          <p14:tracePt t="36396" x="3375025" y="2813050"/>
          <p14:tracePt t="36412" x="3286125" y="2840038"/>
          <p14:tracePt t="36429" x="3187700" y="2857500"/>
          <p14:tracePt t="36446" x="3089275" y="2884488"/>
          <p14:tracePt t="36464" x="2938463" y="2911475"/>
          <p14:tracePt t="36479" x="2840038" y="2928938"/>
          <p14:tracePt t="36495" x="2732088" y="2946400"/>
          <p14:tracePt t="36512" x="2679700" y="2955925"/>
          <p14:tracePt t="36529" x="2643188" y="2965450"/>
          <p14:tracePt t="36546" x="2589213" y="2965450"/>
          <p14:tracePt t="36562" x="2465388" y="2965450"/>
          <p14:tracePt t="36579" x="2366963" y="2973388"/>
          <p14:tracePt t="36595" x="2276475" y="2982913"/>
          <p14:tracePt t="36612" x="2197100" y="2982913"/>
          <p14:tracePt t="36628" x="2143125" y="2982913"/>
          <p14:tracePt t="36646" x="2098675" y="2982913"/>
          <p14:tracePt t="36663" x="2054225" y="2965450"/>
          <p14:tracePt t="36678" x="2027238" y="2955925"/>
          <p14:tracePt t="36695" x="1990725" y="2946400"/>
          <p14:tracePt t="36712" x="1955800" y="2928938"/>
          <p14:tracePt t="36728" x="1911350" y="2911475"/>
          <p14:tracePt t="36746" x="1874838" y="2894013"/>
          <p14:tracePt t="36762" x="1839913" y="2874963"/>
          <p14:tracePt t="36779" x="1803400" y="2857500"/>
          <p14:tracePt t="36795" x="1785938" y="2847975"/>
          <p14:tracePt t="36812" x="1776413" y="2847975"/>
          <p14:tracePt t="36936" x="1785938" y="2847975"/>
          <p14:tracePt t="36942" x="1812925" y="2847975"/>
          <p14:tracePt t="36950" x="1847850" y="2847975"/>
          <p14:tracePt t="36962" x="1901825" y="2857500"/>
          <p14:tracePt t="36979" x="2116138" y="2867025"/>
          <p14:tracePt t="36995" x="2303463" y="2867025"/>
          <p14:tracePt t="37012" x="2536825" y="2867025"/>
          <p14:tracePt t="37028" x="2751138" y="2867025"/>
          <p14:tracePt t="37045" x="2901950" y="2867025"/>
          <p14:tracePt t="37062" x="3009900" y="2867025"/>
          <p14:tracePt t="37079" x="3108325" y="2857500"/>
          <p14:tracePt t="37095" x="3133725" y="2847975"/>
          <p14:tracePt t="37111" x="3160713" y="2830513"/>
          <p14:tracePt t="37128" x="3205163" y="2813050"/>
          <p14:tracePt t="37145" x="3286125" y="2795588"/>
          <p14:tracePt t="37162" x="3394075" y="2759075"/>
          <p14:tracePt t="37178" x="3490913" y="2724150"/>
          <p14:tracePt t="37196" x="3652838" y="2679700"/>
          <p14:tracePt t="37212" x="3751263" y="2652713"/>
          <p14:tracePt t="37229" x="3840163" y="2633663"/>
          <p14:tracePt t="37245" x="3894138" y="2625725"/>
          <p14:tracePt t="37262" x="3929063" y="2616200"/>
          <p14:tracePt t="37278" x="3965575" y="2616200"/>
          <p14:tracePt t="37295" x="4017963" y="2608263"/>
          <p14:tracePt t="37311" x="4098925" y="2608263"/>
          <p14:tracePt t="37328" x="4116388" y="2608263"/>
          <p14:tracePt t="37345" x="4133850" y="2608263"/>
          <p14:tracePt t="37363" x="4143375" y="2608263"/>
          <p14:tracePt t="37425" x="4152900" y="2608263"/>
          <p14:tracePt t="37447" x="4160838" y="2608263"/>
          <p14:tracePt t="37451" x="4170363" y="2608263"/>
          <p14:tracePt t="37461" x="4179888" y="2608263"/>
          <p14:tracePt t="37566" x="4170363" y="2608263"/>
          <p14:tracePt t="37572" x="4152900" y="2616200"/>
          <p14:tracePt t="37580" x="4125913" y="2616200"/>
          <p14:tracePt t="37594" x="4017963" y="2616200"/>
          <p14:tracePt t="37611" x="3884613" y="2633663"/>
          <p14:tracePt t="37617" x="3795713" y="2652713"/>
          <p14:tracePt t="37628" x="3714750" y="2660650"/>
          <p14:tracePt t="37645" x="3554413" y="2687638"/>
          <p14:tracePt t="37662" x="3419475" y="2714625"/>
          <p14:tracePt t="37678" x="3303588" y="2741613"/>
          <p14:tracePt t="37695" x="3187700" y="2759075"/>
          <p14:tracePt t="37711" x="3143250" y="2768600"/>
          <p14:tracePt t="37728" x="3098800" y="2776538"/>
          <p14:tracePt t="37744" x="3054350" y="2786063"/>
          <p14:tracePt t="37761" x="2973388" y="2803525"/>
          <p14:tracePt t="37778" x="2884488" y="2830513"/>
          <p14:tracePt t="37796" x="2732088" y="2857500"/>
          <p14:tracePt t="37812" x="2660650" y="2867025"/>
          <p14:tracePt t="37828" x="2598738" y="2894013"/>
          <p14:tracePt t="37844" x="2562225" y="2901950"/>
          <p14:tracePt t="37861" x="2544763" y="2911475"/>
          <p14:tracePt t="37878" x="2536825" y="2911475"/>
          <p14:tracePt t="37992" x="2554288" y="2911475"/>
          <p14:tracePt t="37997" x="2581275" y="2901950"/>
          <p14:tracePt t="38011" x="2679700" y="2884488"/>
          <p14:tracePt t="38028" x="2813050" y="2894013"/>
          <p14:tracePt t="38044" x="2990850" y="2894013"/>
          <p14:tracePt t="38061" x="3143250" y="2874963"/>
          <p14:tracePt t="38078" x="3276600" y="2857500"/>
          <p14:tracePt t="38094" x="3375025" y="2857500"/>
          <p14:tracePt t="38111" x="3455988" y="2830513"/>
          <p14:tracePt t="38128" x="3482975" y="2822575"/>
          <p14:tracePt t="38145" x="3509963" y="2822575"/>
          <p14:tracePt t="38161" x="3554413" y="2813050"/>
          <p14:tracePt t="38177" x="3598863" y="2813050"/>
          <p14:tracePt t="38194" x="3660775" y="2813050"/>
          <p14:tracePt t="38211" x="3741738" y="2813050"/>
          <p14:tracePt t="38228" x="3894138" y="2813050"/>
          <p14:tracePt t="38244" x="3973513" y="2803525"/>
          <p14:tracePt t="38260" x="4027488" y="2803525"/>
          <p14:tracePt t="38277" x="4044950" y="2803525"/>
          <p14:tracePt t="38294" x="4062413" y="2803525"/>
          <p14:tracePt t="38345" x="4071938" y="2803525"/>
          <p14:tracePt t="38470" x="4062413" y="2803525"/>
          <p14:tracePt t="38478" x="4054475" y="2803525"/>
          <p14:tracePt t="38493" x="4044950" y="2803525"/>
          <p14:tracePt t="38500" x="4037013" y="2803525"/>
          <p14:tracePt t="38511" x="4027488" y="2803525"/>
          <p14:tracePt t="38527" x="3990975" y="2813050"/>
          <p14:tracePt t="38544" x="3946525" y="2830513"/>
          <p14:tracePt t="38560" x="3875088" y="2857500"/>
          <p14:tracePt t="38578" x="3741738" y="2874963"/>
          <p14:tracePt t="38593" x="3643313" y="2884488"/>
          <p14:tracePt t="38610" x="3554413" y="2894013"/>
          <p14:tracePt t="38627" x="3509963" y="2894013"/>
          <p14:tracePt t="38630" x="3490913" y="2894013"/>
          <p14:tracePt t="38644" x="3473450" y="2901950"/>
          <p14:tracePt t="38660" x="3438525" y="2911475"/>
          <p14:tracePt t="38678" x="3348038" y="2919413"/>
          <p14:tracePt t="38694" x="3232150" y="2919413"/>
          <p14:tracePt t="38710" x="3125788" y="2901950"/>
          <p14:tracePt t="38727" x="3027363" y="2874963"/>
          <p14:tracePt t="38744" x="2955925" y="2840038"/>
          <p14:tracePt t="38760" x="2928938" y="2813050"/>
          <p14:tracePt t="38778" x="2894013" y="2768600"/>
          <p14:tracePt t="38794" x="2867025" y="2732088"/>
          <p14:tracePt t="38811" x="2830513" y="2670175"/>
          <p14:tracePt t="38827" x="2803525" y="2616200"/>
          <p14:tracePt t="38844" x="2786063" y="2581275"/>
          <p14:tracePt t="38863" x="2751138" y="2527300"/>
          <p14:tracePt t="38878" x="2741613" y="2490788"/>
          <p14:tracePt t="38894" x="2724150" y="2465388"/>
          <p14:tracePt t="38911" x="2724150" y="2428875"/>
          <p14:tracePt t="38927" x="2724150" y="2393950"/>
          <p14:tracePt t="38944" x="2724150" y="2357438"/>
          <p14:tracePt t="38960" x="2724150" y="2339975"/>
          <p14:tracePt t="38978" x="2724150" y="2295525"/>
          <p14:tracePt t="38995" x="2724150" y="2276475"/>
          <p14:tracePt t="39010" x="2732088" y="2251075"/>
          <p14:tracePt t="39027" x="2732088" y="2224088"/>
          <p14:tracePt t="39043" x="2741613" y="2205038"/>
          <p14:tracePt t="39060" x="2751138" y="2179638"/>
          <p14:tracePt t="39076" x="2751138" y="2152650"/>
          <p14:tracePt t="39095" x="2759075" y="2108200"/>
          <p14:tracePt t="39111" x="2759075" y="2081213"/>
          <p14:tracePt t="39127" x="2759075" y="2062163"/>
          <p14:tracePt t="39144" x="2759075" y="2044700"/>
          <p14:tracePt t="39160" x="2759075" y="2017713"/>
          <p14:tracePt t="39177" x="2759075" y="2000250"/>
          <p14:tracePt t="39193" x="2759075" y="1982788"/>
          <p14:tracePt t="39211" x="2732088" y="1946275"/>
          <p14:tracePt t="39227" x="2714625" y="1928813"/>
          <p14:tracePt t="39243" x="2697163" y="1911350"/>
          <p14:tracePt t="39260" x="2670175" y="1893888"/>
          <p14:tracePt t="39277" x="2660650" y="1866900"/>
          <p14:tracePt t="39293" x="2643188" y="1847850"/>
          <p14:tracePt t="39310" x="2616200" y="1822450"/>
          <p14:tracePt t="39327" x="2598738" y="1803400"/>
          <p14:tracePt t="39343" x="2589213" y="1795463"/>
          <p14:tracePt t="39361" x="2589213" y="1785938"/>
          <p14:tracePt t="39514" x="2589213" y="1776413"/>
          <p14:tracePt t="40138" x="2589213" y="1785938"/>
          <p14:tracePt t="40152" x="2589213" y="1795463"/>
          <p14:tracePt t="40159" x="2589213" y="1812925"/>
          <p14:tracePt t="40176" x="2589213" y="1830388"/>
          <p14:tracePt t="40193" x="2589213" y="1866900"/>
          <p14:tracePt t="40209" x="2589213" y="1893888"/>
          <p14:tracePt t="40226" x="2589213" y="1919288"/>
          <p14:tracePt t="40260" x="2589213" y="1955800"/>
          <p14:tracePt t="40507" x="2589213" y="1965325"/>
          <p14:tracePt t="40523" x="2589213" y="1973263"/>
          <p14:tracePt t="40538" x="2581275" y="1982788"/>
          <p14:tracePt t="40545" x="2581275" y="1990725"/>
          <p14:tracePt t="40561" x="2581275" y="2000250"/>
          <p14:tracePt t="40577" x="2581275" y="2017713"/>
          <p14:tracePt t="40592" x="2571750" y="2027238"/>
          <p14:tracePt t="40608" x="2562225" y="2044700"/>
          <p14:tracePt t="40625" x="2562225" y="2054225"/>
          <p14:tracePt t="40642" x="2562225" y="2071688"/>
          <p14:tracePt t="40645" x="2562225" y="2081213"/>
          <p14:tracePt t="40661" x="2554288" y="2089150"/>
          <p14:tracePt t="40676" x="2554288" y="2108200"/>
          <p14:tracePt t="40692" x="2554288" y="2116138"/>
          <p14:tracePt t="40709" x="2554288" y="2133600"/>
          <p14:tracePt t="40726" x="2554288" y="2143125"/>
          <p14:tracePt t="40742" x="2544763" y="2160588"/>
          <p14:tracePt t="40759" x="2544763" y="2187575"/>
          <p14:tracePt t="40776" x="2536825" y="2205038"/>
          <p14:tracePt t="40792" x="2536825" y="2241550"/>
          <p14:tracePt t="40808" x="2536825" y="2286000"/>
          <p14:tracePt t="40825" x="2536825" y="2312988"/>
          <p14:tracePt t="40842" x="2527300" y="2339975"/>
          <p14:tracePt t="40858" x="2527300" y="2347913"/>
          <p14:tracePt t="40875" x="2527300" y="2374900"/>
          <p14:tracePt t="40894" x="2517775" y="2411413"/>
          <p14:tracePt t="40909" x="2517775" y="2428875"/>
          <p14:tracePt t="40925" x="2517775" y="2446338"/>
          <p14:tracePt t="40942" x="2517775" y="2465388"/>
          <p14:tracePt t="40958" x="2517775" y="2490788"/>
          <p14:tracePt t="40975" x="2517775" y="2500313"/>
          <p14:tracePt t="40993" x="2517775" y="2527300"/>
          <p14:tracePt t="41010" x="2517775" y="2544763"/>
          <p14:tracePt t="41026" x="2517775" y="2554288"/>
          <p14:tracePt t="41440" x="2527300" y="2536825"/>
          <p14:tracePt t="41448" x="2536825" y="2509838"/>
          <p14:tracePt t="41458" x="2554288" y="2473325"/>
          <p14:tracePt t="41475" x="2571750" y="2419350"/>
          <p14:tracePt t="41491" x="2608263" y="2330450"/>
          <p14:tracePt t="41508" x="2625725" y="2232025"/>
          <p14:tracePt t="41525" x="2633663" y="2187575"/>
          <p14:tracePt t="41558" x="2652713" y="2125663"/>
          <p14:tracePt t="41591" x="2660650" y="2071688"/>
          <p14:tracePt t="41625" x="2670175" y="1990725"/>
          <p14:tracePt t="41641" x="2670175" y="1965325"/>
          <p14:tracePt t="41658" x="2670175" y="1946275"/>
          <p14:tracePt t="41675" x="2670175" y="1938338"/>
          <p14:tracePt t="41811" x="2670175" y="1955800"/>
          <p14:tracePt t="41817" x="2670175" y="1965325"/>
          <p14:tracePt t="41826" x="2670175" y="1982788"/>
          <p14:tracePt t="41841" x="2670175" y="2036763"/>
          <p14:tracePt t="41858" x="2679700" y="2089150"/>
          <p14:tracePt t="41875" x="2687638" y="2152650"/>
          <p14:tracePt t="41891" x="2687638" y="2232025"/>
          <p14:tracePt t="41909" x="2697163" y="2347913"/>
          <p14:tracePt t="41926" x="2697163" y="2411413"/>
          <p14:tracePt t="41941" x="2697163" y="2455863"/>
          <p14:tracePt t="41958" x="2697163" y="2490788"/>
          <p14:tracePt t="41974" x="2697163" y="2509838"/>
          <p14:tracePt t="42162" x="2697163" y="2517775"/>
          <p14:tracePt t="42170" x="2670175" y="2527300"/>
          <p14:tracePt t="42178" x="2608263" y="2544763"/>
          <p14:tracePt t="42191" x="2446338" y="2581275"/>
          <p14:tracePt t="42207" x="2259013" y="2660650"/>
          <p14:tracePt t="42224" x="2098675" y="2705100"/>
          <p14:tracePt t="42240" x="1990725" y="2741613"/>
          <p14:tracePt t="42258" x="1919288" y="2759075"/>
          <p14:tracePt t="42274" x="1893888" y="2768600"/>
          <p14:tracePt t="42291" x="1874838" y="2776538"/>
          <p14:tracePt t="42307" x="1839913" y="2803525"/>
          <p14:tracePt t="42324" x="1822450" y="2822575"/>
          <p14:tracePt t="42340" x="1795463" y="2840038"/>
          <p14:tracePt t="42357" x="1768475" y="2857500"/>
          <p14:tracePt t="42374" x="1731963" y="2884488"/>
          <p14:tracePt t="42390" x="1687513" y="2911475"/>
          <p14:tracePt t="42407" x="1625600" y="2938463"/>
          <p14:tracePt t="42424" x="1554163" y="2973388"/>
          <p14:tracePt t="42440" x="1527175" y="2982913"/>
          <p14:tracePt t="42457" x="1509713" y="2982913"/>
          <p14:tracePt t="42498" x="1500188" y="2982913"/>
          <p14:tracePt t="42512" x="1500188" y="2973388"/>
          <p14:tracePt t="42524" x="1490663" y="2965450"/>
          <p14:tracePt t="42541" x="1490663" y="2938463"/>
          <p14:tracePt t="42557" x="1482725" y="2911475"/>
          <p14:tracePt t="42574" x="1482725" y="2894013"/>
          <p14:tracePt t="42590" x="1482725" y="2867025"/>
          <p14:tracePt t="42607" x="1482725" y="2847975"/>
          <p14:tracePt t="42624" x="1482725" y="2822575"/>
          <p14:tracePt t="42641" x="1482725" y="2803525"/>
          <p14:tracePt t="42754" x="1482725" y="2795588"/>
          <p14:tracePt t="42866" x="1490663" y="2795588"/>
          <p14:tracePt t="42874" x="1500188" y="2803525"/>
          <p14:tracePt t="42880" x="1517650" y="2822575"/>
          <p14:tracePt t="42890" x="1527175" y="2830513"/>
          <p14:tracePt t="42907" x="1571625" y="2857500"/>
          <p14:tracePt t="42924" x="1616075" y="2884488"/>
          <p14:tracePt t="42941" x="1741488" y="2919413"/>
          <p14:tracePt t="42957" x="1822450" y="2938463"/>
          <p14:tracePt t="42973" x="1874838" y="2938463"/>
          <p14:tracePt t="42990" x="1911350" y="2938463"/>
          <p14:tracePt t="43007" x="1946275" y="2938463"/>
          <p14:tracePt t="43024" x="1965325" y="2938463"/>
          <p14:tracePt t="43040" x="1990725" y="2938463"/>
          <p14:tracePt t="43057" x="2036763" y="2928938"/>
          <p14:tracePt t="43073" x="2071688" y="2911475"/>
          <p14:tracePt t="43090" x="2098675" y="2894013"/>
          <p14:tracePt t="43107" x="2133600" y="2867025"/>
          <p14:tracePt t="43123" x="2170113" y="2840038"/>
          <p14:tracePt t="43140" x="2187575" y="2813050"/>
          <p14:tracePt t="43157" x="2214563" y="2786063"/>
          <p14:tracePt t="43173" x="2259013" y="2741613"/>
          <p14:tracePt t="43190" x="2268538" y="2724150"/>
          <p14:tracePt t="43206" x="2276475" y="2697163"/>
          <p14:tracePt t="43223" x="2276475" y="2679700"/>
          <p14:tracePt t="43240" x="2286000" y="2660650"/>
          <p14:tracePt t="43256" x="2286000" y="2652713"/>
          <p14:tracePt t="43419" x="2295525" y="2660650"/>
          <p14:tracePt t="43426" x="2303463" y="2670175"/>
          <p14:tracePt t="43440" x="2312988" y="2687638"/>
          <p14:tracePt t="43456" x="2347913" y="2724150"/>
          <p14:tracePt t="43473" x="2374900" y="2751138"/>
          <p14:tracePt t="43490" x="2401888" y="2768600"/>
          <p14:tracePt t="43506" x="2428875" y="2786063"/>
          <p14:tracePt t="43523" x="2455863" y="2813050"/>
          <p14:tracePt t="43540" x="2490788" y="2840038"/>
          <p14:tracePt t="43557" x="2562225" y="2874963"/>
          <p14:tracePt t="43574" x="2616200" y="2884488"/>
          <p14:tracePt t="43590" x="2687638" y="2894013"/>
          <p14:tracePt t="43606" x="2751138" y="2894013"/>
          <p14:tracePt t="43623" x="2830513" y="2884488"/>
          <p14:tracePt t="43640" x="2919413" y="2867025"/>
          <p14:tracePt t="43644" x="2946400" y="2867025"/>
          <p14:tracePt t="43657" x="3027363" y="2840038"/>
          <p14:tracePt t="43673" x="3071813" y="2830513"/>
          <p14:tracePt t="43690" x="3224213" y="2795588"/>
          <p14:tracePt t="43706" x="3330575" y="2768600"/>
          <p14:tracePt t="43724" x="3429000" y="2751138"/>
          <p14:tracePt t="43740" x="3517900" y="2741613"/>
          <p14:tracePt t="43757" x="3598863" y="2724150"/>
          <p14:tracePt t="43774" x="3714750" y="2687638"/>
          <p14:tracePt t="43791" x="3795713" y="2670175"/>
          <p14:tracePt t="43807" x="3848100" y="2660650"/>
          <p14:tracePt t="43823" x="3875088" y="2652713"/>
          <p14:tracePt t="43840" x="3902075" y="2652713"/>
          <p14:tracePt t="43856" x="3919538" y="2652713"/>
          <p14:tracePt t="43873" x="3956050" y="2652713"/>
          <p14:tracePt t="43891" x="3983038" y="2652713"/>
          <p14:tracePt t="43907" x="4000500" y="2652713"/>
          <p14:tracePt t="43974" x="4000500" y="2643188"/>
          <p14:tracePt t="43999" x="4010025" y="2643188"/>
          <p14:tracePt t="44737" x="4017963" y="2643188"/>
          <p14:tracePt t="44746" x="4027488" y="2643188"/>
          <p14:tracePt t="44756" x="4037013" y="2643188"/>
          <p14:tracePt t="44773" x="4062413" y="2660650"/>
          <p14:tracePt t="44806" x="4187825" y="2660650"/>
          <p14:tracePt t="44839" x="4348163" y="2687638"/>
          <p14:tracePt t="44872" x="4429125" y="2724150"/>
          <p14:tracePt t="44889" x="4465638" y="2741613"/>
          <p14:tracePt t="44906" x="4527550" y="2768600"/>
          <p14:tracePt t="44922" x="4581525" y="2776538"/>
          <p14:tracePt t="44938" x="4652963" y="2786063"/>
          <p14:tracePt t="44955" x="4741863" y="2786063"/>
          <p14:tracePt t="44972" x="4813300" y="2803525"/>
          <p14:tracePt t="44989" x="4884738" y="2830513"/>
          <p14:tracePt t="45005" x="5027613" y="2874963"/>
          <p14:tracePt t="45022" x="5133975" y="2919413"/>
          <p14:tracePt t="45039" x="5232400" y="2955925"/>
          <p14:tracePt t="45055" x="5340350" y="2990850"/>
          <p14:tracePt t="45072" x="5394325" y="3009900"/>
          <p14:tracePt t="45089" x="5429250" y="3036888"/>
          <p14:tracePt t="45105" x="5456238" y="3054350"/>
          <p14:tracePt t="45122" x="5491163" y="3081338"/>
          <p14:tracePt t="45138" x="5518150" y="3108325"/>
          <p14:tracePt t="45155" x="5545138" y="3133725"/>
          <p14:tracePt t="45172" x="5562600" y="3160713"/>
          <p14:tracePt t="45189" x="5589588" y="3187700"/>
          <p14:tracePt t="45205" x="5608638" y="3205163"/>
          <p14:tracePt t="45222" x="5626100" y="3232150"/>
          <p14:tracePt t="45238" x="5653088" y="3276600"/>
          <p14:tracePt t="45255" x="5680075" y="3303588"/>
          <p14:tracePt t="45271" x="5705475" y="3330575"/>
          <p14:tracePt t="45288" x="5732463" y="3348038"/>
          <p14:tracePt t="45305" x="5751513" y="3357563"/>
          <p14:tracePt t="45322" x="5759450" y="3375025"/>
          <p14:tracePt t="45338" x="5768975" y="3375025"/>
          <p14:tracePt t="45355" x="5776913" y="3384550"/>
          <p14:tracePt t="45371" x="5786438" y="3394075"/>
          <p14:tracePt t="45388" x="5803900" y="3402013"/>
          <p14:tracePt t="45405" x="5813425" y="3411538"/>
          <p14:tracePt t="45693" x="5795963" y="3411538"/>
          <p14:tracePt t="45699" x="5786438" y="3411538"/>
          <p14:tracePt t="45706" x="5776913" y="3411538"/>
          <p14:tracePt t="45722" x="5751513" y="3411538"/>
          <p14:tracePt t="45738" x="5653088" y="3419475"/>
          <p14:tracePt t="45771" x="5527675" y="3429000"/>
          <p14:tracePt t="45805" x="5357813" y="3446463"/>
          <p14:tracePt t="45838" x="5099050" y="3517900"/>
          <p14:tracePt t="45854" x="5010150" y="3544888"/>
          <p14:tracePt t="45871" x="4938713" y="3562350"/>
          <p14:tracePt t="45888" x="4875213" y="3581400"/>
          <p14:tracePt t="45904" x="4830763" y="3608388"/>
          <p14:tracePt t="45921" x="4795838" y="3625850"/>
          <p14:tracePt t="45938" x="4759325" y="3633788"/>
          <p14:tracePt t="45954" x="4732338" y="3643313"/>
          <p14:tracePt t="45971" x="4705350" y="3652838"/>
          <p14:tracePt t="45988" x="4633913" y="3670300"/>
          <p14:tracePt t="46004" x="4545013" y="3697288"/>
          <p14:tracePt t="46021" x="4446588" y="3697288"/>
          <p14:tracePt t="46038" x="4322763" y="3714750"/>
          <p14:tracePt t="46054" x="4295775" y="3714750"/>
          <p14:tracePt t="46071" x="4276725" y="3714750"/>
          <p14:tracePt t="46087" x="4268788" y="3714750"/>
          <p14:tracePt t="46217" x="4276725" y="3714750"/>
          <p14:tracePt t="46221" x="4286250" y="3705225"/>
          <p14:tracePt t="46237" x="4330700" y="3679825"/>
          <p14:tracePt t="46254" x="4429125" y="3643313"/>
          <p14:tracePt t="46271" x="4518025" y="3616325"/>
          <p14:tracePt t="46288" x="4616450" y="3581400"/>
          <p14:tracePt t="46304" x="4714875" y="3544888"/>
          <p14:tracePt t="46321" x="4759325" y="3517900"/>
          <p14:tracePt t="46337" x="4822825" y="3482975"/>
          <p14:tracePt t="46354" x="4857750" y="3465513"/>
          <p14:tracePt t="46371" x="4919663" y="3446463"/>
          <p14:tracePt t="46388" x="4991100" y="3429000"/>
          <p14:tracePt t="46404" x="5089525" y="3394075"/>
          <p14:tracePt t="46421" x="5153025" y="3375025"/>
          <p14:tracePt t="46438" x="5197475" y="3348038"/>
          <p14:tracePt t="46454" x="5224463" y="3340100"/>
          <p14:tracePt t="46471" x="5251450" y="3330575"/>
          <p14:tracePt t="46487" x="5268913" y="3313113"/>
          <p14:tracePt t="46504" x="5313363" y="3295650"/>
          <p14:tracePt t="46521" x="5357813" y="3286125"/>
          <p14:tracePt t="46538" x="5438775" y="3259138"/>
          <p14:tracePt t="46554" x="5483225" y="3259138"/>
          <p14:tracePt t="46570" x="5518150" y="3251200"/>
          <p14:tracePt t="46587" x="5537200" y="3241675"/>
          <p14:tracePt t="46604" x="5554663" y="3241675"/>
          <p14:tracePt t="46693" x="5554663" y="3232150"/>
          <p14:tracePt t="46701" x="5545138" y="3224213"/>
          <p14:tracePt t="46709" x="5527675" y="3224213"/>
          <p14:tracePt t="46720" x="5500688" y="3205163"/>
          <p14:tracePt t="46737" x="5411788" y="3205163"/>
          <p14:tracePt t="46754" x="5232400" y="3214688"/>
          <p14:tracePt t="46771" x="5099050" y="3241675"/>
          <p14:tracePt t="46787" x="4973638" y="3276600"/>
          <p14:tracePt t="46804" x="4884738" y="3295650"/>
          <p14:tracePt t="46821" x="4840288" y="3303588"/>
          <p14:tracePt t="46837" x="4822825" y="3322638"/>
          <p14:tracePt t="46854" x="4786313" y="3330575"/>
          <p14:tracePt t="46871" x="4759325" y="3340100"/>
          <p14:tracePt t="46887" x="4741863" y="3348038"/>
          <p14:tracePt t="46904" x="4724400" y="3357563"/>
          <p14:tracePt t="46921" x="4705350" y="3357563"/>
          <p14:tracePt t="46937" x="4679950" y="3367088"/>
          <p14:tracePt t="46953" x="4643438" y="3384550"/>
          <p14:tracePt t="46971" x="4598988" y="3411538"/>
          <p14:tracePt t="46987" x="4572000" y="3419475"/>
          <p14:tracePt t="47003" x="4562475" y="3419475"/>
          <p14:tracePt t="47088" x="4598988" y="3419475"/>
          <p14:tracePt t="47095" x="4643438" y="3411538"/>
          <p14:tracePt t="47103" x="4705350" y="3394075"/>
          <p14:tracePt t="47120" x="4857750" y="3357563"/>
          <p14:tracePt t="47137" x="5027613" y="3322638"/>
          <p14:tracePt t="47153" x="5180013" y="3268663"/>
          <p14:tracePt t="47158" x="5251450" y="3251200"/>
          <p14:tracePt t="47170" x="5313363" y="3232150"/>
          <p14:tracePt t="47187" x="5429250" y="3205163"/>
          <p14:tracePt t="47203" x="5473700" y="3197225"/>
          <p14:tracePt t="47221" x="5518150" y="3187700"/>
          <p14:tracePt t="47237" x="5537200" y="3187700"/>
          <p14:tracePt t="47253" x="5562600" y="3179763"/>
          <p14:tracePt t="47270" x="5589588" y="3170238"/>
          <p14:tracePt t="47287" x="5599113" y="3160713"/>
          <p14:tracePt t="47303" x="5608638" y="3160713"/>
          <p14:tracePt t="47361" x="5608638" y="3152775"/>
          <p14:tracePt t="47379" x="5599113" y="3152775"/>
          <p14:tracePt t="47388" x="5581650" y="3152775"/>
          <p14:tracePt t="47393" x="5562600" y="3152775"/>
          <p14:tracePt t="47403" x="5518150" y="3152775"/>
          <p14:tracePt t="47420" x="5402263" y="3160713"/>
          <p14:tracePt t="47437" x="5268913" y="3179763"/>
          <p14:tracePt t="47453" x="5153025" y="3197225"/>
          <p14:tracePt t="47471" x="4983163" y="3224213"/>
          <p14:tracePt t="47486" x="4938713" y="3224213"/>
          <p14:tracePt t="47503" x="4919663" y="3224213"/>
          <p14:tracePt t="47520" x="4894263" y="3224213"/>
          <p14:tracePt t="47537" x="4875213" y="3224213"/>
          <p14:tracePt t="47553" x="4848225" y="3224213"/>
          <p14:tracePt t="47570" x="4830763" y="3224213"/>
          <p14:tracePt t="47587" x="4813300" y="3224213"/>
          <p14:tracePt t="47603" x="4803775" y="3224213"/>
          <p14:tracePt t="47620" x="4786313" y="3224213"/>
          <p14:tracePt t="47637" x="4759325" y="3224213"/>
          <p14:tracePt t="47653" x="4732338" y="3241675"/>
          <p14:tracePt t="47656" x="4714875" y="3241675"/>
          <p14:tracePt t="47671" x="4697413" y="3241675"/>
          <p14:tracePt t="47687" x="4679950" y="3251200"/>
          <p14:tracePt t="47772" x="4687888" y="3251200"/>
          <p14:tracePt t="47781" x="4705350" y="3251200"/>
          <p14:tracePt t="47788" x="4741863" y="3251200"/>
          <p14:tracePt t="47803" x="4830763" y="3251200"/>
          <p14:tracePt t="47820" x="4929188" y="3224213"/>
          <p14:tracePt t="47836" x="5027613" y="3224213"/>
          <p14:tracePt t="47853" x="5126038" y="3214688"/>
          <p14:tracePt t="47870" x="5205413" y="3214688"/>
          <p14:tracePt t="47887" x="5286375" y="3205163"/>
          <p14:tracePt t="47903" x="5322888" y="3205163"/>
          <p14:tracePt t="47919" x="5348288" y="3205163"/>
          <p14:tracePt t="47936" x="5367338" y="3205163"/>
          <p14:tracePt t="47953" x="5384800" y="3205163"/>
          <p14:tracePt t="47970" x="5394325" y="3205163"/>
          <p14:tracePt t="47987" x="5402263" y="3205163"/>
          <p14:tracePt t="48082" x="5394325" y="3205163"/>
          <p14:tracePt t="48090" x="5367338" y="3197225"/>
          <p14:tracePt t="48103" x="5330825" y="3197225"/>
          <p14:tracePt t="48119" x="5187950" y="3197225"/>
          <p14:tracePt t="48136" x="5089525" y="3197225"/>
          <p14:tracePt t="48153" x="5000625" y="3214688"/>
          <p14:tracePt t="48169" x="4973638" y="3214688"/>
          <p14:tracePt t="48186" x="4946650" y="3214688"/>
          <p14:tracePt t="48203" x="4929188" y="3214688"/>
          <p14:tracePt t="48219" x="4894263" y="3214688"/>
          <p14:tracePt t="48236" x="4848225" y="3205163"/>
          <p14:tracePt t="48252" x="4813300" y="3205163"/>
          <p14:tracePt t="48269" x="4776788" y="3205163"/>
          <p14:tracePt t="48286" x="4741863" y="3214688"/>
          <p14:tracePt t="48303" x="4724400" y="3224213"/>
          <p14:tracePt t="48319" x="4697413" y="3224213"/>
          <p14:tracePt t="48336" x="4660900" y="3232150"/>
          <p14:tracePt t="48352" x="4625975" y="3241675"/>
          <p14:tracePt t="48369" x="4598988" y="3259138"/>
          <p14:tracePt t="48386" x="4581525" y="3259138"/>
          <p14:tracePt t="48403" x="4581525" y="3268663"/>
          <p14:tracePt t="48505" x="4589463" y="3268663"/>
          <p14:tracePt t="48513" x="4616450" y="3268663"/>
          <p14:tracePt t="48522" x="4643438" y="3268663"/>
          <p14:tracePt t="48535" x="4724400" y="3276600"/>
          <p14:tracePt t="48552" x="4830763" y="3276600"/>
          <p14:tracePt t="48569" x="4956175" y="3268663"/>
          <p14:tracePt t="48586" x="5062538" y="3232150"/>
          <p14:tracePt t="48603" x="5133975" y="3214688"/>
          <p14:tracePt t="48619" x="5153025" y="3214688"/>
          <p14:tracePt t="48794" x="5143500" y="3214688"/>
          <p14:tracePt t="48811" x="5133975" y="3214688"/>
          <p14:tracePt t="48817" x="5126038" y="3214688"/>
          <p14:tracePt t="48824" x="5116513" y="3214688"/>
          <p14:tracePt t="48836" x="5108575" y="3214688"/>
          <p14:tracePt t="49176" x="5108575" y="3205163"/>
          <p14:tracePt t="49196" x="5089525" y="3197225"/>
          <p14:tracePt t="49202" x="5081588" y="3187700"/>
          <p14:tracePt t="49210" x="5072063" y="3187700"/>
          <p14:tracePt t="49219" x="5045075" y="3187700"/>
          <p14:tracePt t="49235" x="5000625" y="3179763"/>
          <p14:tracePt t="49252" x="4956175" y="3179763"/>
          <p14:tracePt t="49269" x="4919663" y="3179763"/>
          <p14:tracePt t="49302" x="4875213" y="3179763"/>
          <p14:tracePt t="49335" x="4813300" y="3179763"/>
          <p14:tracePt t="49368" x="4759325" y="3160713"/>
          <p14:tracePt t="49385" x="4724400" y="3152775"/>
          <p14:tracePt t="49402" x="4697413" y="3152775"/>
          <p14:tracePt t="49419" x="4660900" y="3152775"/>
          <p14:tracePt t="49435" x="4643438" y="3152775"/>
          <p14:tracePt t="49451" x="4608513" y="3152775"/>
          <p14:tracePt t="49468" x="4589463" y="3152775"/>
          <p14:tracePt t="49485" x="4581525" y="3152775"/>
          <p14:tracePt t="49547" x="4572000" y="3152775"/>
          <p14:tracePt t="49561" x="4572000" y="3143250"/>
          <p14:tracePt t="49568" x="4562475" y="3143250"/>
          <p14:tracePt t="49585" x="4554538" y="3125788"/>
          <p14:tracePt t="49601" x="4545013" y="3125788"/>
          <p14:tracePt t="49619" x="4537075" y="3116263"/>
          <p14:tracePt t="49635" x="4527550" y="3098800"/>
          <p14:tracePt t="49651" x="4518025" y="3089275"/>
          <p14:tracePt t="49668" x="4510088" y="3081338"/>
          <p14:tracePt t="49685" x="4500563" y="3071813"/>
          <p14:tracePt t="49701" x="4491038" y="3062288"/>
          <p14:tracePt t="49760" x="4491038" y="3054350"/>
          <p14:tracePt t="49784" x="4491038" y="3044825"/>
          <p14:tracePt t="49806" x="4491038" y="3036888"/>
          <p14:tracePt t="49819" x="4491038" y="3027363"/>
          <p14:tracePt t="49836" x="4491038" y="3017838"/>
          <p14:tracePt t="49845" x="4491038" y="3000375"/>
          <p14:tracePt t="49862" x="4491038" y="2990850"/>
          <p14:tracePt t="49868" x="4491038" y="2973388"/>
          <p14:tracePt t="49884" x="4491038" y="2955925"/>
          <p14:tracePt t="49901" x="4491038" y="2928938"/>
          <p14:tracePt t="49918" x="4491038" y="2911475"/>
          <p14:tracePt t="49934" x="4491038" y="2884488"/>
          <p14:tracePt t="49952" x="4473575" y="2847975"/>
          <p14:tracePt t="49969" x="4473575" y="2822575"/>
          <p14:tracePt t="49984" x="4456113" y="2813050"/>
          <p14:tracePt t="50001" x="4446588" y="2795588"/>
          <p14:tracePt t="50019" x="4446588" y="2776538"/>
          <p14:tracePt t="50034" x="4438650" y="2768600"/>
          <p14:tracePt t="50051" x="4438650" y="2759075"/>
          <p14:tracePt t="50068" x="4429125" y="2741613"/>
          <p14:tracePt t="50084" x="4419600" y="2732088"/>
          <p14:tracePt t="50101" x="4419600" y="2724150"/>
          <p14:tracePt t="50118" x="4419600" y="2714625"/>
          <p14:tracePt t="50399" x="4419600" y="2724150"/>
          <p14:tracePt t="50413" x="4419600" y="2741613"/>
          <p14:tracePt t="50420" x="4419600" y="2751138"/>
          <p14:tracePt t="50434" x="4419600" y="2768600"/>
          <p14:tracePt t="50451" x="4411663" y="2822575"/>
          <p14:tracePt t="50468" x="4402138" y="2874963"/>
          <p14:tracePt t="50484" x="4394200" y="2938463"/>
          <p14:tracePt t="50501" x="4375150" y="2982913"/>
          <p14:tracePt t="50517" x="4357688" y="3017838"/>
          <p14:tracePt t="50534" x="4348163" y="3062288"/>
          <p14:tracePt t="50552" x="4330700" y="3108325"/>
          <p14:tracePt t="50568" x="4322763" y="3125788"/>
          <p14:tracePt t="50584" x="4313238" y="3133725"/>
          <p14:tracePt t="50861" x="4313238" y="3143250"/>
          <p14:tracePt t="50866" x="4313238" y="3152775"/>
          <p14:tracePt t="50873" x="4313238" y="3170238"/>
          <p14:tracePt t="50884" x="4313238" y="3187700"/>
          <p14:tracePt t="50901" x="4313238" y="3224213"/>
          <p14:tracePt t="50917" x="4303713" y="3251200"/>
          <p14:tracePt t="50934" x="4295775" y="3286125"/>
          <p14:tracePt t="50967" x="4276725" y="3340100"/>
          <p14:tracePt t="51001" x="4259263" y="3419475"/>
          <p14:tracePt t="51034" x="4241800" y="3473450"/>
          <p14:tracePt t="51050" x="4241800" y="3482975"/>
          <p14:tracePt t="51067" x="4232275" y="3500438"/>
          <p14:tracePt t="51084" x="4232275" y="3509963"/>
          <p14:tracePt t="51100" x="4224338" y="3527425"/>
          <p14:tracePt t="51117" x="4224338" y="3544888"/>
          <p14:tracePt t="51133" x="4205288" y="3571875"/>
          <p14:tracePt t="51150" x="4187825" y="3589338"/>
          <p14:tracePt t="51167" x="4170363" y="3616325"/>
          <p14:tracePt t="51183" x="4160838" y="3643313"/>
          <p14:tracePt t="51189" x="4152900" y="3643313"/>
          <p14:tracePt t="51200" x="4152900" y="3660775"/>
          <p14:tracePt t="51217" x="4152900" y="3670300"/>
          <p14:tracePt t="51233" x="4152900" y="3687763"/>
          <p14:tracePt t="51250" x="4152900" y="3705225"/>
          <p14:tracePt t="51267" x="4160838" y="3732213"/>
          <p14:tracePt t="51283" x="4179888" y="3759200"/>
          <p14:tracePt t="51300" x="4205288" y="3786188"/>
          <p14:tracePt t="51317" x="4224338" y="3803650"/>
          <p14:tracePt t="51333" x="4268788" y="3848100"/>
          <p14:tracePt t="51350" x="4295775" y="3875088"/>
          <p14:tracePt t="51367" x="4313238" y="3902075"/>
          <p14:tracePt t="51383" x="4340225" y="3919538"/>
          <p14:tracePt t="51400" x="4348163" y="3929063"/>
          <p14:tracePt t="51417" x="4357688" y="3929063"/>
          <p14:tracePt t="51507" x="4357688" y="3919538"/>
          <p14:tracePt t="51538" x="4357688" y="3911600"/>
          <p14:tracePt t="51553" x="4357688" y="3902075"/>
          <p14:tracePt t="51577" x="4348163" y="3902075"/>
          <p14:tracePt t="51584" x="4348163" y="3894138"/>
          <p14:tracePt t="51609" x="4348163" y="3884613"/>
          <p14:tracePt t="51635" x="4348163" y="3875088"/>
          <p14:tracePt t="52551" x="4348163" y="3857625"/>
          <p14:tracePt t="52562" x="4340225" y="3822700"/>
          <p14:tracePt t="52567" x="4330700" y="3768725"/>
          <p14:tracePt t="52582" x="4330700" y="3724275"/>
          <p14:tracePt t="52599" x="4322763" y="3554413"/>
          <p14:tracePt t="52616" x="4313238" y="3419475"/>
          <p14:tracePt t="52650" x="4313238" y="3187700"/>
          <p14:tracePt t="52683" x="4330700" y="3062288"/>
          <p14:tracePt t="52716" x="4357688" y="3000375"/>
          <p14:tracePt t="52732" x="4357688" y="2982913"/>
          <p14:tracePt t="52800" x="4367213" y="2982913"/>
          <p14:tracePt t="52925" x="4367213" y="3000375"/>
          <p14:tracePt t="52931" x="4367213" y="3036888"/>
          <p14:tracePt t="52937" x="4367213" y="3089275"/>
          <p14:tracePt t="52949" x="4367213" y="3133725"/>
          <p14:tracePt t="52965" x="4348163" y="3232150"/>
          <p14:tracePt t="52982" x="4330700" y="3322638"/>
          <p14:tracePt t="52999" x="4313238" y="3402013"/>
          <p14:tracePt t="53015" x="4313238" y="3419475"/>
          <p14:tracePt t="53032" x="4313238" y="3438525"/>
          <p14:tracePt t="53048" x="4313238" y="3455988"/>
          <p14:tracePt t="53065" x="4313238" y="3465513"/>
          <p14:tracePt t="53082" x="4313238" y="3473450"/>
          <p14:tracePt t="53099" x="4313238" y="3490913"/>
          <p14:tracePt t="53115" x="4313238" y="3517900"/>
          <p14:tracePt t="53132" x="4322763" y="3544888"/>
          <p14:tracePt t="53148" x="4330700" y="3571875"/>
          <p14:tracePt t="53165" x="4357688" y="3598863"/>
          <p14:tracePt t="53182" x="4384675" y="3643313"/>
          <p14:tracePt t="53187" x="4402138" y="3679825"/>
          <p14:tracePt t="53199" x="4411663" y="3705225"/>
          <p14:tracePt t="53215" x="4446588" y="3786188"/>
          <p14:tracePt t="53232" x="4491038" y="3867150"/>
          <p14:tracePt t="53248" x="4510088" y="3894138"/>
          <p14:tracePt t="53265" x="4518025" y="3902075"/>
          <p14:tracePt t="53564" x="4510088" y="3902075"/>
          <p14:tracePt t="53582" x="4510088" y="3894138"/>
          <p14:tracePt t="53592" x="4510088" y="3884613"/>
          <p14:tracePt t="53616" x="4510088" y="3875088"/>
          <p14:tracePt t="53639" x="4510088" y="3867150"/>
          <p14:tracePt t="53655" x="4510088" y="3857625"/>
          <p14:tracePt t="53671" x="4510088" y="3848100"/>
          <p14:tracePt t="53677" x="4518025" y="3840163"/>
          <p14:tracePt t="53699" x="4527550" y="3840163"/>
          <p14:tracePt t="53731" x="4554538" y="3803650"/>
          <p14:tracePt t="53748" x="4572000" y="3795713"/>
          <p14:tracePt t="53765" x="4598988" y="3776663"/>
          <p14:tracePt t="53782" x="4633913" y="3759200"/>
          <p14:tracePt t="53799" x="4705350" y="3724275"/>
          <p14:tracePt t="53816" x="4776788" y="3697288"/>
          <p14:tracePt t="53832" x="4857750" y="3679825"/>
          <p14:tracePt t="53848" x="4929188" y="3643313"/>
          <p14:tracePt t="53865" x="4983163" y="3616325"/>
          <p14:tracePt t="53881" x="5062538" y="3581400"/>
          <p14:tracePt t="53898" x="5133975" y="3554413"/>
          <p14:tracePt t="53915" x="5214938" y="3509963"/>
          <p14:tracePt t="53931" x="5268913" y="3482975"/>
          <p14:tracePt t="53948" x="5322888" y="3455988"/>
          <p14:tracePt t="53965" x="5357813" y="3429000"/>
          <p14:tracePt t="53981" x="5402263" y="3402013"/>
          <p14:tracePt t="53998" x="5429250" y="3384550"/>
          <p14:tracePt t="54015" x="5446713" y="3367088"/>
          <p14:tracePt t="54061" x="5446713" y="3357563"/>
          <p14:tracePt t="54082" x="5446713" y="3348038"/>
          <p14:tracePt t="54102" x="5446713" y="3340100"/>
          <p14:tracePt t="54109" x="5438775" y="3340100"/>
          <p14:tracePt t="54118" x="5429250" y="3322638"/>
          <p14:tracePt t="54131" x="5419725" y="3313113"/>
          <p14:tracePt t="54149" x="5375275" y="3276600"/>
          <p14:tracePt t="54164" x="5340350" y="3251200"/>
          <p14:tracePt t="54181" x="5303838" y="3224213"/>
          <p14:tracePt t="54197" x="5276850" y="3197225"/>
          <p14:tracePt t="54215" x="5251450" y="3170238"/>
          <p14:tracePt t="54231" x="5224463" y="3143250"/>
          <p14:tracePt t="54248" x="5187950" y="3098800"/>
          <p14:tracePt t="54264" x="5160963" y="3062288"/>
          <p14:tracePt t="54281" x="5133975" y="3036888"/>
          <p14:tracePt t="54297" x="5108575" y="3009900"/>
          <p14:tracePt t="54315" x="5081588" y="2982913"/>
          <p14:tracePt t="54331" x="5045075" y="2973388"/>
          <p14:tracePt t="54348" x="4991100" y="2946400"/>
          <p14:tracePt t="54365" x="4884738" y="2946400"/>
          <p14:tracePt t="54381" x="4776788" y="2946400"/>
          <p14:tracePt t="54397" x="4697413" y="2982913"/>
          <p14:tracePt t="54414" x="4670425" y="3000375"/>
          <p14:tracePt t="54431" x="4643438" y="3017838"/>
          <p14:tracePt t="54449" x="4625975" y="3054350"/>
          <p14:tracePt t="54465" x="4625975" y="3108325"/>
          <p14:tracePt t="54481" x="4633913" y="3143250"/>
          <p14:tracePt t="54497" x="4679950" y="3187700"/>
          <p14:tracePt t="54514" x="4768850" y="3224213"/>
          <p14:tracePt t="54531" x="4902200" y="3232150"/>
          <p14:tracePt t="54549" x="5126038" y="3187700"/>
          <p14:tracePt t="54565" x="5251450" y="3143250"/>
          <p14:tracePt t="54582" x="5322888" y="3116263"/>
          <p14:tracePt t="54597" x="5340350" y="3089275"/>
          <p14:tracePt t="54614" x="5348288" y="3071813"/>
          <p14:tracePt t="54631" x="5348288" y="3044825"/>
          <p14:tracePt t="54647" x="5330825" y="3017838"/>
          <p14:tracePt t="54665" x="5295900" y="3009900"/>
          <p14:tracePt t="54682" x="5268913" y="3009900"/>
          <p14:tracePt t="54697" x="5232400" y="3027363"/>
          <p14:tracePt t="54714" x="5205413" y="3054350"/>
          <p14:tracePt t="54731" x="5197475" y="3071813"/>
          <p14:tracePt t="54747" x="5187950" y="3098800"/>
          <p14:tracePt t="54765" x="5205413" y="3143250"/>
          <p14:tracePt t="54781" x="5259388" y="3179763"/>
          <p14:tracePt t="54797" x="5357813" y="3205163"/>
          <p14:tracePt t="54814" x="5465763" y="3214688"/>
          <p14:tracePt t="54831" x="5554663" y="3179763"/>
          <p14:tracePt t="54848" x="5581650" y="3160713"/>
          <p14:tracePt t="54864" x="5581650" y="3143250"/>
          <p14:tracePt t="54881" x="5581650" y="3116263"/>
          <p14:tracePt t="54897" x="5572125" y="3108325"/>
          <p14:tracePt t="54914" x="5562600" y="3108325"/>
          <p14:tracePt t="54930" x="5518150" y="3133725"/>
          <p14:tracePt t="54947" x="5411788" y="3187700"/>
          <p14:tracePt t="54964" x="5348288" y="3232150"/>
          <p14:tracePt t="54981" x="5330825" y="3259138"/>
          <p14:tracePt t="54997" x="5322888" y="3276600"/>
          <p14:tracePt t="55031" x="5348288" y="3276600"/>
          <p14:tracePt t="55047" x="5384800" y="3251200"/>
          <p14:tracePt t="55064" x="5419725" y="3224213"/>
          <p14:tracePt t="55081" x="5429250" y="3214688"/>
          <p14:tracePt t="55325" x="5419725" y="3224213"/>
          <p14:tracePt t="55343" x="5411788" y="3232150"/>
          <p14:tracePt t="55350" x="5411788" y="3241675"/>
          <p14:tracePt t="55363" x="5402263" y="3241675"/>
          <p14:tracePt t="55380" x="5402263" y="3251200"/>
          <p14:tracePt t="55397" x="5411788" y="3259138"/>
          <p14:tracePt t="55414" x="5411788" y="3268663"/>
          <p14:tracePt t="55470" x="5419725" y="3268663"/>
          <p14:tracePt t="55478" x="5438775" y="3276600"/>
          <p14:tracePt t="55486" x="5446713" y="3286125"/>
          <p14:tracePt t="55497" x="5465763" y="3295650"/>
          <p14:tracePt t="55514" x="5545138" y="3313113"/>
          <p14:tracePt t="55530" x="5643563" y="3313113"/>
          <p14:tracePt t="55547" x="5875338" y="3224213"/>
          <p14:tracePt t="55564" x="6081713" y="3133725"/>
          <p14:tracePt t="55581" x="6259513" y="3044825"/>
          <p14:tracePt t="55597" x="6411913" y="2955925"/>
          <p14:tracePt t="55614" x="6562725" y="2894013"/>
          <p14:tracePt t="55630" x="6715125" y="2822575"/>
          <p14:tracePt t="55648" x="6929438" y="2724150"/>
          <p14:tracePt t="55665" x="7054850" y="2652713"/>
          <p14:tracePt t="55680" x="7161213" y="2589213"/>
          <p14:tracePt t="55696" x="7205663" y="2544763"/>
          <p14:tracePt t="55713" x="7232650" y="2500313"/>
          <p14:tracePt t="55730" x="7259638" y="2465388"/>
          <p14:tracePt t="55748" x="7296150" y="2401888"/>
          <p14:tracePt t="55764" x="7331075" y="2312988"/>
          <p14:tracePt t="55780" x="7367588" y="2214563"/>
          <p14:tracePt t="55797" x="7394575" y="2108200"/>
          <p14:tracePt t="55813" x="7439025" y="2009775"/>
          <p14:tracePt t="55830" x="7483475" y="1901825"/>
          <p14:tracePt t="55848" x="7527925" y="1822450"/>
          <p14:tracePt t="55865" x="7572375" y="1687513"/>
          <p14:tracePt t="55880" x="7599363" y="1633538"/>
          <p14:tracePt t="55896" x="7643813" y="1589088"/>
          <p14:tracePt t="55913" x="7680325" y="1554163"/>
          <p14:tracePt t="55930" x="7724775" y="1500188"/>
          <p14:tracePt t="55946" x="7786688" y="1455738"/>
          <p14:tracePt t="55963" x="7840663" y="1384300"/>
          <p14:tracePt t="55979" x="7929563" y="1276350"/>
          <p14:tracePt t="55996" x="7956550" y="1231900"/>
          <p14:tracePt t="56013" x="8018463" y="1160463"/>
          <p14:tracePt t="56029" x="8089900" y="1089025"/>
          <p14:tracePt t="56046" x="8170863" y="1009650"/>
          <p14:tracePt t="56063" x="8232775" y="928688"/>
          <p14:tracePt t="56079" x="8269288" y="884238"/>
          <p14:tracePt t="56096" x="8286750" y="857250"/>
          <p14:tracePt t="56152" x="8296275" y="857250"/>
          <p14:tracePt t="56163" x="8304213" y="847725"/>
          <p14:tracePt t="56171" x="8313738" y="839788"/>
          <p14:tracePt t="56179" x="8331200" y="830263"/>
          <p14:tracePt t="56196" x="8367713" y="822325"/>
          <p14:tracePt t="56213" x="8385175" y="812800"/>
          <p14:tracePt t="56230" x="8420100" y="803275"/>
          <p14:tracePt t="56246" x="8466138" y="795338"/>
          <p14:tracePt t="56263" x="8528050" y="795338"/>
          <p14:tracePt t="56279" x="8562975" y="795338"/>
          <p14:tracePt t="56296" x="8582025" y="803275"/>
          <p14:tracePt t="56312" x="8609013" y="812800"/>
          <p14:tracePt t="56329" x="8634413" y="830263"/>
          <p14:tracePt t="56346" x="8661400" y="847725"/>
          <p14:tracePt t="56362" x="8705850" y="866775"/>
          <p14:tracePt t="56379" x="8759825" y="874713"/>
          <p14:tracePt t="56396" x="8777288" y="874713"/>
          <p14:tracePt t="56412" x="8796338" y="874713"/>
          <p14:tracePt t="56430" x="8813800" y="874713"/>
          <p14:tracePt t="56446" x="8813800" y="884238"/>
          <p14:tracePt t="56464" x="8840788" y="884238"/>
          <p14:tracePt t="56480" x="8848725" y="893763"/>
          <p14:tracePt t="56496" x="8875713" y="911225"/>
          <p14:tracePt t="56513" x="8894763" y="919163"/>
          <p14:tracePt t="56529" x="8920163" y="946150"/>
          <p14:tracePt t="56546" x="8947150" y="946150"/>
          <p14:tracePt t="56563" x="8966200" y="955675"/>
          <p14:tracePt t="56580" x="9001125" y="955675"/>
          <p14:tracePt t="56596" x="9037638" y="955675"/>
          <p14:tracePt t="56612" x="9072563" y="955675"/>
          <p14:tracePt t="56629" x="9144000" y="965200"/>
          <p14:tracePt t="56646" x="9232900" y="982663"/>
          <p14:tracePt t="56663" x="9331325" y="990600"/>
          <p14:tracePt t="56680" x="9420225" y="990600"/>
          <p14:tracePt t="56696" x="9456738" y="990600"/>
          <p14:tracePt t="56712" x="9510713" y="1000125"/>
          <p14:tracePt t="56729" x="9555163" y="1009650"/>
          <p14:tracePt t="56746" x="9609138" y="1009650"/>
          <p14:tracePt t="56762" x="9634538" y="1009650"/>
          <p14:tracePt t="56780" x="9671050" y="1009650"/>
          <p14:tracePt t="56796" x="9698038" y="1009650"/>
          <p14:tracePt t="56812" x="9715500" y="1000125"/>
          <p14:tracePt t="56829" x="9742488" y="1000125"/>
          <p14:tracePt t="56846" x="9769475" y="1000125"/>
          <p14:tracePt t="56862" x="9786938" y="1000125"/>
          <p14:tracePt t="56879" x="9813925" y="1000125"/>
          <p14:tracePt t="56897" x="9848850" y="1000125"/>
          <p14:tracePt t="56912" x="9875838" y="1000125"/>
          <p14:tracePt t="56929" x="9912350" y="990600"/>
          <p14:tracePt t="56945" x="9974263" y="982663"/>
          <p14:tracePt t="56962" x="10055225" y="973138"/>
          <p14:tracePt t="56979" x="10153650" y="973138"/>
          <p14:tracePt t="56996" x="10287000" y="955675"/>
          <p14:tracePt t="57012" x="10491788" y="911225"/>
          <p14:tracePt t="57029" x="10590213" y="901700"/>
          <p14:tracePt t="57046" x="10688638" y="884238"/>
          <p14:tracePt t="57062" x="10752138" y="884238"/>
          <p14:tracePt t="57079" x="10804525" y="874713"/>
          <p14:tracePt t="57096" x="10858500" y="857250"/>
          <p14:tracePt t="57112" x="10939463" y="847725"/>
          <p14:tracePt t="57128" x="10974388" y="866775"/>
          <p14:tracePt t="57145" x="11001375" y="893763"/>
          <p14:tracePt t="57162" x="11028363" y="911225"/>
          <p14:tracePt t="57178" x="11045825" y="928688"/>
          <p14:tracePt t="57195" x="11063288" y="946150"/>
          <p14:tracePt t="57212" x="11072813" y="955675"/>
          <p14:tracePt t="57228" x="11082338" y="965200"/>
          <p14:tracePt t="57262" x="11099800" y="982663"/>
          <p14:tracePt t="57280" x="11126788" y="1000125"/>
          <p14:tracePt t="57295" x="11161713" y="1017588"/>
          <p14:tracePt t="57312" x="11188700" y="1017588"/>
          <p14:tracePt t="57328" x="11206163" y="1027113"/>
          <p14:tracePt t="57345" x="11225213" y="1027113"/>
          <p14:tracePt t="57491" x="11233150" y="1027113"/>
          <p14:tracePt t="57509" x="11242675" y="1027113"/>
          <p14:tracePt t="57583" x="11252200" y="1027113"/>
          <p14:tracePt t="57589" x="11260138" y="1027113"/>
          <p14:tracePt t="57596" x="11260138" y="1036638"/>
          <p14:tracePt t="57612" x="11269663" y="1036638"/>
          <p14:tracePt t="57628" x="11277600" y="1036638"/>
          <p14:tracePt t="57713" x="11287125" y="1036638"/>
          <p14:tracePt t="57721" x="11296650" y="1027113"/>
          <p14:tracePt t="57729" x="11304588" y="1027113"/>
          <p14:tracePt t="57745" x="11314113" y="1027113"/>
          <p14:tracePt t="57791" x="11314113" y="1017588"/>
          <p14:tracePt t="57798" x="11323638" y="1017588"/>
          <p14:tracePt t="64100" x="11314113" y="1017588"/>
          <p14:tracePt t="64104" x="11296650" y="1027113"/>
          <p14:tracePt t="64112" x="11287125" y="1036638"/>
          <p14:tracePt t="64123" x="11269663" y="1054100"/>
          <p14:tracePt t="64140" x="11242675" y="1071563"/>
          <p14:tracePt t="64157" x="11206163" y="1098550"/>
          <p14:tracePt t="64174" x="11134725" y="1133475"/>
          <p14:tracePt t="64206" x="11082338" y="1179513"/>
          <p14:tracePt t="64239" x="10875963" y="1258888"/>
          <p14:tracePt t="64273" x="10777538" y="1295400"/>
          <p14:tracePt t="64290" x="10661650" y="1330325"/>
          <p14:tracePt t="64306" x="10617200" y="1339850"/>
          <p14:tracePt t="64323" x="10599738" y="1339850"/>
          <p14:tracePt t="64339" x="10545763" y="1357313"/>
          <p14:tracePt t="64356" x="10456863" y="1384300"/>
          <p14:tracePt t="64373" x="10358438" y="1401763"/>
          <p14:tracePt t="64390" x="10206038" y="1446213"/>
          <p14:tracePt t="64407" x="10099675" y="1482725"/>
          <p14:tracePt t="64423" x="10001250" y="1509713"/>
          <p14:tracePt t="64439" x="9902825" y="1544638"/>
          <p14:tracePt t="64456" x="9823450" y="1571625"/>
          <p14:tracePt t="64473" x="9732963" y="1608138"/>
          <p14:tracePt t="64489" x="9680575" y="1625600"/>
          <p14:tracePt t="64506" x="9653588" y="1643063"/>
          <p14:tracePt t="64523" x="9644063" y="1643063"/>
          <p14:tracePt t="64648" x="9653588" y="1633538"/>
          <p14:tracePt t="64655" x="9671050" y="1625600"/>
          <p14:tracePt t="64663" x="9671050" y="1616075"/>
          <p14:tracePt t="64672" x="9688513" y="1598613"/>
          <p14:tracePt t="64689" x="9715500" y="1571625"/>
          <p14:tracePt t="64706" x="9732963" y="1554163"/>
          <p14:tracePt t="64723" x="9742488" y="1544638"/>
          <p14:tracePt t="64739" x="9769475" y="1527175"/>
          <p14:tracePt t="64756" x="9777413" y="1517650"/>
          <p14:tracePt t="64772" x="9796463" y="1500188"/>
          <p14:tracePt t="64789" x="9823450" y="1473200"/>
          <p14:tracePt t="64806" x="9840913" y="1465263"/>
          <p14:tracePt t="64823" x="9875838" y="1446213"/>
          <p14:tracePt t="64839" x="9902825" y="1446213"/>
          <p14:tracePt t="64856" x="9956800" y="1446213"/>
          <p14:tracePt t="64872" x="10010775" y="1428750"/>
          <p14:tracePt t="64889" x="10099675" y="1411288"/>
          <p14:tracePt t="64906" x="10161588" y="1401763"/>
          <p14:tracePt t="64922" x="10233025" y="1374775"/>
          <p14:tracePt t="64939" x="10277475" y="1357313"/>
          <p14:tracePt t="64956" x="10323513" y="1339850"/>
          <p14:tracePt t="64972" x="10358438" y="1322388"/>
          <p14:tracePt t="64990" x="10394950" y="1312863"/>
          <p14:tracePt t="65006" x="10439400" y="1312863"/>
          <p14:tracePt t="65022" x="10483850" y="1303338"/>
          <p14:tracePt t="65039" x="10555288" y="1285875"/>
          <p14:tracePt t="65056" x="10680700" y="1268413"/>
          <p14:tracePt t="65073" x="10752138" y="1250950"/>
          <p14:tracePt t="65089" x="10823575" y="1223963"/>
          <p14:tracePt t="65105" x="10885488" y="1223963"/>
          <p14:tracePt t="65122" x="10939463" y="1196975"/>
          <p14:tracePt t="65139" x="10983913" y="1196975"/>
          <p14:tracePt t="65157" x="11028363" y="1179513"/>
          <p14:tracePt t="65172" x="11037888" y="1179513"/>
          <p14:tracePt t="65270" x="11045825" y="1179513"/>
          <p14:tracePt t="65286" x="11055350" y="1179513"/>
          <p14:tracePt t="65293" x="11063288" y="1179513"/>
          <p14:tracePt t="65613" x="11072813" y="1179513"/>
          <p14:tracePt t="65621" x="11082338" y="1196975"/>
          <p14:tracePt t="65629" x="11090275" y="1196975"/>
          <p14:tracePt t="65638" x="11109325" y="1214438"/>
          <p14:tracePt t="65655" x="11134725" y="1231900"/>
          <p14:tracePt t="65672" x="11153775" y="1250950"/>
          <p14:tracePt t="65688" x="11161713" y="1258888"/>
          <p14:tracePt t="65705" x="11171238" y="1268413"/>
          <p14:tracePt t="65807" x="11171238" y="1258888"/>
          <p14:tracePt t="66160" x="11171238" y="1250950"/>
          <p14:tracePt t="66167" x="11171238" y="1241425"/>
          <p14:tracePt t="66176" x="11161713" y="1241425"/>
          <p14:tracePt t="66188" x="11153775" y="1231900"/>
          <p14:tracePt t="66205" x="11134725" y="1223963"/>
          <p14:tracePt t="66221" x="11090275" y="1214438"/>
          <p14:tracePt t="66238" x="11055350" y="1214438"/>
          <p14:tracePt t="66254" x="11010900" y="1223963"/>
          <p14:tracePt t="66288" x="10848975" y="1276350"/>
          <p14:tracePt t="66321" x="10609263" y="1366838"/>
          <p14:tracePt t="66355" x="10402888" y="1419225"/>
          <p14:tracePt t="66372" x="10296525" y="1446213"/>
          <p14:tracePt t="66388" x="10225088" y="1465263"/>
          <p14:tracePt t="66405" x="10082213" y="1482725"/>
          <p14:tracePt t="66421" x="10001250" y="1490663"/>
          <p14:tracePt t="66438" x="9929813" y="1490663"/>
          <p14:tracePt t="66454" x="9875838" y="1482725"/>
          <p14:tracePt t="66471" x="9831388" y="1482725"/>
          <p14:tracePt t="66488" x="9786938" y="1473200"/>
          <p14:tracePt t="66504" x="9725025" y="1473200"/>
          <p14:tracePt t="66521" x="9626600" y="1455738"/>
          <p14:tracePt t="66538" x="9555163" y="1446213"/>
          <p14:tracePt t="66554" x="9510713" y="1446213"/>
          <p14:tracePt t="66571" x="9466263" y="1446213"/>
          <p14:tracePt t="66588" x="9439275" y="1446213"/>
          <p14:tracePt t="66604" x="9429750" y="1446213"/>
          <p14:tracePt t="66621" x="9420225" y="1446213"/>
          <p14:tracePt t="66638" x="9412288" y="1438275"/>
          <p14:tracePt t="66654" x="9394825" y="1438275"/>
          <p14:tracePt t="66671" x="9367838" y="1428750"/>
          <p14:tracePt t="66687" x="9340850" y="1428750"/>
          <p14:tracePt t="66704" x="9331325" y="1428750"/>
          <p14:tracePt t="66721" x="9323388" y="1419225"/>
          <p14:tracePt t="66920" x="9331325" y="1419225"/>
          <p14:tracePt t="66928" x="9348788" y="1411288"/>
          <p14:tracePt t="66938" x="9358313" y="1401763"/>
          <p14:tracePt t="66954" x="9412288" y="1401763"/>
          <p14:tracePt t="66971" x="9510713" y="1428750"/>
          <p14:tracePt t="66988" x="9617075" y="1446213"/>
          <p14:tracePt t="67021" x="9974263" y="1455738"/>
          <p14:tracePt t="67054" x="10206038" y="1419225"/>
          <p14:tracePt t="67087" x="10313988" y="1366838"/>
          <p14:tracePt t="67104" x="10340975" y="1347788"/>
          <p14:tracePt t="67121" x="10367963" y="1330325"/>
          <p14:tracePt t="67137" x="10385425" y="1303338"/>
          <p14:tracePt t="67154" x="10412413" y="1285875"/>
          <p14:tracePt t="67170" x="10429875" y="1285875"/>
          <p14:tracePt t="67187" x="10456863" y="1268413"/>
          <p14:tracePt t="67204" x="10491788" y="1268413"/>
          <p14:tracePt t="67221" x="10617200" y="1250950"/>
          <p14:tracePt t="67237" x="10715625" y="1241425"/>
          <p14:tracePt t="67254" x="10823575" y="1223963"/>
          <p14:tracePt t="67270" x="10920413" y="1196975"/>
          <p14:tracePt t="67287" x="11001375" y="1169988"/>
          <p14:tracePt t="67304" x="11028363" y="1160463"/>
          <p14:tracePt t="67320" x="11045825" y="1152525"/>
          <p14:tracePt t="67409" x="11055350" y="1152525"/>
          <p14:tracePt t="67416" x="11063288" y="1152525"/>
          <p14:tracePt t="67424" x="11072813" y="1160463"/>
          <p14:tracePt t="67438" x="11082338" y="1169988"/>
          <p14:tracePt t="67453" x="11099800" y="1169988"/>
          <p14:tracePt t="67470" x="11099800" y="1179513"/>
          <p14:tracePt t="67487" x="11109325" y="1179513"/>
          <p14:tracePt t="67552" x="11117263" y="1187450"/>
          <p14:tracePt t="67558" x="11117263" y="1196975"/>
          <p14:tracePt t="67570" x="11126788" y="1196975"/>
          <p14:tracePt t="67587" x="11134725" y="1214438"/>
          <p14:tracePt t="67603" x="11134725" y="1231900"/>
          <p14:tracePt t="67620" x="11144250" y="1231900"/>
          <p14:tracePt t="67637" x="11144250" y="1241425"/>
          <p14:tracePt t="67754" x="11144250" y="1250950"/>
          <p14:tracePt t="67760" x="11144250" y="1258888"/>
          <p14:tracePt t="67776" x="11144250" y="1268413"/>
          <p14:tracePt t="67794" x="11144250" y="1276350"/>
          <p14:tracePt t="79252" x="11134725" y="1285875"/>
          <p14:tracePt t="79259" x="11134725" y="1295400"/>
          <p14:tracePt t="79266" x="11117263" y="1295400"/>
          <p14:tracePt t="79277" x="11109325" y="1312863"/>
          <p14:tracePt t="79294" x="11082338" y="1322388"/>
          <p14:tracePt t="79311" x="11055350" y="1347788"/>
          <p14:tracePt t="79327" x="11018838" y="1384300"/>
          <p14:tracePt t="79361" x="10929938" y="1428750"/>
          <p14:tracePt t="79394" x="10804525" y="1490663"/>
          <p14:tracePt t="79427" x="10671175" y="1562100"/>
          <p14:tracePt t="79443" x="10590213" y="1608138"/>
          <p14:tracePt t="79460" x="10537825" y="1633538"/>
          <p14:tracePt t="79477" x="10474325" y="1670050"/>
          <p14:tracePt t="79494" x="10420350" y="1704975"/>
          <p14:tracePt t="79511" x="10367963" y="1741488"/>
          <p14:tracePt t="79527" x="10287000" y="1776413"/>
          <p14:tracePt t="79544" x="10198100" y="1822450"/>
          <p14:tracePt t="79560" x="10117138" y="1857375"/>
          <p14:tracePt t="79577" x="10045700" y="1893888"/>
          <p14:tracePt t="79594" x="9983788" y="1919288"/>
          <p14:tracePt t="79610" x="9947275" y="1946275"/>
          <p14:tracePt t="79627" x="9894888" y="1973263"/>
          <p14:tracePt t="79644" x="9867900" y="1990725"/>
          <p14:tracePt t="79661" x="9823450" y="2017713"/>
          <p14:tracePt t="79677" x="9804400" y="2027238"/>
          <p14:tracePt t="79693" x="9786938" y="2036763"/>
          <p14:tracePt t="79710" x="9759950" y="2044700"/>
          <p14:tracePt t="79727" x="9742488" y="2044700"/>
          <p14:tracePt t="79743" x="9715500" y="2044700"/>
          <p14:tracePt t="79761" x="9661525" y="2062163"/>
          <p14:tracePt t="79777" x="9644063" y="2071688"/>
          <p14:tracePt t="79793" x="9617075" y="2071688"/>
          <p14:tracePt t="79810" x="9590088" y="2089150"/>
          <p14:tracePt t="79827" x="9572625" y="2108200"/>
          <p14:tracePt t="79844" x="9545638" y="2108200"/>
          <p14:tracePt t="79861" x="9518650" y="2125663"/>
          <p14:tracePt t="79878" x="9491663" y="2125663"/>
          <p14:tracePt t="79893" x="9474200" y="2125663"/>
          <p14:tracePt t="79910" x="9466263" y="2133600"/>
          <p14:tracePt t="80125" x="9456738" y="2133600"/>
          <p14:tracePt t="80145" x="9447213" y="2133600"/>
          <p14:tracePt t="80152" x="9439275" y="2133600"/>
          <p14:tracePt t="80160" x="9429750" y="2133600"/>
          <p14:tracePt t="80176" x="9412288" y="2133600"/>
          <p14:tracePt t="80193" x="9402763" y="2133600"/>
          <p14:tracePt t="80210" x="9394825" y="2133600"/>
          <p14:tracePt t="80244" x="9385300" y="2133600"/>
          <p14:tracePt t="80277" x="9375775" y="2125663"/>
          <p14:tracePt t="80386" x="9367838" y="2125663"/>
          <p14:tracePt t="80430" x="9358313" y="2125663"/>
          <p14:tracePt t="80438" x="9358313" y="2116138"/>
          <p14:tracePt t="80447" x="9358313" y="2108200"/>
          <p14:tracePt t="80460" x="9348788" y="2108200"/>
          <p14:tracePt t="80476" x="9340850" y="2098675"/>
          <p14:tracePt t="80493" x="9331325" y="2089150"/>
          <p14:tracePt t="80510" x="9331325" y="2081213"/>
          <p14:tracePt t="80527" x="9323388" y="2071688"/>
          <p14:tracePt t="80543" x="9323388" y="2062163"/>
          <p14:tracePt t="80560" x="9313863" y="2062163"/>
          <p14:tracePt t="80683" x="9304338" y="2062163"/>
          <p14:tracePt t="80690" x="9304338" y="2071688"/>
          <p14:tracePt t="80699" x="9304338" y="2081213"/>
          <p14:tracePt t="80710" x="9304338" y="2089150"/>
          <p14:tracePt t="80726" x="9304338" y="2098675"/>
          <p14:tracePt t="80743" x="9304338" y="2108200"/>
          <p14:tracePt t="80763" x="9304338" y="2116138"/>
          <p14:tracePt t="80779" x="9304338" y="2133600"/>
          <p14:tracePt t="80794" x="9313863" y="2152650"/>
          <p14:tracePt t="80810" x="9323388" y="2179638"/>
          <p14:tracePt t="80826" x="9340850" y="2214563"/>
          <p14:tracePt t="80831" x="9348788" y="2224088"/>
          <p14:tracePt t="80843" x="9358313" y="2232025"/>
          <p14:tracePt t="80860" x="9367838" y="2259013"/>
          <p14:tracePt t="80877" x="9375775" y="2286000"/>
          <p14:tracePt t="80894" x="9385300" y="2295525"/>
          <p14:tracePt t="80910" x="9385300" y="2303463"/>
          <p14:tracePt t="80926" x="9385300" y="2312988"/>
          <p14:tracePt t="80942" x="9394825" y="2322513"/>
          <p14:tracePt t="80959" x="9394825" y="2347913"/>
          <p14:tracePt t="80976" x="9394825" y="2366963"/>
          <p14:tracePt t="80993" x="9402763" y="2401888"/>
          <p14:tracePt t="81010" x="9412288" y="2428875"/>
          <p14:tracePt t="81027" x="9420225" y="2446338"/>
          <p14:tracePt t="81042" x="9420225" y="2455863"/>
          <p14:tracePt t="81096" x="9420225" y="2465388"/>
          <p14:tracePt t="81107" x="9420225" y="2473325"/>
          <p14:tracePt t="81114" x="9420225" y="2482850"/>
          <p14:tracePt t="81131" x="9420225" y="2490788"/>
          <p14:tracePt t="81143" x="9420225" y="2500313"/>
          <p14:tracePt t="81283" x="9412288" y="2500313"/>
          <p14:tracePt t="81293" x="9412288" y="2509838"/>
          <p14:tracePt t="81302" x="9402763" y="2509838"/>
          <p14:tracePt t="81309" x="9402763" y="2517775"/>
          <p14:tracePt t="81325" x="9394825" y="2536825"/>
          <p14:tracePt t="81343" x="9385300" y="2544763"/>
          <p14:tracePt t="81359" x="9385300" y="2562225"/>
          <p14:tracePt t="81375" x="9385300" y="2571750"/>
          <p14:tracePt t="81393" x="9394825" y="2589213"/>
          <p14:tracePt t="81409" x="9412288" y="2608263"/>
          <p14:tracePt t="81427" x="9439275" y="2625725"/>
          <p14:tracePt t="81442" x="9466263" y="2643188"/>
          <p14:tracePt t="81459" x="9528175" y="2643188"/>
          <p14:tracePt t="81476" x="9555163" y="2643188"/>
          <p14:tracePt t="81492" x="9582150" y="2643188"/>
          <p14:tracePt t="81509" x="9599613" y="2633663"/>
          <p14:tracePt t="81526" x="9626600" y="2633663"/>
          <p14:tracePt t="81542" x="9644063" y="2633663"/>
          <p14:tracePt t="81559" x="9680575" y="2625725"/>
          <p14:tracePt t="81575" x="9725025" y="2616200"/>
          <p14:tracePt t="81592" x="9813925" y="2598738"/>
          <p14:tracePt t="81608" x="9912350" y="2571750"/>
          <p14:tracePt t="81625" x="10018713" y="2536825"/>
          <p14:tracePt t="81642" x="10117138" y="2509838"/>
          <p14:tracePt t="81659" x="10198100" y="2482850"/>
          <p14:tracePt t="81676" x="10252075" y="2473325"/>
          <p14:tracePt t="81692" x="10269538" y="2465388"/>
          <p14:tracePt t="81709" x="10287000" y="2465388"/>
          <p14:tracePt t="81725" x="10304463" y="2465388"/>
          <p14:tracePt t="81742" x="10331450" y="2465388"/>
          <p14:tracePt t="81759" x="10348913" y="2473325"/>
          <p14:tracePt t="81776" x="10394950" y="2482850"/>
          <p14:tracePt t="81792" x="10420350" y="2490788"/>
          <p14:tracePt t="81809" x="10447338" y="2509838"/>
          <p14:tracePt t="81826" x="10474325" y="2517775"/>
          <p14:tracePt t="81842" x="10491788" y="2536825"/>
          <p14:tracePt t="81859" x="10518775" y="2562225"/>
          <p14:tracePt t="81875" x="10545763" y="2589213"/>
          <p14:tracePt t="81892" x="10582275" y="2608263"/>
          <p14:tracePt t="81909" x="10590213" y="2616200"/>
          <p14:tracePt t="81943" x="10599738" y="2633663"/>
          <p14:tracePt t="81975" x="10609263" y="2633663"/>
          <p14:tracePt t="82021" x="10599738" y="2643188"/>
          <p14:tracePt t="82026" x="10555288" y="2660650"/>
          <p14:tracePt t="82042" x="10367963" y="2697163"/>
          <p14:tracePt t="82059" x="10001250" y="2768600"/>
          <p14:tracePt t="82075" x="9447213" y="2919413"/>
          <p14:tracePt t="82092" x="8902700" y="3036888"/>
          <p14:tracePt t="82109" x="8447088" y="3089275"/>
          <p14:tracePt t="82125" x="8143875" y="3133725"/>
          <p14:tracePt t="82142" x="7912100" y="3179763"/>
          <p14:tracePt t="82159" x="7894638" y="3179763"/>
          <p14:tracePt t="82293" x="7902575" y="3179763"/>
          <p14:tracePt t="82299" x="7939088" y="3170238"/>
          <p14:tracePt t="82308" x="7991475" y="3152775"/>
          <p14:tracePt t="82325" x="8188325" y="3108325"/>
          <p14:tracePt t="82328" x="8323263" y="3071813"/>
          <p14:tracePt t="82342" x="8545513" y="3017838"/>
          <p14:tracePt t="82358" x="9001125" y="2911475"/>
          <p14:tracePt t="82375" x="9644063" y="2687638"/>
          <p14:tracePt t="82391" x="9929813" y="2608263"/>
          <p14:tracePt t="82408" x="10134600" y="2571750"/>
          <p14:tracePt t="82425" x="10287000" y="2544763"/>
          <p14:tracePt t="82442" x="10385425" y="2536825"/>
          <p14:tracePt t="82458" x="10447338" y="2536825"/>
          <p14:tracePt t="82475" x="10518775" y="2544763"/>
          <p14:tracePt t="82491" x="10626725" y="2581275"/>
          <p14:tracePt t="82508" x="10715625" y="2608263"/>
          <p14:tracePt t="82524" x="10814050" y="2625725"/>
          <p14:tracePt t="82541" x="10902950" y="2633663"/>
          <p14:tracePt t="82558" x="10966450" y="2652713"/>
          <p14:tracePt t="82574" x="11001375" y="2660650"/>
          <p14:tracePt t="82592" x="11037888" y="2679700"/>
          <p14:tracePt t="82608" x="11045825" y="2679700"/>
          <p14:tracePt t="82713" x="11037888" y="2679700"/>
          <p14:tracePt t="82719" x="11010900" y="2670175"/>
          <p14:tracePt t="82727" x="10956925" y="2660650"/>
          <p14:tracePt t="82742" x="10823575" y="2652713"/>
          <p14:tracePt t="82758" x="10617200" y="2670175"/>
          <p14:tracePt t="82774" x="10385425" y="2697163"/>
          <p14:tracePt t="82791" x="10144125" y="2732088"/>
          <p14:tracePt t="82808" x="9947275" y="2776538"/>
          <p14:tracePt t="82825" x="9840913" y="2803525"/>
          <p14:tracePt t="82829" x="9804400" y="2803525"/>
          <p14:tracePt t="82841" x="9796463" y="2803525"/>
          <p14:tracePt t="82858" x="9777413" y="2803525"/>
          <p14:tracePt t="82899" x="9769475" y="2803525"/>
          <p14:tracePt t="82917" x="9752013" y="2813050"/>
          <p14:tracePt t="82925" x="9725025" y="2813050"/>
          <p14:tracePt t="82941" x="9644063" y="2830513"/>
          <p14:tracePt t="82958" x="9555163" y="2847975"/>
          <p14:tracePt t="82974" x="9456738" y="2857500"/>
          <p14:tracePt t="82991" x="9412288" y="2867025"/>
          <p14:tracePt t="83008" x="9375775" y="2867025"/>
          <p14:tracePt t="83025" x="9367838" y="2867025"/>
          <p14:tracePt t="83041" x="9358313" y="2867025"/>
          <p14:tracePt t="83058" x="9348788" y="2857500"/>
          <p14:tracePt t="83075" x="9331325" y="2840038"/>
          <p14:tracePt t="83091" x="9313863" y="2822575"/>
          <p14:tracePt t="83107" x="9304338" y="2803525"/>
          <p14:tracePt t="83124" x="9296400" y="2795588"/>
          <p14:tracePt t="83141" x="9286875" y="2786063"/>
          <p14:tracePt t="83287" x="9304338" y="2776538"/>
          <p14:tracePt t="83295" x="9340850" y="2768600"/>
          <p14:tracePt t="83307" x="9394825" y="2759075"/>
          <p14:tracePt t="83324" x="9501188" y="2724150"/>
          <p14:tracePt t="83327" x="9582150" y="2705100"/>
          <p14:tracePt t="83341" x="9725025" y="2660650"/>
          <p14:tracePt t="83358" x="9894888" y="2643188"/>
          <p14:tracePt t="83374" x="10055225" y="2625725"/>
          <p14:tracePt t="83391" x="10206038" y="2608263"/>
          <p14:tracePt t="83408" x="10348913" y="2598738"/>
          <p14:tracePt t="83424" x="10483850" y="2598738"/>
          <p14:tracePt t="83441" x="10582275" y="2598738"/>
          <p14:tracePt t="83457" x="10715625" y="2608263"/>
          <p14:tracePt t="83474" x="10796588" y="2616200"/>
          <p14:tracePt t="83490" x="10848975" y="2616200"/>
          <p14:tracePt t="83507" x="10885488" y="2608263"/>
          <p14:tracePt t="83524" x="10920413" y="2589213"/>
          <p14:tracePt t="83541" x="10947400" y="2581275"/>
          <p14:tracePt t="83557" x="10966450" y="2581275"/>
          <p14:tracePt t="83574" x="10991850" y="2581275"/>
          <p14:tracePt t="83591" x="11018838" y="2581275"/>
          <p14:tracePt t="83607" x="11028363" y="2581275"/>
          <p14:tracePt t="83624" x="11055350" y="2581275"/>
          <p14:tracePt t="83641" x="11063288" y="2581275"/>
          <p14:tracePt t="83657" x="11082338" y="2581275"/>
          <p14:tracePt t="83674" x="11090275" y="2581275"/>
          <p14:tracePt t="83798" x="11055350" y="2581275"/>
          <p14:tracePt t="83803" x="11010900" y="2589213"/>
          <p14:tracePt t="83809" x="10929938" y="2608263"/>
          <p14:tracePt t="83825" x="10706100" y="2625725"/>
          <p14:tracePt t="83841" x="10466388" y="2616200"/>
          <p14:tracePt t="83857" x="10233025" y="2598738"/>
          <p14:tracePt t="83874" x="10001250" y="2562225"/>
          <p14:tracePt t="83890" x="9831388" y="2527300"/>
          <p14:tracePt t="83907" x="9698038" y="2490788"/>
          <p14:tracePt t="83925" x="9563100" y="2446338"/>
          <p14:tracePt t="83940" x="9501188" y="2428875"/>
          <p14:tracePt t="83957" x="9456738" y="2428875"/>
          <p14:tracePt t="83973" x="9439275" y="2428875"/>
          <p14:tracePt t="83990" x="9412288" y="2438400"/>
          <p14:tracePt t="84008" x="9385300" y="2455863"/>
          <p14:tracePt t="84024" x="9358313" y="2465388"/>
          <p14:tracePt t="84042" x="9323388" y="2490788"/>
          <p14:tracePt t="84057" x="9286875" y="2517775"/>
          <p14:tracePt t="84073" x="9259888" y="2544763"/>
          <p14:tracePt t="84090" x="9232900" y="2571750"/>
          <p14:tracePt t="84108" x="9205913" y="2598738"/>
          <p14:tracePt t="84124" x="9180513" y="2625725"/>
          <p14:tracePt t="84140" x="9161463" y="2643188"/>
          <p14:tracePt t="84157" x="9153525" y="2679700"/>
          <p14:tracePt t="84174" x="9153525" y="2705100"/>
          <p14:tracePt t="84190" x="9161463" y="2732088"/>
          <p14:tracePt t="84206" x="9188450" y="2759075"/>
          <p14:tracePt t="84223" x="9224963" y="2759075"/>
          <p14:tracePt t="84240" x="9269413" y="2759075"/>
          <p14:tracePt t="84257" x="9358313" y="2759075"/>
          <p14:tracePt t="84274" x="9510713" y="2724150"/>
          <p14:tracePt t="84290" x="9609138" y="2687638"/>
          <p14:tracePt t="84307" x="9732963" y="2652713"/>
          <p14:tracePt t="84323" x="9875838" y="2633663"/>
          <p14:tracePt t="84340" x="10018713" y="2633663"/>
          <p14:tracePt t="84356" x="10161588" y="2633663"/>
          <p14:tracePt t="84373" x="10304463" y="2643188"/>
          <p14:tracePt t="84390" x="10518775" y="2652713"/>
          <p14:tracePt t="84406" x="10653713" y="2670175"/>
          <p14:tracePt t="84423" x="10752138" y="2660650"/>
          <p14:tracePt t="84440" x="10858500" y="2643188"/>
          <p14:tracePt t="84456" x="10939463" y="2608263"/>
          <p14:tracePt t="84473" x="11010900" y="2581275"/>
          <p14:tracePt t="84490" x="11063288" y="2544763"/>
          <p14:tracePt t="84506" x="11090275" y="2517775"/>
          <p14:tracePt t="84523" x="11126788" y="2500313"/>
          <p14:tracePt t="84540" x="11144250" y="2482850"/>
          <p14:tracePt t="84557" x="11171238" y="2482850"/>
          <p14:tracePt t="84573" x="11198225" y="2482850"/>
          <p14:tracePt t="84591" x="11233150" y="2509838"/>
          <p14:tracePt t="84607" x="11260138" y="2527300"/>
          <p14:tracePt t="84623" x="11277600" y="2554288"/>
          <p14:tracePt t="84639" x="11304588" y="2581275"/>
          <p14:tracePt t="84656" x="11314113" y="2608263"/>
          <p14:tracePt t="84673" x="11323638" y="2625725"/>
          <p14:tracePt t="84690" x="11331575" y="2625725"/>
          <p14:tracePt t="84892" x="11341100" y="2625725"/>
          <p14:tracePt t="84912" x="11349038" y="2625725"/>
          <p14:tracePt t="84946" x="11358563" y="2625725"/>
          <p14:tracePt t="84955" x="11376025" y="2625725"/>
          <p14:tracePt t="84962" x="11403013" y="2625725"/>
          <p14:tracePt t="84973" x="11412538" y="2625725"/>
          <p14:tracePt t="84990" x="11420475" y="2633663"/>
          <p14:tracePt t="88792" x="11412538" y="2643188"/>
          <p14:tracePt t="88798" x="11368088" y="2660650"/>
          <p14:tracePt t="88807" x="11314113" y="2670175"/>
          <p14:tracePt t="88820" x="11260138" y="2687638"/>
          <p14:tracePt t="88836" x="11180763" y="2724150"/>
          <p14:tracePt t="88838" x="11161713" y="2741613"/>
          <p14:tracePt t="88853" x="11134725" y="2741613"/>
          <p14:tracePt t="88869" x="11134725" y="2751138"/>
          <p14:tracePt t="88886" x="11126788" y="2751138"/>
          <p14:tracePt t="88953" x="11072813" y="2697163"/>
          <p14:tracePt t="88986" x="11018838" y="2643188"/>
          <p14:tracePt t="89004" x="11001375" y="2616200"/>
          <p14:tracePt t="90722" x="11028363" y="2608263"/>
          <p14:tracePt t="90730" x="11063288" y="2598738"/>
          <p14:tracePt t="90736" x="11090275" y="2598738"/>
          <p14:tracePt t="90751" x="11126788" y="2589213"/>
          <p14:tracePt t="90852" x="11134725" y="2571750"/>
          <p14:tracePt t="90859" x="11134725" y="2562225"/>
          <p14:tracePt t="90868" x="11134725" y="2544763"/>
          <p14:tracePt t="90901" x="11117263" y="2482850"/>
          <p14:tracePt t="90918" x="11090275" y="2482850"/>
          <p14:tracePt t="90935" x="11045825" y="2500313"/>
          <p14:tracePt t="90951" x="10983913" y="2527300"/>
          <p14:tracePt t="90967" x="10895013" y="2571750"/>
          <p14:tracePt t="90984" x="10875963" y="2598738"/>
          <p14:tracePt t="91002" x="10848975" y="2616200"/>
          <p14:tracePt t="91017" x="10823575" y="2643188"/>
          <p14:tracePt t="91035" x="10804525" y="2670175"/>
          <p14:tracePt t="91051" x="10796588" y="2687638"/>
          <p14:tracePt t="91067" x="10787063" y="2697163"/>
          <p14:tracePt t="91084" x="10777538" y="2705100"/>
          <p14:tracePt t="91127" x="10777538" y="2714625"/>
          <p14:tracePt t="91468" x="10769600" y="2714625"/>
          <p14:tracePt t="91476" x="10760075" y="2724150"/>
          <p14:tracePt t="91484" x="10752138" y="2732088"/>
          <p14:tracePt t="91501" x="10725150" y="2751138"/>
          <p14:tracePt t="91518" x="10715625" y="2751138"/>
          <p14:tracePt t="91534" x="10706100" y="2751138"/>
          <p14:tracePt t="91685" x="10706100" y="2759075"/>
          <p14:tracePt t="92190" x="10688638" y="2759075"/>
          <p14:tracePt t="92198" x="10680700" y="2768600"/>
          <p14:tracePt t="92206" x="10671175" y="2768600"/>
          <p14:tracePt t="92217" x="10653713" y="2786063"/>
          <p14:tracePt t="92234" x="10634663" y="2786063"/>
          <p14:tracePt t="92250" x="10609263" y="2803525"/>
          <p14:tracePt t="92267" x="10582275" y="2813050"/>
          <p14:tracePt t="92300" x="10563225" y="2813050"/>
          <p14:tracePt t="92334" x="10545763" y="2830513"/>
          <p14:tracePt t="92368" x="10528300" y="2830513"/>
          <p14:tracePt t="92566" x="10528300" y="2822575"/>
          <p14:tracePt t="92581" x="10528300" y="2803525"/>
          <p14:tracePt t="92589" x="10537825" y="2803525"/>
          <p14:tracePt t="92600" x="10545763" y="2803525"/>
          <p14:tracePt t="92617" x="10545763" y="2795588"/>
          <p14:tracePt t="92633" x="10545763" y="2786063"/>
          <p14:tracePt t="92651" x="10555288" y="2786063"/>
          <p14:tracePt t="92763" x="10545763" y="2776538"/>
          <p14:tracePt t="92779" x="10537825" y="2776538"/>
          <p14:tracePt t="92786" x="10518775" y="2768600"/>
          <p14:tracePt t="92802" x="10501313" y="2768600"/>
          <p14:tracePt t="92817" x="10491788" y="2759075"/>
          <p14:tracePt t="92833" x="10466388" y="2759075"/>
          <p14:tracePt t="92849" x="10447338" y="2759075"/>
          <p14:tracePt t="92866" x="10439400" y="2759075"/>
          <p14:tracePt t="92883" x="10420350" y="2759075"/>
          <p14:tracePt t="92900" x="10412413" y="2759075"/>
          <p14:tracePt t="92916" x="10394950" y="2759075"/>
          <p14:tracePt t="92933" x="10385425" y="2759075"/>
          <p14:tracePt t="92949" x="10367963" y="2759075"/>
          <p14:tracePt t="92966" x="10348913" y="2759075"/>
          <p14:tracePt t="92983" x="10323513" y="2759075"/>
          <p14:tracePt t="92999" x="10296525" y="2768600"/>
          <p14:tracePt t="93016" x="10277475" y="2776538"/>
          <p14:tracePt t="93033" x="10252075" y="2786063"/>
          <p14:tracePt t="93049" x="10225088" y="2795588"/>
          <p14:tracePt t="93066" x="10198100" y="2813050"/>
          <p14:tracePt t="93083" x="10153650" y="2822575"/>
          <p14:tracePt t="93100" x="10126663" y="2840038"/>
          <p14:tracePt t="93116" x="10109200" y="2840038"/>
          <p14:tracePt t="93184" x="10109200" y="2847975"/>
          <p14:tracePt t="93231" x="10099675" y="2847975"/>
          <p14:tracePt t="93243" x="10099675" y="2857500"/>
          <p14:tracePt t="93255" x="10090150" y="2857500"/>
          <p14:tracePt t="93273" x="10082213" y="2857500"/>
          <p14:tracePt t="93293" x="10072688" y="2867025"/>
          <p14:tracePt t="93364" x="10063163" y="2867025"/>
          <p14:tracePt t="93372" x="10055225" y="2867025"/>
          <p14:tracePt t="93383" x="10045700" y="2867025"/>
          <p14:tracePt t="93399" x="10018713" y="2867025"/>
          <p14:tracePt t="93416" x="10010775" y="2867025"/>
          <p14:tracePt t="93432" x="9991725" y="2874963"/>
          <p14:tracePt t="93449" x="9974263" y="2874963"/>
          <p14:tracePt t="93466" x="9947275" y="2884488"/>
          <p14:tracePt t="93483" x="9929813" y="2894013"/>
          <p14:tracePt t="93500" x="9912350" y="2894013"/>
          <p14:tracePt t="93591" x="9902825" y="2894013"/>
          <p14:tracePt t="93599" x="9902825" y="2884488"/>
          <p14:tracePt t="93604" x="9902825" y="2874963"/>
          <p14:tracePt t="93616" x="9902825" y="2867025"/>
          <p14:tracePt t="93707" x="9894888" y="2867025"/>
          <p14:tracePt t="93715" x="9885363" y="2874963"/>
          <p14:tracePt t="93722" x="9875838" y="2901950"/>
          <p14:tracePt t="93732" x="9858375" y="2955925"/>
          <p14:tracePt t="93749" x="9848850" y="3054350"/>
          <p14:tracePt t="93766" x="9840913" y="3187700"/>
          <p14:tracePt t="93782" x="9848850" y="3357563"/>
          <p14:tracePt t="93799" x="9858375" y="3446463"/>
          <p14:tracePt t="93815" x="9858375" y="3473450"/>
          <p14:tracePt t="93832" x="9858375" y="3500438"/>
          <p14:tracePt t="93849" x="9858375" y="3527425"/>
          <p14:tracePt t="93865" x="9848850" y="3544888"/>
          <p14:tracePt t="93868" x="9840913" y="3554413"/>
          <p14:tracePt t="93882" x="9831388" y="3571875"/>
          <p14:tracePt t="93898" x="9759950" y="3608388"/>
          <p14:tracePt t="93915" x="9626600" y="3660775"/>
          <p14:tracePt t="93932" x="9429750" y="3705225"/>
          <p14:tracePt t="93949" x="9188450" y="3741738"/>
          <p14:tracePt t="93966" x="8966200" y="3803650"/>
          <p14:tracePt t="93982" x="8777288" y="3840163"/>
          <p14:tracePt t="93998" x="8661400" y="3875088"/>
          <p14:tracePt t="94015" x="8616950" y="3894138"/>
          <p14:tracePt t="94032" x="8609013" y="3902075"/>
          <p14:tracePt t="94049" x="8599488" y="3902075"/>
          <p14:tracePt t="94065" x="8599488" y="3911600"/>
          <p14:tracePt t="94082" x="8582025" y="3929063"/>
          <p14:tracePt t="94098" x="8555038" y="3946525"/>
          <p14:tracePt t="94115" x="8528050" y="3973513"/>
          <p14:tracePt t="94132" x="8501063" y="4010025"/>
          <p14:tracePt t="94148" x="8483600" y="4054475"/>
          <p14:tracePt t="94165" x="8447088" y="4098925"/>
          <p14:tracePt t="94182" x="8439150" y="4133850"/>
          <p14:tracePt t="94198" x="8439150" y="4152900"/>
          <p14:tracePt t="94215" x="8447088" y="4197350"/>
          <p14:tracePt t="94232" x="8466138" y="4232275"/>
          <p14:tracePt t="94249" x="8491538" y="4268788"/>
          <p14:tracePt t="94265" x="8518525" y="4295775"/>
          <p14:tracePt t="94282" x="8545513" y="4313238"/>
          <p14:tracePt t="94298" x="8555038" y="4313238"/>
          <p14:tracePt t="94315" x="8562975" y="4322763"/>
          <p14:tracePt t="94332" x="8582025" y="4330700"/>
          <p14:tracePt t="94348" x="8589963" y="4340225"/>
          <p14:tracePt t="94366" x="8626475" y="4357688"/>
          <p14:tracePt t="94382" x="8653463" y="4375150"/>
          <p14:tracePt t="94399" x="8688388" y="4402138"/>
          <p14:tracePt t="94415" x="8715375" y="4402138"/>
          <p14:tracePt t="94432" x="8732838" y="4411663"/>
          <p14:tracePt t="94449" x="8759825" y="4411663"/>
          <p14:tracePt t="94465" x="8777288" y="4411663"/>
          <p14:tracePt t="94482" x="8796338" y="4411663"/>
          <p14:tracePt t="94498" x="8804275" y="4411663"/>
          <p14:tracePt t="94515" x="8831263" y="4411663"/>
          <p14:tracePt t="94533" x="8920163" y="4411663"/>
          <p14:tracePt t="94549" x="9001125" y="4411663"/>
          <p14:tracePt t="94565" x="9082088" y="4411663"/>
          <p14:tracePt t="94581" x="9144000" y="4429125"/>
          <p14:tracePt t="94598" x="9180513" y="4438650"/>
          <p14:tracePt t="94615" x="9197975" y="4446588"/>
          <p14:tracePt t="94632" x="9224963" y="4456113"/>
          <p14:tracePt t="94648" x="9269413" y="4456113"/>
          <p14:tracePt t="94665" x="9340850" y="4456113"/>
          <p14:tracePt t="94681" x="9429750" y="4465638"/>
          <p14:tracePt t="94698" x="9501188" y="4465638"/>
          <p14:tracePt t="94715" x="9555163" y="4473575"/>
          <p14:tracePt t="94732" x="9590088" y="4473575"/>
          <p14:tracePt t="94748" x="9599613" y="4473575"/>
          <p14:tracePt t="94765" x="9634538" y="4473575"/>
          <p14:tracePt t="94781" x="9661525" y="4473575"/>
          <p14:tracePt t="94798" x="9680575" y="4473575"/>
          <p14:tracePt t="94815" x="9698038" y="4473575"/>
          <p14:tracePt t="94833" x="9705975" y="4473575"/>
          <p14:tracePt t="95191" x="9715500" y="4473575"/>
          <p14:tracePt t="95225" x="9725025" y="4465638"/>
          <p14:tracePt t="95276" x="9732963" y="4465638"/>
          <p14:tracePt t="95287" x="9732963" y="4456113"/>
          <p14:tracePt t="95299" x="9742488" y="4456113"/>
          <p14:tracePt t="95315" x="9752013" y="4456113"/>
          <p14:tracePt t="95348" x="9786938" y="4438650"/>
          <p14:tracePt t="95381" x="9813925" y="4429125"/>
          <p14:tracePt t="95419" x="9823450" y="4429125"/>
          <p14:tracePt t="95504" x="9823450" y="4419600"/>
          <p14:tracePt t="95524" x="9823450" y="4411663"/>
          <p14:tracePt t="95536" x="9840913" y="4411663"/>
          <p14:tracePt t="95543" x="9848850" y="4411663"/>
          <p14:tracePt t="95552" x="9875838" y="4394200"/>
          <p14:tracePt t="95564" x="9939338" y="4375150"/>
          <p14:tracePt t="95581" x="10001250" y="4348163"/>
          <p14:tracePt t="95597" x="10045700" y="4340225"/>
          <p14:tracePt t="95614" x="10063163" y="4322763"/>
          <p14:tracePt t="95632" x="10090150" y="4322763"/>
          <p14:tracePt t="95648" x="10099675" y="4322763"/>
          <p14:tracePt t="95664" x="10126663" y="4322763"/>
          <p14:tracePt t="95681" x="10188575" y="4313238"/>
          <p14:tracePt t="95697" x="10269538" y="4313238"/>
          <p14:tracePt t="95714" x="10367963" y="4313238"/>
          <p14:tracePt t="95731" x="10466388" y="4322763"/>
          <p14:tracePt t="95747" x="10555288" y="4322763"/>
          <p14:tracePt t="95764" x="10617200" y="4322763"/>
          <p14:tracePt t="95780" x="10680700" y="4322763"/>
          <p14:tracePt t="95797" x="10804525" y="4313238"/>
          <p14:tracePt t="95814" x="10902950" y="4313238"/>
          <p14:tracePt t="95830" x="11001375" y="4313238"/>
          <p14:tracePt t="95847" x="11090275" y="4303713"/>
          <p14:tracePt t="95864" x="11153775" y="4303713"/>
          <p14:tracePt t="95866" x="11161713" y="4303713"/>
          <p14:tracePt t="95880" x="11171238" y="4303713"/>
          <p14:tracePt t="95897" x="11171238" y="4313238"/>
          <p14:tracePt t="95914" x="11161713" y="4322763"/>
          <p14:tracePt t="95931" x="11117263" y="4357688"/>
          <p14:tracePt t="95947" x="11001375" y="4411663"/>
          <p14:tracePt t="95964" x="10752138" y="4491038"/>
          <p14:tracePt t="95980" x="10528300" y="4554538"/>
          <p14:tracePt t="95997" x="10287000" y="4589463"/>
          <p14:tracePt t="96013" x="10045700" y="4625975"/>
          <p14:tracePt t="96030" x="9831388" y="4643438"/>
          <p14:tracePt t="96047" x="9698038" y="4652963"/>
          <p14:tracePt t="96064" x="9599613" y="4652963"/>
          <p14:tracePt t="96080" x="9555163" y="4660900"/>
          <p14:tracePt t="96097" x="9528175" y="4660900"/>
          <p14:tracePt t="96113" x="9501188" y="4670425"/>
          <p14:tracePt t="96130" x="9456738" y="4679950"/>
          <p14:tracePt t="96147" x="9402763" y="4687888"/>
          <p14:tracePt t="96165" x="9277350" y="4687888"/>
          <p14:tracePt t="96182" x="9188450" y="4697413"/>
          <p14:tracePt t="96197" x="9134475" y="4697413"/>
          <p14:tracePt t="96213" x="9109075" y="4697413"/>
          <p14:tracePt t="96230" x="9090025" y="4697413"/>
          <p14:tracePt t="96247" x="9072563" y="4697413"/>
          <p14:tracePt t="96263" x="9063038" y="4697413"/>
          <p14:tracePt t="96298" x="9037638" y="4705350"/>
          <p14:tracePt t="96314" x="9018588" y="4705350"/>
          <p14:tracePt t="96331" x="8991600" y="4714875"/>
          <p14:tracePt t="96347" x="8974138" y="4714875"/>
          <p14:tracePt t="96364" x="8947150" y="4714875"/>
          <p14:tracePt t="96366" x="8939213" y="4714875"/>
          <p14:tracePt t="96380" x="8920163" y="4714875"/>
          <p14:tracePt t="96397" x="8912225" y="4714875"/>
          <p14:tracePt t="96413" x="8902700" y="4714875"/>
          <p14:tracePt t="96644" x="8894763" y="4724400"/>
          <p14:tracePt t="96649" x="8885238" y="4724400"/>
          <p14:tracePt t="96663" x="8875713" y="4724400"/>
          <p14:tracePt t="96680" x="8867775" y="4732338"/>
          <p14:tracePt t="96696" x="8858250" y="4741863"/>
          <p14:tracePt t="96713" x="8848725" y="4741863"/>
          <p14:tracePt t="96730" x="8831263" y="4741863"/>
          <p14:tracePt t="96747" x="8823325" y="4751388"/>
          <p14:tracePt t="96763" x="8796338" y="4751388"/>
          <p14:tracePt t="96780" x="8769350" y="4751388"/>
          <p14:tracePt t="96797" x="8751888" y="4751388"/>
          <p14:tracePt t="96813" x="8724900" y="4751388"/>
          <p14:tracePt t="96829" x="8705850" y="4751388"/>
          <p14:tracePt t="96847" x="8680450" y="4751388"/>
          <p14:tracePt t="96863" x="8670925" y="4751388"/>
          <p14:tracePt t="96866" x="8661400" y="4751388"/>
          <p14:tracePt t="96882" x="8653463" y="4751388"/>
          <p14:tracePt t="96897" x="8643938" y="4751388"/>
          <p14:tracePt t="96915" x="8634413" y="4751388"/>
          <p14:tracePt t="96929" x="8626475" y="4751388"/>
          <p14:tracePt t="98733" x="8626475" y="4759325"/>
          <p14:tracePt t="99018" x="8634413" y="4759325"/>
          <p14:tracePt t="99022" x="8653463" y="4759325"/>
          <p14:tracePt t="99031" x="8661400" y="4759325"/>
          <p14:tracePt t="99045" x="8680450" y="4759325"/>
          <p14:tracePt t="99061" x="8697913" y="4759325"/>
          <p14:tracePt t="99078" x="8724900" y="4759325"/>
          <p14:tracePt t="99095" x="8742363" y="4759325"/>
          <p14:tracePt t="99111" x="8751888" y="4759325"/>
          <p14:tracePt t="99183" x="8769350" y="4759325"/>
          <p14:tracePt t="99212" x="8840788" y="4759325"/>
          <p14:tracePt t="99228" x="8902700" y="4759325"/>
          <p14:tracePt t="99244" x="8956675" y="4751388"/>
          <p14:tracePt t="99261" x="8974138" y="4751388"/>
          <p14:tracePt t="99277" x="9001125" y="4751388"/>
          <p14:tracePt t="99294" x="9018588" y="4751388"/>
          <p14:tracePt t="99312" x="9045575" y="4751388"/>
          <p14:tracePt t="99329" x="9072563" y="4751388"/>
          <p14:tracePt t="99344" x="9090025" y="4751388"/>
          <p14:tracePt t="99361" x="9099550" y="4751388"/>
          <p14:tracePt t="99379" x="9109075" y="4751388"/>
          <p14:tracePt t="99395" x="9117013" y="4751388"/>
          <p14:tracePt t="99532" x="9126538" y="4751388"/>
          <p14:tracePt t="99550" x="9134475" y="4751388"/>
          <p14:tracePt t="99556" x="9144000" y="4751388"/>
          <p14:tracePt t="99565" x="9161463" y="4741863"/>
          <p14:tracePt t="99578" x="9170988" y="4732338"/>
          <p14:tracePt t="99594" x="9232900" y="4724400"/>
          <p14:tracePt t="99611" x="9286875" y="4724400"/>
          <p14:tracePt t="99627" x="9340850" y="4714875"/>
          <p14:tracePt t="99644" x="9385300" y="4714875"/>
          <p14:tracePt t="99660" x="9420225" y="4714875"/>
          <p14:tracePt t="99678" x="9447213" y="4714875"/>
          <p14:tracePt t="99694" x="9466263" y="4714875"/>
          <p14:tracePt t="99710" x="9491663" y="4724400"/>
          <p14:tracePt t="99727" x="9510713" y="4724400"/>
          <p14:tracePt t="99744" x="9537700" y="4724400"/>
          <p14:tracePt t="99760" x="9555163" y="4724400"/>
          <p14:tracePt t="99777" x="9582150" y="4724400"/>
          <p14:tracePt t="99794" x="9599613" y="4724400"/>
          <p14:tracePt t="99811" x="9626600" y="4724400"/>
          <p14:tracePt t="99829" x="9644063" y="4724400"/>
          <p14:tracePt t="99844" x="9671050" y="4724400"/>
          <p14:tracePt t="99860" x="9688513" y="4724400"/>
          <p14:tracePt t="99877" x="9715500" y="4724400"/>
          <p14:tracePt t="99894" x="9742488" y="4724400"/>
          <p14:tracePt t="99899" x="9752013" y="4724400"/>
          <p14:tracePt t="99911" x="9759950" y="4724400"/>
          <p14:tracePt t="99928" x="9796463" y="4724400"/>
          <p14:tracePt t="99944" x="9804400" y="4732338"/>
          <p14:tracePt t="99961" x="9813925" y="4732338"/>
          <p14:tracePt t="99978" x="9823450" y="4732338"/>
          <p14:tracePt t="99994" x="9831388" y="4732338"/>
          <p14:tracePt t="100011" x="9840913" y="4732338"/>
          <p14:tracePt t="100028" x="9848850" y="4732338"/>
          <p14:tracePt t="100047" x="9858375" y="4732338"/>
          <p14:tracePt t="100060" x="9875838" y="4724400"/>
          <p14:tracePt t="100077" x="9902825" y="4724400"/>
          <p14:tracePt t="100094" x="9939338" y="4724400"/>
          <p14:tracePt t="100110" x="9991725" y="4705350"/>
          <p14:tracePt t="100129" x="10055225" y="4697413"/>
          <p14:tracePt t="100144" x="10072688" y="4687888"/>
          <p14:tracePt t="100161" x="10082213" y="4687888"/>
          <p14:tracePt t="100199" x="10090150" y="4687888"/>
          <p14:tracePt t="100223" x="10099675" y="4687888"/>
          <p14:tracePt t="100235" x="10099675" y="4679950"/>
          <p14:tracePt t="100244" x="10109200" y="4679950"/>
          <p14:tracePt t="100260" x="10134600" y="4670425"/>
          <p14:tracePt t="100277" x="10161588" y="4652963"/>
          <p14:tracePt t="100295" x="10206038" y="4625975"/>
          <p14:tracePt t="100311" x="10233025" y="4616450"/>
          <p14:tracePt t="100327" x="10252075" y="4616450"/>
          <p14:tracePt t="100344" x="10260013" y="4608513"/>
          <p14:tracePt t="100586" x="10277475" y="4608513"/>
          <p14:tracePt t="100593" x="10287000" y="4608513"/>
          <p14:tracePt t="100601" x="10287000" y="4598988"/>
          <p14:tracePt t="100610" x="10304463" y="4598988"/>
          <p14:tracePt t="101251" x="10313988" y="4598988"/>
          <p14:tracePt t="101269" x="10323513" y="4598988"/>
          <p14:tracePt t="101279" x="10331450" y="4598988"/>
          <p14:tracePt t="101285" x="10340975" y="4598988"/>
          <p14:tracePt t="101294" x="10348913" y="4598988"/>
          <p14:tracePt t="101309" x="10358438" y="4598988"/>
          <p14:tracePt t="101886" x="10348913" y="4598988"/>
          <p14:tracePt t="101894" x="10331450" y="4608513"/>
          <p14:tracePt t="101899" x="10323513" y="4616450"/>
          <p14:tracePt t="101909" x="10313988" y="4625975"/>
          <p14:tracePt t="101926" x="10296525" y="4633913"/>
          <p14:tracePt t="101942" x="10269538" y="4652963"/>
          <p14:tracePt t="101959" x="10252075" y="4670425"/>
          <p14:tracePt t="101993" x="10188575" y="4732338"/>
          <p14:tracePt t="102026" x="10134600" y="4813300"/>
          <p14:tracePt t="102059" x="10082213" y="4884738"/>
          <p14:tracePt t="102076" x="10063163" y="4911725"/>
          <p14:tracePt t="102092" x="10045700" y="4938713"/>
          <p14:tracePt t="102109" x="10045700" y="4983163"/>
          <p14:tracePt t="102125" x="10045700" y="4991100"/>
          <p14:tracePt t="102142" x="10045700" y="5000625"/>
          <p14:tracePt t="102159" x="10045700" y="5010150"/>
          <p14:tracePt t="102236" x="10045700" y="5018088"/>
          <p14:tracePt t="102241" x="10055225" y="5018088"/>
          <p14:tracePt t="102247" x="10063163" y="5037138"/>
          <p14:tracePt t="102259" x="10072688" y="5045075"/>
          <p14:tracePt t="102275" x="10082213" y="5072063"/>
          <p14:tracePt t="102292" x="10099675" y="5089525"/>
          <p14:tracePt t="102309" x="10134600" y="5116513"/>
          <p14:tracePt t="102325" x="10161588" y="5133975"/>
          <p14:tracePt t="102342" x="10198100" y="5153025"/>
          <p14:tracePt t="102359" x="10277475" y="5160963"/>
          <p14:tracePt t="102376" x="10367963" y="5180013"/>
          <p14:tracePt t="102392" x="10447338" y="5180013"/>
          <p14:tracePt t="102409" x="10545763" y="5180013"/>
          <p14:tracePt t="102426" x="10671175" y="5180013"/>
          <p14:tracePt t="102442" x="10715625" y="5180013"/>
          <p14:tracePt t="102458" x="10742613" y="5180013"/>
          <p14:tracePt t="102475" x="10752138" y="5170488"/>
          <p14:tracePt t="102492" x="10760075" y="5170488"/>
          <p14:tracePt t="102565" x="10769600" y="5160963"/>
          <p14:tracePt t="102574" x="10777538" y="5160963"/>
          <p14:tracePt t="102581" x="10787063" y="5160963"/>
          <p14:tracePt t="102591" x="10804525" y="5153025"/>
          <p14:tracePt t="102608" x="10831513" y="5143500"/>
          <p14:tracePt t="102625" x="10848975" y="5126038"/>
          <p14:tracePt t="102644" x="10885488" y="5108575"/>
          <p14:tracePt t="102658" x="10912475" y="5081588"/>
          <p14:tracePt t="102675" x="10939463" y="5062538"/>
          <p14:tracePt t="102691" x="10966450" y="5054600"/>
          <p14:tracePt t="102708" x="10983913" y="5037138"/>
          <p14:tracePt t="102725" x="11001375" y="5027613"/>
          <p14:tracePt t="102882" x="11010900" y="5027613"/>
          <p14:tracePt t="102890" x="11010900" y="5037138"/>
          <p14:tracePt t="102898" x="11010900" y="5045075"/>
          <p14:tracePt t="102910" x="11010900" y="5054600"/>
          <p14:tracePt t="102929" x="11010900" y="5062538"/>
          <p14:tracePt t="102941" x="11010900" y="5081588"/>
          <p14:tracePt t="102960" x="11010900" y="5089525"/>
          <p14:tracePt t="103154" x="11018838" y="5089525"/>
          <p14:tracePt t="103162" x="11028363" y="5089525"/>
          <p14:tracePt t="103175" x="11037888" y="5089525"/>
          <p14:tracePt t="103191" x="11055350" y="5072063"/>
          <p14:tracePt t="103208" x="11055350" y="5062538"/>
          <p14:tracePt t="105107" x="11055350" y="5054600"/>
          <p14:tracePt t="105237" x="11055350" y="5045075"/>
          <p14:tracePt t="105242" x="11055350" y="5037138"/>
          <p14:tracePt t="105257" x="11055350" y="5027613"/>
          <p14:tracePt t="105273" x="11055350" y="5018088"/>
          <p14:tracePt t="105289" x="11055350" y="5010150"/>
          <p14:tracePt t="107332" x="11055350" y="5000625"/>
          <p14:tracePt t="107337" x="11045825" y="4991100"/>
          <p14:tracePt t="107354" x="11018838" y="4965700"/>
          <p14:tracePt t="107371" x="10991850" y="4938713"/>
          <p14:tracePt t="107388" x="10939463" y="4929188"/>
          <p14:tracePt t="107405" x="10868025" y="4929188"/>
          <p14:tracePt t="107422" x="10796588" y="4929188"/>
          <p14:tracePt t="107454" x="10742613" y="4929188"/>
          <p14:tracePt t="107488" x="10688638" y="4929188"/>
          <p14:tracePt t="107522" x="10572750" y="4919663"/>
          <p14:tracePt t="107538" x="10439400" y="4911725"/>
          <p14:tracePt t="107554" x="10340975" y="4911725"/>
          <p14:tracePt t="107571" x="10242550" y="4911725"/>
          <p14:tracePt t="107588" x="10161588" y="4919663"/>
          <p14:tracePt t="107604" x="10072688" y="4911725"/>
          <p14:tracePt t="107621" x="9966325" y="4884738"/>
          <p14:tracePt t="107637" x="9867900" y="4875213"/>
          <p14:tracePt t="107655" x="9715500" y="4875213"/>
          <p14:tracePt t="107672" x="9653588" y="4902200"/>
          <p14:tracePt t="107688" x="9590088" y="4911725"/>
          <p14:tracePt t="107705" x="9537700" y="4929188"/>
          <p14:tracePt t="107721" x="9501188" y="4946650"/>
          <p14:tracePt t="107739" x="9447213" y="4973638"/>
          <p14:tracePt t="107755" x="9420225" y="5000625"/>
          <p14:tracePt t="107772" x="9394825" y="5018088"/>
          <p14:tracePt t="107787" x="9367838" y="5037138"/>
          <p14:tracePt t="107804" x="9331325" y="5054600"/>
          <p14:tracePt t="107821" x="9296400" y="5081588"/>
          <p14:tracePt t="107837" x="9259888" y="5099050"/>
          <p14:tracePt t="107855" x="9224963" y="5143500"/>
          <p14:tracePt t="107871" x="9197975" y="5153025"/>
          <p14:tracePt t="107888" x="9170988" y="5170488"/>
          <p14:tracePt t="107904" x="9144000" y="5197475"/>
          <p14:tracePt t="107921" x="9117013" y="5205413"/>
          <p14:tracePt t="107937" x="9082088" y="5224463"/>
          <p14:tracePt t="107954" x="9055100" y="5224463"/>
          <p14:tracePt t="107971" x="9045575" y="5224463"/>
          <p14:tracePt t="107987" x="9028113" y="5232400"/>
          <p14:tracePt t="108004" x="9001125" y="5232400"/>
          <p14:tracePt t="108021" x="8966200" y="5232400"/>
          <p14:tracePt t="108037" x="8902700" y="5241925"/>
          <p14:tracePt t="108054" x="8831263" y="5241925"/>
          <p14:tracePt t="108071" x="8777288" y="5241925"/>
          <p14:tracePt t="108088" x="8688388" y="5232400"/>
          <p14:tracePt t="108104" x="8616950" y="5224463"/>
          <p14:tracePt t="108120" x="8572500" y="5224463"/>
          <p14:tracePt t="108137" x="8545513" y="5224463"/>
          <p14:tracePt t="108154" x="8501063" y="5224463"/>
          <p14:tracePt t="108171" x="8456613" y="5224463"/>
          <p14:tracePt t="108187" x="8412163" y="5224463"/>
          <p14:tracePt t="108204" x="8348663" y="5224463"/>
          <p14:tracePt t="108220" x="8304213" y="5224463"/>
          <p14:tracePt t="108237" x="8269288" y="5224463"/>
          <p14:tracePt t="108254" x="8215313" y="5224463"/>
          <p14:tracePt t="108271" x="8161338" y="5224463"/>
          <p14:tracePt t="108287" x="8126413" y="5224463"/>
          <p14:tracePt t="108304" x="8089900" y="5224463"/>
          <p14:tracePt t="108320" x="8027988" y="5224463"/>
          <p14:tracePt t="108337" x="7966075" y="5224463"/>
          <p14:tracePt t="108354" x="7902575" y="5224463"/>
          <p14:tracePt t="108371" x="7840663" y="5214938"/>
          <p14:tracePt t="108387" x="7786688" y="5187950"/>
          <p14:tracePt t="108404" x="7759700" y="5180013"/>
          <p14:tracePt t="108422" x="7724775" y="5153025"/>
          <p14:tracePt t="108437" x="7715250" y="5143500"/>
          <p14:tracePt t="108454" x="7705725" y="5133975"/>
          <p14:tracePt t="108470" x="7705725" y="5126038"/>
          <p14:tracePt t="108490" x="7697788" y="5126038"/>
          <p14:tracePt t="109422" x="7697788" y="5116513"/>
          <p14:tracePt t="109430" x="7715250" y="5108575"/>
          <p14:tracePt t="109439" x="7724775" y="5108575"/>
          <p14:tracePt t="109453" x="7732713" y="5089525"/>
          <p14:tracePt t="109469" x="7813675" y="5054600"/>
          <p14:tracePt t="109486" x="7894638" y="5054600"/>
          <p14:tracePt t="109503" x="7974013" y="5054600"/>
          <p14:tracePt t="109537" x="8259763" y="5099050"/>
          <p14:tracePt t="109570" x="8609013" y="5133975"/>
          <p14:tracePt t="109603" x="9090025" y="5143500"/>
          <p14:tracePt t="109620" x="9331325" y="5143500"/>
          <p14:tracePt t="109637" x="9671050" y="5099050"/>
          <p14:tracePt t="109653" x="9867900" y="5062538"/>
          <p14:tracePt t="109670" x="10055225" y="5045075"/>
          <p14:tracePt t="109686" x="10198100" y="5037138"/>
          <p14:tracePt t="109702" x="10296525" y="5018088"/>
          <p14:tracePt t="109720" x="10358438" y="5010150"/>
          <p14:tracePt t="109736" x="10412413" y="5000625"/>
          <p14:tracePt t="109753" x="10491788" y="5000625"/>
          <p14:tracePt t="109770" x="10555288" y="4991100"/>
          <p14:tracePt t="109786" x="10634663" y="4983163"/>
          <p14:tracePt t="109802" x="10661650" y="4983163"/>
          <p14:tracePt t="109819" x="10688638" y="4991100"/>
          <p14:tracePt t="109836" x="10706100" y="5000625"/>
          <p14:tracePt t="109853" x="10725150" y="5010150"/>
          <p14:tracePt t="109871" x="10769600" y="5045075"/>
          <p14:tracePt t="109886" x="10787063" y="5062538"/>
          <p14:tracePt t="109902" x="10831513" y="5072063"/>
          <p14:tracePt t="109919" x="10848975" y="5089525"/>
          <p14:tracePt t="109935" x="10868025" y="5089525"/>
          <p14:tracePt t="109953" x="10875963" y="5099050"/>
          <p14:tracePt t="109969" x="10885488" y="5108575"/>
          <p14:tracePt t="109985" x="10895013" y="5116513"/>
          <p14:tracePt t="110003" x="10920413" y="5133975"/>
          <p14:tracePt t="110019" x="10939463" y="5143500"/>
          <p14:tracePt t="110035" x="10956925" y="5153025"/>
          <p14:tracePt t="110052" x="10966450" y="5153025"/>
          <p14:tracePt t="110069" x="10974388" y="5153025"/>
          <p14:tracePt t="111489" x="10974388" y="5170488"/>
          <p14:tracePt t="111494" x="10966450" y="5214938"/>
          <p14:tracePt t="111502" x="10956925" y="5276850"/>
          <p14:tracePt t="111518" x="10947400" y="5348288"/>
          <p14:tracePt t="111534" x="10939463" y="5562600"/>
          <p14:tracePt t="111551" x="10929938" y="5688013"/>
          <p14:tracePt t="111568" x="10929938" y="5786438"/>
          <p14:tracePt t="111585" x="10929938" y="5840413"/>
          <p14:tracePt t="111618" x="10929938" y="5867400"/>
          <p14:tracePt t="111719" x="10920413" y="5867400"/>
          <p14:tracePt t="111737" x="10912475" y="5867400"/>
          <p14:tracePt t="111859" x="10902950" y="5867400"/>
          <p14:tracePt t="111901" x="10895013" y="5867400"/>
          <p14:tracePt t="111916" x="10885488" y="5857875"/>
          <p14:tracePt t="111925" x="10875963" y="5848350"/>
          <p14:tracePt t="111934" x="10868025" y="5840413"/>
          <p14:tracePt t="111951" x="10831513" y="5813425"/>
          <p14:tracePt t="111968" x="10777538" y="5795963"/>
          <p14:tracePt t="111984" x="10688638" y="5795963"/>
          <p14:tracePt t="111988" x="10634663" y="5786438"/>
          <p14:tracePt t="112000" x="10555288" y="5776913"/>
          <p14:tracePt t="112017" x="10474325" y="5768975"/>
          <p14:tracePt t="112034" x="10447338" y="5759450"/>
          <p14:tracePt t="112050" x="10420350" y="5759450"/>
          <p14:tracePt t="112067" x="10412413" y="5759450"/>
          <p14:tracePt t="112084" x="10402888" y="5768975"/>
          <p14:tracePt t="112101" x="10375900" y="5786438"/>
          <p14:tracePt t="112117" x="10331450" y="5840413"/>
          <p14:tracePt t="112134" x="10313988" y="5884863"/>
          <p14:tracePt t="112150" x="10304463" y="5965825"/>
          <p14:tracePt t="112167" x="10331450" y="6018213"/>
          <p14:tracePt t="112184" x="10367963" y="6062663"/>
          <p14:tracePt t="112201" x="10456863" y="6116638"/>
          <p14:tracePt t="112218" x="10617200" y="6161088"/>
          <p14:tracePt t="112234" x="10760075" y="6161088"/>
          <p14:tracePt t="112250" x="10912475" y="6153150"/>
          <p14:tracePt t="112267" x="11045825" y="6116638"/>
          <p14:tracePt t="112284" x="11153775" y="6081713"/>
          <p14:tracePt t="112300" x="11180763" y="6054725"/>
          <p14:tracePt t="112318" x="11206163" y="6010275"/>
          <p14:tracePt t="112334" x="11206163" y="5991225"/>
          <p14:tracePt t="112350" x="11198225" y="5965825"/>
          <p14:tracePt t="112367" x="11171238" y="5938838"/>
          <p14:tracePt t="112384" x="11134725" y="5911850"/>
          <p14:tracePt t="112400" x="11082338" y="5884863"/>
          <p14:tracePt t="112418" x="10902950" y="5840413"/>
          <p14:tracePt t="112434" x="10725150" y="5857875"/>
          <p14:tracePt t="112450" x="10555288" y="5875338"/>
          <p14:tracePt t="112467" x="10429875" y="5894388"/>
          <p14:tracePt t="112484" x="10385425" y="5902325"/>
          <p14:tracePt t="112489" x="10375900" y="5902325"/>
          <p14:tracePt t="112500" x="10375900" y="5911850"/>
          <p14:tracePt t="113319" x="10348913" y="5911850"/>
          <p14:tracePt t="113327" x="10277475" y="5919788"/>
          <p14:tracePt t="113335" x="10171113" y="5946775"/>
          <p14:tracePt t="113350" x="10045700" y="5965825"/>
          <p14:tracePt t="113366" x="9671050" y="6010275"/>
          <p14:tracePt t="113383" x="8947150" y="6062663"/>
          <p14:tracePt t="113399" x="8447088" y="6108700"/>
          <p14:tracePt t="113433" x="7500938" y="6116638"/>
          <p14:tracePt t="113466" x="6858000" y="6037263"/>
          <p14:tracePt t="113500" x="6411913" y="5956300"/>
          <p14:tracePt t="113516" x="6269038" y="5919788"/>
          <p14:tracePt t="113533" x="6161088" y="5884863"/>
          <p14:tracePt t="113550" x="6018213" y="5830888"/>
          <p14:tracePt t="113566" x="5911850" y="5795963"/>
          <p14:tracePt t="113582" x="5813425" y="5759450"/>
          <p14:tracePt t="113599" x="5680075" y="5724525"/>
          <p14:tracePt t="113616" x="5537200" y="5697538"/>
          <p14:tracePt t="113633" x="5394325" y="5670550"/>
          <p14:tracePt t="113650" x="5241925" y="5634038"/>
          <p14:tracePt t="113667" x="5054600" y="5572125"/>
          <p14:tracePt t="113683" x="4946650" y="5518150"/>
          <p14:tracePt t="113699" x="4840288" y="5465763"/>
          <p14:tracePt t="113716" x="4751388" y="5402263"/>
          <p14:tracePt t="113732" x="4660900" y="5340350"/>
          <p14:tracePt t="113749" x="4554538" y="5259388"/>
          <p14:tracePt t="113766" x="4429125" y="5160963"/>
          <p14:tracePt t="113783" x="4205288" y="5062538"/>
          <p14:tracePt t="113799" x="4054475" y="5018088"/>
          <p14:tracePt t="113816" x="3902075" y="4956175"/>
          <p14:tracePt t="113832" x="3786188" y="4894263"/>
          <p14:tracePt t="113849" x="3652838" y="4848225"/>
          <p14:tracePt t="113866" x="3500438" y="4813300"/>
          <p14:tracePt t="113882" x="3357563" y="4795838"/>
          <p14:tracePt t="113900" x="3143250" y="4786313"/>
          <p14:tracePt t="113916" x="3009900" y="4786313"/>
          <p14:tracePt t="113932" x="2911475" y="4795838"/>
          <p14:tracePt t="113949" x="2803525" y="4830763"/>
          <p14:tracePt t="113966" x="2714625" y="4867275"/>
          <p14:tracePt t="113982" x="2660650" y="4894263"/>
          <p14:tracePt t="113999" x="2608263" y="4946650"/>
          <p14:tracePt t="114016" x="2562225" y="5089525"/>
          <p14:tracePt t="114032" x="2544763" y="5187950"/>
          <p14:tracePt t="114049" x="2554288" y="5286375"/>
          <p14:tracePt t="114065" x="2598738" y="5394325"/>
          <p14:tracePt t="114083" x="2660650" y="5527675"/>
          <p14:tracePt t="114099" x="2741613" y="5634038"/>
          <p14:tracePt t="114115" x="2840038" y="5705475"/>
          <p14:tracePt t="114133" x="2990850" y="5759450"/>
          <p14:tracePt t="114149" x="3133725" y="5776913"/>
          <p14:tracePt t="114166" x="3295650" y="5768975"/>
          <p14:tracePt t="114183" x="3490913" y="5741988"/>
          <p14:tracePt t="114199" x="3633788" y="5705475"/>
          <p14:tracePt t="114217" x="3786188" y="5608638"/>
          <p14:tracePt t="114233" x="3803650" y="5572125"/>
          <p14:tracePt t="114249" x="3830638" y="5438775"/>
          <p14:tracePt t="114266" x="3830638" y="5340350"/>
          <p14:tracePt t="114282" x="3813175" y="5241925"/>
          <p14:tracePt t="114299" x="3776663" y="5160963"/>
          <p14:tracePt t="114315" x="3732213" y="5108575"/>
          <p14:tracePt t="114333" x="3581400" y="5054600"/>
          <p14:tracePt t="114349" x="3429000" y="5027613"/>
          <p14:tracePt t="114365" x="3276600" y="5010150"/>
          <p14:tracePt t="114382" x="3125788" y="5000625"/>
          <p14:tracePt t="114399" x="3009900" y="5018088"/>
          <p14:tracePt t="114415" x="2901950" y="5054600"/>
          <p14:tracePt t="114433" x="2830513" y="5133975"/>
          <p14:tracePt t="114449" x="2813050" y="5251450"/>
          <p14:tracePt t="114465" x="2813050" y="5375275"/>
          <p14:tracePt t="114482" x="2847975" y="5510213"/>
          <p14:tracePt t="114499" x="2884488" y="5616575"/>
          <p14:tracePt t="114515" x="2938463" y="5715000"/>
          <p14:tracePt t="114533" x="3062288" y="5822950"/>
          <p14:tracePt t="114550" x="3160713" y="5857875"/>
          <p14:tracePt t="114565" x="3303588" y="5867400"/>
          <p14:tracePt t="114582" x="3536950" y="5848350"/>
          <p14:tracePt t="114599" x="3776663" y="5803900"/>
          <p14:tracePt t="114615" x="4062413" y="5634038"/>
          <p14:tracePt t="114632" x="4276725" y="5483225"/>
          <p14:tracePt t="114650" x="4446588" y="5268913"/>
          <p14:tracePt t="114666" x="4456113" y="5170488"/>
          <p14:tracePt t="114682" x="4446588" y="5081588"/>
          <p14:tracePt t="114698" x="4394200" y="4983163"/>
          <p14:tracePt t="114715" x="4276725" y="4884738"/>
          <p14:tracePt t="114732" x="4143375" y="4813300"/>
          <p14:tracePt t="114749" x="3965575" y="4776788"/>
          <p14:tracePt t="114765" x="3643313" y="4751388"/>
          <p14:tracePt t="114782" x="3419475" y="4786313"/>
          <p14:tracePt t="114798" x="3241675" y="4822825"/>
          <p14:tracePt t="114815" x="3108325" y="4867275"/>
          <p14:tracePt t="114832" x="3027363" y="4938713"/>
          <p14:tracePt t="114849" x="2982913" y="5054600"/>
          <p14:tracePt t="114865" x="2965450" y="5251450"/>
          <p14:tracePt t="114882" x="2990850" y="5357813"/>
          <p14:tracePt t="114898" x="3027363" y="5465763"/>
          <p14:tracePt t="114915" x="3062288" y="5572125"/>
          <p14:tracePt t="114931" x="3125788" y="5653088"/>
          <p14:tracePt t="114949" x="3197225" y="5724525"/>
          <p14:tracePt t="114965" x="3303588" y="5751513"/>
          <p14:tracePt t="114981" x="3455988" y="5795963"/>
          <p14:tracePt t="114998" x="3554413" y="5803900"/>
          <p14:tracePt t="115015" x="3652838" y="5803900"/>
          <p14:tracePt t="115031" x="3751263" y="5786438"/>
          <p14:tracePt t="115048" x="3857625" y="5741988"/>
          <p14:tracePt t="115065" x="3929063" y="5653088"/>
          <p14:tracePt t="115081" x="3973513" y="5545138"/>
          <p14:tracePt t="115098" x="3983038" y="5402263"/>
          <p14:tracePt t="115115" x="3956050" y="5303838"/>
          <p14:tracePt t="115131" x="3894138" y="5205413"/>
          <p14:tracePt t="115148" x="3786188" y="5143500"/>
          <p14:tracePt t="115165" x="3652838" y="5108575"/>
          <p14:tracePt t="115181" x="3490913" y="5089525"/>
          <p14:tracePt t="115199" x="3241675" y="5099050"/>
          <p14:tracePt t="115215" x="3108325" y="5143500"/>
          <p14:tracePt t="115231" x="3000375" y="5170488"/>
          <p14:tracePt t="115248" x="2919413" y="5224463"/>
          <p14:tracePt t="115265" x="2874963" y="5295900"/>
          <p14:tracePt t="115281" x="2867025" y="5394325"/>
          <p14:tracePt t="115298" x="2867025" y="5491163"/>
          <p14:tracePt t="115315" x="2919413" y="5653088"/>
          <p14:tracePt t="115331" x="2990850" y="5741988"/>
          <p14:tracePt t="115348" x="3081338" y="5830888"/>
          <p14:tracePt t="115365" x="3187700" y="5894388"/>
          <p14:tracePt t="115381" x="3313113" y="5956300"/>
          <p14:tracePt t="115399" x="3544888" y="5983288"/>
          <p14:tracePt t="115415" x="3751263" y="5965825"/>
          <p14:tracePt t="115431" x="3990975" y="5929313"/>
          <p14:tracePt t="115448" x="4170363" y="5867400"/>
          <p14:tracePt t="115464" x="4303713" y="5803900"/>
          <p14:tracePt t="115481" x="4357688" y="5715000"/>
          <p14:tracePt t="115498" x="4375150" y="5608638"/>
          <p14:tracePt t="115515" x="4357688" y="5473700"/>
          <p14:tracePt t="115531" x="4268788" y="5313363"/>
          <p14:tracePt t="115548" x="4179888" y="5259388"/>
          <p14:tracePt t="115564" x="4071938" y="5224463"/>
          <p14:tracePt t="115581" x="3929063" y="5205413"/>
          <p14:tracePt t="115598" x="3759200" y="5214938"/>
          <p14:tracePt t="115615" x="3490913" y="5303838"/>
          <p14:tracePt t="115631" x="3357563" y="5394325"/>
          <p14:tracePt t="115648" x="3286125" y="5491163"/>
          <p14:tracePt t="115664" x="3259138" y="5589588"/>
          <p14:tracePt t="115681" x="3276600" y="5724525"/>
          <p14:tracePt t="115698" x="3322638" y="5857875"/>
          <p14:tracePt t="115715" x="3367088" y="5956300"/>
          <p14:tracePt t="115731" x="3482975" y="6108700"/>
          <p14:tracePt t="115748" x="3589338" y="6153150"/>
          <p14:tracePt t="115764" x="3687763" y="6161088"/>
          <p14:tracePt t="115781" x="3795713" y="6126163"/>
          <p14:tracePt t="115798" x="3902075" y="6027738"/>
          <p14:tracePt t="115815" x="3973513" y="5894388"/>
          <p14:tracePt t="115831" x="4000500" y="5751513"/>
          <p14:tracePt t="115847" x="3983038" y="5527675"/>
          <p14:tracePt t="115864" x="3894138" y="5394325"/>
          <p14:tracePt t="115881" x="3786188" y="5322888"/>
          <p14:tracePt t="115897" x="3660775" y="5286375"/>
          <p14:tracePt t="115914" x="3536950" y="5276850"/>
          <p14:tracePt t="115931" x="3429000" y="5286375"/>
          <p14:tracePt t="115947" x="3322638" y="5322888"/>
          <p14:tracePt t="115964" x="3214688" y="5411788"/>
          <p14:tracePt t="115981" x="3187700" y="5518150"/>
          <p14:tracePt t="115997" x="3197225" y="5626100"/>
          <p14:tracePt t="116014" x="3259138" y="5741988"/>
          <p14:tracePt t="116031" x="3357563" y="5848350"/>
          <p14:tracePt t="116047" x="3490913" y="5956300"/>
          <p14:tracePt t="116064" x="3705225" y="6037263"/>
          <p14:tracePt t="116080" x="3822700" y="6062663"/>
          <p14:tracePt t="116097" x="3894138" y="6062663"/>
          <p14:tracePt t="116114" x="3929063" y="6054725"/>
          <p14:tracePt t="116131" x="3956050" y="6018213"/>
          <p14:tracePt t="116148" x="3956050" y="5973763"/>
          <p14:tracePt t="116164" x="3938588" y="5911850"/>
          <p14:tracePt t="116181" x="3902075" y="5857875"/>
          <p14:tracePt t="116197" x="3884613" y="5840413"/>
          <p14:tracePt t="116214" x="3875088" y="5830888"/>
          <p14:tracePt t="116638" x="3867150" y="5830888"/>
          <p14:tracePt t="116661" x="3857625" y="5830888"/>
          <p14:tracePt t="116668" x="3857625" y="5822950"/>
          <p14:tracePt t="116680" x="3848100" y="5822950"/>
          <p14:tracePt t="116697" x="3848100" y="5813425"/>
          <p14:tracePt t="116714" x="3840163" y="5803900"/>
          <p14:tracePt t="116730" x="3830638" y="5795963"/>
          <p14:tracePt t="116763" x="3813175" y="5768975"/>
          <p14:tracePt t="116797" x="3803650" y="5741988"/>
          <p14:tracePt t="116830" x="3786188" y="5724525"/>
          <p14:tracePt t="116964" x="3776663" y="5724525"/>
          <p14:tracePt t="116985" x="3768725" y="5724525"/>
          <p14:tracePt t="117001" x="3759200" y="5724525"/>
          <p14:tracePt t="117017" x="3741738" y="5724525"/>
          <p14:tracePt t="117024" x="3732213" y="5724525"/>
          <p14:tracePt t="117032" x="3724275" y="5724525"/>
          <p14:tracePt t="117046" x="3697288" y="5724525"/>
          <p14:tracePt t="117063" x="3679825" y="5724525"/>
          <p14:tracePt t="117080" x="3670300" y="5724525"/>
          <p14:tracePt t="117221" x="3660775" y="5724525"/>
          <p14:tracePt t="117228" x="3652838" y="5724525"/>
          <p14:tracePt t="117238" x="3643313" y="5715000"/>
          <p14:tracePt t="117246" x="3643313" y="5705475"/>
          <p14:tracePt t="117264" x="3625850" y="5697538"/>
          <p14:tracePt t="117280" x="3625850" y="5688013"/>
          <p14:tracePt t="117314" x="3625850" y="5680075"/>
          <p14:tracePt t="117330" x="3616325" y="5670550"/>
          <p14:tracePt t="118286" x="3608388" y="5661025"/>
          <p14:tracePt t="118298" x="3608388" y="5653088"/>
          <p14:tracePt t="118556" x="3598863" y="5643563"/>
          <p14:tracePt t="118636" x="3589338" y="5626100"/>
          <p14:tracePt t="118655" x="3589338" y="5616575"/>
          <p14:tracePt t="118662" x="3581400" y="5608638"/>
          <p14:tracePt t="118671" x="3571875" y="5599113"/>
          <p14:tracePt t="118695" x="3562350" y="5572125"/>
          <p14:tracePt t="118729" x="3544888" y="5545138"/>
          <p14:tracePt t="118746" x="3536950" y="5527675"/>
          <p14:tracePt t="119003" x="3527425" y="5527675"/>
          <p14:tracePt t="119193" x="3527425" y="5518150"/>
          <p14:tracePt t="119207" x="3517900" y="5518150"/>
          <p14:tracePt t="119213" x="3509963" y="5510213"/>
          <p14:tracePt t="119228" x="3490913" y="5500688"/>
          <p14:tracePt t="119245" x="3473450" y="5491163"/>
          <p14:tracePt t="119262" x="3465513" y="5491163"/>
          <p14:tracePt t="119278" x="3455988" y="5483225"/>
          <p14:tracePt t="119312" x="3446463" y="5465763"/>
          <p14:tracePt t="119345" x="3419475" y="5446713"/>
          <p14:tracePt t="119378" x="3411538" y="5429250"/>
          <p14:tracePt t="119395" x="3394075" y="5429250"/>
          <p14:tracePt t="119411" x="3384550" y="5419725"/>
          <p14:tracePt t="119429" x="3367088" y="5402263"/>
          <p14:tracePt t="119445" x="3357563" y="5394325"/>
          <p14:tracePt t="119462" x="3348038" y="5384800"/>
          <p14:tracePt t="119478" x="3340100" y="5384800"/>
          <p14:tracePt t="119494" x="3330575" y="5375275"/>
          <p14:tracePt t="119514" x="3322638" y="5375275"/>
          <p14:tracePt t="119528" x="3313113" y="5367338"/>
          <p14:tracePt t="119545" x="3295650" y="5348288"/>
          <p14:tracePt t="119561" x="3286125" y="5340350"/>
          <p14:tracePt t="119578" x="3259138" y="5322888"/>
          <p14:tracePt t="119594" x="3241675" y="5303838"/>
          <p14:tracePt t="119611" x="3214688" y="5286375"/>
          <p14:tracePt t="119628" x="3179763" y="5251450"/>
          <p14:tracePt t="119646" x="3152775" y="5224463"/>
          <p14:tracePt t="119661" x="3125788" y="5197475"/>
          <p14:tracePt t="119678" x="3108325" y="5180013"/>
          <p14:tracePt t="119694" x="3081338" y="5153025"/>
          <p14:tracePt t="119711" x="3062288" y="5133975"/>
          <p14:tracePt t="119727" x="3054350" y="5126038"/>
          <p14:tracePt t="119745" x="3044825" y="5116513"/>
          <p14:tracePt t="119761" x="3027363" y="5099050"/>
          <p14:tracePt t="119777" x="3009900" y="5081588"/>
          <p14:tracePt t="119794" x="2990850" y="5054600"/>
          <p14:tracePt t="119811" x="2982913" y="5045075"/>
          <p14:tracePt t="119827" x="2965450" y="5027613"/>
          <p14:tracePt t="119845" x="2955925" y="5018088"/>
          <p14:tracePt t="119861" x="2946400" y="5000625"/>
          <p14:tracePt t="119877" x="2938463" y="4991100"/>
          <p14:tracePt t="119894" x="2919413" y="4983163"/>
          <p14:tracePt t="119911" x="2901950" y="4973638"/>
          <p14:tracePt t="119927" x="2884488" y="4965700"/>
          <p14:tracePt t="119944" x="2867025" y="4956175"/>
          <p14:tracePt t="119961" x="2847975" y="4938713"/>
          <p14:tracePt t="119977" x="2822575" y="4919663"/>
          <p14:tracePt t="119994" x="2803525" y="4911725"/>
          <p14:tracePt t="120011" x="2786063" y="4894263"/>
          <p14:tracePt t="120027" x="2768600" y="4884738"/>
          <p14:tracePt t="120044" x="2741613" y="4875213"/>
          <p14:tracePt t="120061" x="2724150" y="4857750"/>
          <p14:tracePt t="120077" x="2697163" y="4840288"/>
          <p14:tracePt t="120094" x="2660650" y="4813300"/>
          <p14:tracePt t="120111" x="2625725" y="4795838"/>
          <p14:tracePt t="120127" x="2608263" y="4768850"/>
          <p14:tracePt t="120144" x="2581275" y="4751388"/>
          <p14:tracePt t="120161" x="2571750" y="4741863"/>
          <p14:tracePt t="120481" x="2608263" y="4724400"/>
          <p14:tracePt t="120489" x="2633663" y="4724400"/>
          <p14:tracePt t="120495" x="2616200" y="4724400"/>
          <p14:tracePt t="120511" x="2625725" y="4732338"/>
          <p14:tracePt t="120528" x="2633663" y="4732338"/>
          <p14:tracePt t="121823" x="2633663" y="4741863"/>
          <p14:tracePt t="121830" x="2633663" y="4751388"/>
          <p14:tracePt t="121842" x="2633663" y="4759325"/>
          <p14:tracePt t="121859" x="2633663" y="4786313"/>
          <p14:tracePt t="121876" x="2697163" y="4857750"/>
          <p14:tracePt t="121893" x="2813050" y="4803775"/>
          <p14:tracePt t="121909" x="2901950" y="4608513"/>
          <p14:tracePt t="121943" x="2822575" y="4608513"/>
          <p14:tracePt t="122356" x="2786063" y="4608513"/>
          <p14:tracePt t="122366" x="2705100" y="4572000"/>
          <p14:tracePt t="122376" x="2643188" y="4554538"/>
          <p14:tracePt t="122392" x="2616200" y="4554538"/>
          <p14:tracePt t="122452" x="2608263" y="4554538"/>
          <p14:tracePt t="122473" x="2598738" y="4581525"/>
          <p14:tracePt t="122480" x="2598738" y="4625975"/>
          <p14:tracePt t="122492" x="2598738" y="4652963"/>
          <p14:tracePt t="122525" x="2589213" y="4803775"/>
          <p14:tracePt t="122559" x="2589213" y="4813300"/>
          <p14:tracePt t="123103" x="2598738" y="4813300"/>
          <p14:tracePt t="123111" x="2608263" y="4813300"/>
          <p14:tracePt t="123118" x="2616200" y="4813300"/>
          <p14:tracePt t="123127" x="2633663" y="4813300"/>
          <p14:tracePt t="123141" x="2679700" y="4822825"/>
          <p14:tracePt t="123158" x="2714625" y="4830763"/>
          <p14:tracePt t="123175" x="2759075" y="4848225"/>
          <p14:tracePt t="123209" x="2840038" y="4875213"/>
          <p14:tracePt t="123242" x="2973388" y="4911725"/>
          <p14:tracePt t="123275" x="3017838" y="4956175"/>
          <p14:tracePt t="123292" x="3044825" y="4983163"/>
          <p14:tracePt t="123308" x="3054350" y="4991100"/>
          <p14:tracePt t="123325" x="3081338" y="5010150"/>
          <p14:tracePt t="123450" x="3089275" y="5018088"/>
          <p14:tracePt t="123459" x="3098800" y="5027613"/>
          <p14:tracePt t="123466" x="3098800" y="5037138"/>
          <p14:tracePt t="123475" x="3098800" y="5054600"/>
          <p14:tracePt t="123492" x="3108325" y="5072063"/>
          <p14:tracePt t="123508" x="3116263" y="5089525"/>
          <p14:tracePt t="123525" x="3116263" y="5108575"/>
          <p14:tracePt t="123542" x="3133725" y="5133975"/>
          <p14:tracePt t="123558" x="3160713" y="5170488"/>
          <p14:tracePt t="123574" x="3187700" y="5187950"/>
          <p14:tracePt t="123591" x="3205163" y="5224463"/>
          <p14:tracePt t="123608" x="3214688" y="5251450"/>
          <p14:tracePt t="123625" x="3224213" y="5268913"/>
          <p14:tracePt t="123641" x="3224213" y="5286375"/>
          <p14:tracePt t="123658" x="3224213" y="5313363"/>
          <p14:tracePt t="123674" x="3224213" y="5340350"/>
          <p14:tracePt t="123691" x="3232150" y="5357813"/>
          <p14:tracePt t="123708" x="3232150" y="5384800"/>
          <p14:tracePt t="123725" x="3241675" y="5419725"/>
          <p14:tracePt t="123741" x="3251200" y="5465763"/>
          <p14:tracePt t="123758" x="3268663" y="5500688"/>
          <p14:tracePt t="123774" x="3268663" y="5537200"/>
          <p14:tracePt t="123791" x="3268663" y="5545138"/>
          <p14:tracePt t="123808" x="3268663" y="5562600"/>
          <p14:tracePt t="123825" x="3268663" y="5572125"/>
          <p14:tracePt t="123841" x="3268663" y="5589588"/>
          <p14:tracePt t="123858" x="3268663" y="5608638"/>
          <p14:tracePt t="123875" x="3268663" y="5626100"/>
          <p14:tracePt t="123892" x="3241675" y="5661025"/>
          <p14:tracePt t="123907" x="3224213" y="5680075"/>
          <p14:tracePt t="123924" x="3214688" y="5697538"/>
          <p14:tracePt t="123942" x="3205163" y="5705475"/>
          <p14:tracePt t="123958" x="3205163" y="5715000"/>
          <p14:tracePt t="123975" x="3205163" y="5724525"/>
          <p14:tracePt t="124607" x="3197225" y="5732463"/>
          <p14:tracePt t="124621" x="3187700" y="5732463"/>
          <p14:tracePt t="125403" x="3179763" y="5732463"/>
          <p14:tracePt t="125412" x="3170238" y="5732463"/>
          <p14:tracePt t="125428" x="3152775" y="5732463"/>
          <p14:tracePt t="125440" x="3143250" y="5732463"/>
          <p14:tracePt t="125457" x="3125788" y="5724525"/>
          <p14:tracePt t="125473" x="3116263" y="5724525"/>
          <p14:tracePt t="125508" x="3108325" y="5715000"/>
          <p14:tracePt t="125540" x="3071813" y="5697538"/>
          <p14:tracePt t="125573" x="3027363" y="5680075"/>
          <p14:tracePt t="125606" x="3017838" y="5670550"/>
          <p14:tracePt t="126200" x="3017838" y="5680075"/>
          <p14:tracePt t="126207" x="3017838" y="5688013"/>
          <p14:tracePt t="126216" x="3027363" y="5705475"/>
          <p14:tracePt t="126223" x="3036888" y="5715000"/>
          <p14:tracePt t="126239" x="3044825" y="5732463"/>
          <p14:tracePt t="126256" x="3054350" y="5751513"/>
          <p14:tracePt t="126272" x="3071813" y="5776913"/>
          <p14:tracePt t="126306" x="3089275" y="5813425"/>
          <p14:tracePt t="126339" x="3098800" y="5848350"/>
          <p14:tracePt t="126373" x="3098800" y="5867400"/>
          <p14:tracePt t="126389" x="3098800" y="5884863"/>
          <p14:tracePt t="126406" x="3089275" y="5894388"/>
          <p14:tracePt t="126423" x="3089275" y="5902325"/>
          <p14:tracePt t="126439" x="3081338" y="5911850"/>
          <p14:tracePt t="126486" x="3081338" y="5919788"/>
          <p14:tracePt t="126506" x="3081338" y="5929313"/>
          <p14:tracePt t="126522" x="3081338" y="5938838"/>
          <p14:tracePt t="126528" x="3071813" y="5946775"/>
          <p14:tracePt t="126544" x="3071813" y="5956300"/>
          <p14:tracePt t="126559" x="3071813" y="5965825"/>
          <p14:tracePt t="126577" x="3071813" y="5973763"/>
          <p14:tracePt t="126591" x="3071813" y="5983288"/>
          <p14:tracePt t="126614" x="3062288" y="5983288"/>
          <p14:tracePt t="126793" x="3054350" y="5983288"/>
          <p14:tracePt t="126799" x="3054350" y="5973763"/>
          <p14:tracePt t="126807" x="3044825" y="5956300"/>
          <p14:tracePt t="126823" x="3036888" y="5946775"/>
          <p14:tracePt t="126838" x="3027363" y="5929313"/>
          <p14:tracePt t="126855" x="3017838" y="5919788"/>
          <p14:tracePt t="126872" x="3009900" y="5894388"/>
          <p14:tracePt t="126889" x="3009900" y="5884863"/>
          <p14:tracePt t="126905" x="3000375" y="5867400"/>
          <p14:tracePt t="126922" x="3000375" y="5857875"/>
          <p14:tracePt t="126939" x="3000375" y="5848350"/>
          <p14:tracePt t="126996" x="2990850" y="5840413"/>
          <p14:tracePt t="127010" x="2982913" y="5840413"/>
          <p14:tracePt t="127015" x="2973388" y="5830888"/>
          <p14:tracePt t="127024" x="2965450" y="5830888"/>
          <p14:tracePt t="127038" x="2938463" y="5822950"/>
          <p14:tracePt t="127056" x="2919413" y="5813425"/>
          <p14:tracePt t="127072" x="2901950" y="5803900"/>
          <p14:tracePt t="127105" x="2894013" y="5803900"/>
          <p14:tracePt t="127384" x="2894013" y="5795963"/>
          <p14:tracePt t="127389" x="2884488" y="5786438"/>
          <p14:tracePt t="127405" x="2884488" y="5776913"/>
          <p14:tracePt t="128706" x="2894013" y="5768975"/>
          <p14:tracePt t="128712" x="2901950" y="5751513"/>
          <p14:tracePt t="128720" x="2911475" y="5741988"/>
          <p14:tracePt t="128737" x="2928938" y="5715000"/>
          <p14:tracePt t="128754" x="2946400" y="5705475"/>
          <p14:tracePt t="128770" x="2973388" y="5688013"/>
          <p14:tracePt t="128787" x="2990850" y="5670550"/>
          <p14:tracePt t="128804" x="3017838" y="5643563"/>
          <p14:tracePt t="128837" x="3089275" y="5581650"/>
          <p14:tracePt t="128870" x="3108325" y="5562600"/>
          <p14:tracePt t="128904" x="3116263" y="5554663"/>
          <p14:tracePt t="128998" x="3125788" y="5545138"/>
          <p14:tracePt t="129011" x="3125788" y="5537200"/>
          <p14:tracePt t="129020" x="3125788" y="5527675"/>
          <p14:tracePt t="129037" x="3133725" y="5527675"/>
          <p14:tracePt t="129405" x="3143250" y="5518150"/>
          <p14:tracePt t="129417" x="3152775" y="5518150"/>
          <p14:tracePt t="129424" x="3160713" y="5518150"/>
          <p14:tracePt t="129436" x="3170238" y="5518150"/>
          <p14:tracePt t="129453" x="3187700" y="5518150"/>
          <p14:tracePt t="129471" x="3232150" y="5545138"/>
          <p14:tracePt t="129486" x="3251200" y="5562600"/>
          <p14:tracePt t="129520" x="3303588" y="5589588"/>
          <p14:tracePt t="129553" x="3348038" y="5626100"/>
          <p14:tracePt t="129557" x="3367088" y="5634038"/>
          <p14:tracePt t="129586" x="3384550" y="5634038"/>
          <p14:tracePt t="129603" x="3411538" y="5634038"/>
          <p14:tracePt t="129620" x="3429000" y="5634038"/>
          <p14:tracePt t="129636" x="3465513" y="5634038"/>
          <p14:tracePt t="129654" x="3500438" y="5634038"/>
          <p14:tracePt t="129671" x="3527425" y="5626100"/>
          <p14:tracePt t="129686" x="3544888" y="5616575"/>
          <p14:tracePt t="129703" x="3554413" y="5608638"/>
          <p14:tracePt t="129720" x="3571875" y="5589588"/>
          <p14:tracePt t="129736" x="3571875" y="5581650"/>
          <p14:tracePt t="129753" x="3589338" y="5562600"/>
          <p14:tracePt t="129770" x="3598863" y="5562600"/>
          <p14:tracePt t="130151" x="3598863" y="5554663"/>
          <p14:tracePt t="130158" x="3598863" y="5545138"/>
          <p14:tracePt t="130169" x="3589338" y="5537200"/>
          <p14:tracePt t="130186" x="3581400" y="5527675"/>
          <p14:tracePt t="130203" x="3571875" y="5518150"/>
          <p14:tracePt t="130236" x="3562350" y="5500688"/>
          <p14:tracePt t="130269" x="3554413" y="5465763"/>
          <p14:tracePt t="130303" x="3544888" y="5438775"/>
          <p14:tracePt t="130336" x="3544888" y="5429250"/>
          <p14:tracePt t="130632" x="3544888" y="5438775"/>
          <p14:tracePt t="130647" x="3544888" y="5446713"/>
          <p14:tracePt t="130655" x="3544888" y="5456238"/>
          <p14:tracePt t="130672" x="3544888" y="5465763"/>
          <p14:tracePt t="130689" x="3544888" y="5473700"/>
          <p14:tracePt t="130705" x="3544888" y="5483225"/>
          <p14:tracePt t="130740" x="3544888" y="5491163"/>
          <p14:tracePt t="130747" x="3536950" y="5491163"/>
          <p14:tracePt t="130863" x="3527425" y="5491163"/>
          <p14:tracePt t="131771" x="3536950" y="5491163"/>
          <p14:tracePt t="131784" x="3536950" y="5483225"/>
          <p14:tracePt t="131861" x="3544888" y="5483225"/>
          <p14:tracePt t="131874" x="3544888" y="5473700"/>
          <p14:tracePt t="131884" x="3554413" y="5473700"/>
          <p14:tracePt t="132487" x="3554413" y="5465763"/>
          <p14:tracePt t="132508" x="3554413" y="5456238"/>
          <p14:tracePt t="132521" x="3554413" y="5446713"/>
          <p14:tracePt t="132621" x="3562350" y="5446713"/>
          <p14:tracePt t="132630" x="3571875" y="5438775"/>
          <p14:tracePt t="132647" x="3581400" y="5419725"/>
          <p14:tracePt t="132654" x="3589338" y="5411788"/>
          <p14:tracePt t="132667" x="3598863" y="5402263"/>
          <p14:tracePt t="132701" x="3616325" y="5375275"/>
          <p14:tracePt t="132767" x="3633788" y="5357813"/>
          <p14:tracePt t="132784" x="3643313" y="5340350"/>
          <p14:tracePt t="132801" x="3660775" y="5330825"/>
          <p14:tracePt t="132817" x="3670300" y="5322888"/>
          <p14:tracePt t="132882" x="3679825" y="5322888"/>
          <p14:tracePt t="132893" x="3687763" y="5313363"/>
          <p14:tracePt t="132910" x="3697288" y="5303838"/>
          <p14:tracePt t="132917" x="3714750" y="5295900"/>
          <p14:tracePt t="132935" x="3741738" y="5276850"/>
          <p14:tracePt t="132950" x="3759200" y="5251450"/>
          <p14:tracePt t="132967" x="3786188" y="5232400"/>
          <p14:tracePt t="132985" x="3822700" y="5205413"/>
          <p14:tracePt t="133001" x="3840163" y="5187950"/>
          <p14:tracePt t="133017" x="3857625" y="5180013"/>
          <p14:tracePt t="133034" x="3867150" y="5170488"/>
          <p14:tracePt t="133050" x="3875088" y="5170488"/>
          <p14:tracePt t="133067" x="3884613" y="5160963"/>
          <p14:tracePt t="133087" x="3884613" y="5153025"/>
          <p14:tracePt t="133101" x="3894138" y="5153025"/>
          <p14:tracePt t="133118" x="3911600" y="5143500"/>
          <p14:tracePt t="133133" x="3919538" y="5133975"/>
          <p14:tracePt t="133150" x="3938588" y="5116513"/>
          <p14:tracePt t="133167" x="3965575" y="5099050"/>
          <p14:tracePt t="133184" x="3973513" y="5089525"/>
          <p14:tracePt t="133201" x="4000500" y="5062538"/>
          <p14:tracePt t="133217" x="4010025" y="5045075"/>
          <p14:tracePt t="133233" x="4017963" y="5045075"/>
          <p14:tracePt t="133250" x="4037013" y="5027613"/>
          <p14:tracePt t="133266" x="4062413" y="5010150"/>
          <p14:tracePt t="133283" x="4089400" y="4983163"/>
          <p14:tracePt t="133300" x="4116388" y="4956175"/>
          <p14:tracePt t="133317" x="4152900" y="4919663"/>
          <p14:tracePt t="133333" x="4179888" y="4894263"/>
          <p14:tracePt t="133350" x="4205288" y="4867275"/>
          <p14:tracePt t="133366" x="4224338" y="4848225"/>
          <p14:tracePt t="133383" x="4241800" y="4822825"/>
          <p14:tracePt t="133400" x="4259263" y="4795838"/>
          <p14:tracePt t="133417" x="4276725" y="4786313"/>
          <p14:tracePt t="133433" x="4295775" y="4751388"/>
          <p14:tracePt t="133450" x="4313238" y="4732338"/>
          <p14:tracePt t="133466" x="4322763" y="4705350"/>
          <p14:tracePt t="133483" x="4340225" y="4679950"/>
          <p14:tracePt t="133500" x="4340225" y="4660900"/>
          <p14:tracePt t="133517" x="4348163" y="4643438"/>
          <p14:tracePt t="133534" x="4348163" y="4633913"/>
          <p14:tracePt t="133550" x="4357688" y="4616450"/>
          <p14:tracePt t="133567" x="4367213" y="4608513"/>
          <p14:tracePt t="133570" x="4375150" y="4608513"/>
          <p14:tracePt t="133588" x="4375150" y="4598988"/>
          <p14:tracePt t="133601" x="4375150" y="4589463"/>
          <p14:tracePt t="133617" x="4384675" y="4572000"/>
          <p14:tracePt t="133633" x="4394200" y="4554538"/>
          <p14:tracePt t="133650" x="4402138" y="4545013"/>
          <p14:tracePt t="133666" x="4411663" y="4527550"/>
          <p14:tracePt t="133683" x="4419600" y="4518025"/>
          <p14:tracePt t="133700" x="4438650" y="4500563"/>
          <p14:tracePt t="133716" x="4446588" y="4483100"/>
          <p14:tracePt t="133734" x="4456113" y="4473575"/>
          <p14:tracePt t="133750" x="4456113" y="4465638"/>
          <p14:tracePt t="133767" x="4465638" y="4465638"/>
          <p14:tracePt t="133796" x="4465638" y="4456113"/>
          <p14:tracePt t="133815" x="4473575" y="4456113"/>
          <p14:tracePt t="133822" x="4473575" y="4446588"/>
          <p14:tracePt t="133833" x="4483100" y="4438650"/>
          <p14:tracePt t="133850" x="4491038" y="4429125"/>
          <p14:tracePt t="133867" x="4500563" y="4411663"/>
          <p14:tracePt t="133883" x="4510088" y="4402138"/>
          <p14:tracePt t="133900" x="4518025" y="4402138"/>
          <p14:tracePt t="134123" x="4527550" y="4402138"/>
          <p14:tracePt t="134311" x="4527550" y="4394200"/>
          <p14:tracePt t="134316" x="4545013" y="4384675"/>
          <p14:tracePt t="134333" x="4581525" y="4357688"/>
          <p14:tracePt t="134349" x="4608513" y="4348163"/>
          <p14:tracePt t="134366" x="4616450" y="4348163"/>
          <p14:tracePt t="134404" x="4616450" y="4340225"/>
          <p14:tracePt t="134474" x="4625975" y="4330700"/>
          <p14:tracePt t="134496" x="4625975" y="4322763"/>
          <p14:tracePt t="134537" x="4625975" y="4313238"/>
          <p14:tracePt t="134579" x="4616450" y="4313238"/>
          <p14:tracePt t="134592" x="4608513" y="4313238"/>
          <p14:tracePt t="134607" x="4598988" y="4313238"/>
          <p14:tracePt t="134615" x="4581525" y="4313238"/>
          <p14:tracePt t="134632" x="4572000" y="4322763"/>
          <p14:tracePt t="134673" x="4562475" y="4330700"/>
          <p14:tracePt t="134684" x="4554538" y="4340225"/>
          <p14:tracePt t="134700" x="4554538" y="4348163"/>
          <p14:tracePt t="134716" x="4545013" y="4357688"/>
          <p14:tracePt t="134732" x="4527550" y="4375150"/>
          <p14:tracePt t="134749" x="4527550" y="4394200"/>
          <p14:tracePt t="134766" x="4518025" y="4402138"/>
          <p14:tracePt t="134782" x="4518025" y="4411663"/>
          <p14:tracePt t="135082" x="4500563" y="4429125"/>
          <p14:tracePt t="135090" x="4465638" y="4465638"/>
          <p14:tracePt t="135099" x="4411663" y="4518025"/>
          <p14:tracePt t="135116" x="4303713" y="4633913"/>
          <p14:tracePt t="135132" x="4214813" y="4732338"/>
          <p14:tracePt t="135150" x="4125913" y="4848225"/>
          <p14:tracePt t="135166" x="4098925" y="4884738"/>
          <p14:tracePt t="135182" x="4071938" y="4911725"/>
          <p14:tracePt t="135198" x="4044950" y="4946650"/>
          <p14:tracePt t="135215" x="4017963" y="4983163"/>
          <p14:tracePt t="135232" x="3990975" y="5045075"/>
          <p14:tracePt t="135249" x="3965575" y="5089525"/>
          <p14:tracePt t="135265" x="3919538" y="5160963"/>
          <p14:tracePt t="135282" x="3894138" y="5214938"/>
          <p14:tracePt t="135298" x="3867150" y="5241925"/>
          <p14:tracePt t="135315" x="3840163" y="5295900"/>
          <p14:tracePt t="135332" x="3813175" y="5340350"/>
          <p14:tracePt t="135348" x="3786188" y="5394325"/>
          <p14:tracePt t="135365" x="3768725" y="5411788"/>
          <p14:tracePt t="135382" x="3751263" y="5456238"/>
          <p14:tracePt t="135398" x="3751263" y="5473700"/>
          <p14:tracePt t="135415" x="3732213" y="5491163"/>
          <p14:tracePt t="135432" x="3714750" y="5518150"/>
          <p14:tracePt t="135449" x="3705225" y="5545138"/>
          <p14:tracePt t="135465" x="3697288" y="5562600"/>
          <p14:tracePt t="135482" x="3687763" y="5589588"/>
          <p14:tracePt t="135498" x="3679825" y="5626100"/>
          <p14:tracePt t="135515" x="3670300" y="5653088"/>
          <p14:tracePt t="135531" x="3670300" y="5670550"/>
          <p14:tracePt t="135548" x="3670300" y="5697538"/>
          <p14:tracePt t="135565" x="3670300" y="5715000"/>
          <p14:tracePt t="135569" x="3670300" y="5732463"/>
          <p14:tracePt t="135582" x="3670300" y="5741988"/>
          <p14:tracePt t="135598" x="3679825" y="5751513"/>
          <p14:tracePt t="135615" x="3679825" y="5768975"/>
          <p14:tracePt t="135648" x="3679825" y="5776913"/>
          <p14:tracePt t="135666" x="3679825" y="5795963"/>
          <p14:tracePt t="135682" x="3679825" y="5803900"/>
          <p14:tracePt t="135698" x="3679825" y="5813425"/>
          <p14:tracePt t="135785" x="3679825" y="5795963"/>
          <p14:tracePt t="135793" x="3670300" y="5786438"/>
          <p14:tracePt t="135801" x="3670300" y="5768975"/>
          <p14:tracePt t="135816" x="3652838" y="5759450"/>
          <p14:tracePt t="135832" x="3633788" y="5724525"/>
          <p14:tracePt t="135848" x="3608388" y="5697538"/>
          <p14:tracePt t="135865" x="3589338" y="5670550"/>
          <p14:tracePt t="135881" x="3562350" y="5643563"/>
          <p14:tracePt t="135898" x="3554413" y="5643563"/>
          <p14:tracePt t="135917" x="3544888" y="5616575"/>
          <p14:tracePt t="135933" x="3536950" y="5616575"/>
          <p14:tracePt t="136075" x="3554413" y="5626100"/>
          <p14:tracePt t="136082" x="3554413" y="5634038"/>
          <p14:tracePt t="136098" x="3581400" y="5661025"/>
          <p14:tracePt t="136114" x="3608388" y="5680075"/>
          <p14:tracePt t="136131" x="3633788" y="5715000"/>
          <p14:tracePt t="136148" x="3660775" y="5741988"/>
          <p14:tracePt t="136164" x="3679825" y="5768975"/>
          <p14:tracePt t="136181" x="3687763" y="5786438"/>
          <p14:tracePt t="136382" x="3679825" y="5786438"/>
          <p14:tracePt t="136388" x="3679825" y="5776913"/>
          <p14:tracePt t="136398" x="3670300" y="5768975"/>
          <p14:tracePt t="136414" x="3660775" y="5759450"/>
          <p14:tracePt t="136431" x="3643313" y="5732463"/>
          <p14:tracePt t="136448" x="3633788" y="5705475"/>
          <p14:tracePt t="136464" x="3625850" y="5680075"/>
          <p14:tracePt t="136480" x="3616325" y="5670550"/>
          <p14:tracePt t="136497" x="3598863" y="5653088"/>
          <p14:tracePt t="136514" x="3598863" y="5643563"/>
          <p14:tracePt t="136530" x="3589338" y="5634038"/>
          <p14:tracePt t="136547" x="3581400" y="5616575"/>
          <p14:tracePt t="136564" x="3571875" y="5608638"/>
          <p14:tracePt t="136581" x="3554413" y="5589588"/>
          <p14:tracePt t="136597" x="3527425" y="5554663"/>
          <p14:tracePt t="136615" x="3527425" y="5545138"/>
          <p14:tracePt t="136631" x="3517900" y="5545138"/>
          <p14:tracePt t="136755" x="3536950" y="5562600"/>
          <p14:tracePt t="136760" x="3554413" y="5589588"/>
          <p14:tracePt t="136767" x="3562350" y="5616575"/>
          <p14:tracePt t="136781" x="3581400" y="5643563"/>
          <p14:tracePt t="136798" x="3616325" y="5680075"/>
          <p14:tracePt t="136814" x="3625850" y="5697538"/>
          <p14:tracePt t="136831" x="3625850" y="5705475"/>
          <p14:tracePt t="136880" x="3625850" y="5715000"/>
          <p14:tracePt t="137046" x="3625850" y="5705475"/>
          <p14:tracePt t="137050" x="3616325" y="5705475"/>
          <p14:tracePt t="137064" x="3598863" y="5688013"/>
          <p14:tracePt t="137080" x="3581400" y="5661025"/>
          <p14:tracePt t="137097" x="3562350" y="5634038"/>
          <p14:tracePt t="137113" x="3536950" y="5608638"/>
          <p14:tracePt t="137130" x="3517900" y="5589588"/>
          <p14:tracePt t="137147" x="3509963" y="5581650"/>
          <p14:tracePt t="137163" x="3509963" y="5562600"/>
          <p14:tracePt t="137180" x="3500438" y="5554663"/>
          <p14:tracePt t="137214" x="3500438" y="5545138"/>
          <p14:tracePt t="137230" x="3490913" y="5545138"/>
          <p14:tracePt t="137377" x="3509963" y="5562600"/>
          <p14:tracePt t="137384" x="3527425" y="5572125"/>
          <p14:tracePt t="137397" x="3544888" y="5599113"/>
          <p14:tracePt t="137413" x="3571875" y="5626100"/>
          <p14:tracePt t="137430" x="3581400" y="5643563"/>
          <p14:tracePt t="137447" x="3589338" y="5653088"/>
          <p14:tracePt t="137463" x="3598863" y="5661025"/>
          <p14:tracePt t="137563" x="3598863" y="5670550"/>
          <p14:tracePt t="137590" x="3598863" y="5680075"/>
          <p14:tracePt t="137633" x="3608388" y="5680075"/>
          <p14:tracePt t="137802" x="3589338" y="5670550"/>
          <p14:tracePt t="137808" x="3581400" y="5661025"/>
          <p14:tracePt t="137815" x="3571875" y="5643563"/>
          <p14:tracePt t="137831" x="3544888" y="5616575"/>
          <p14:tracePt t="137847" x="3527425" y="5599113"/>
          <p14:tracePt t="137863" x="3517900" y="5581650"/>
          <p14:tracePt t="137880" x="3517900" y="5572125"/>
          <p14:tracePt t="137897" x="3509963" y="5562600"/>
          <p14:tracePt t="137913" x="3509963" y="5554663"/>
          <p14:tracePt t="137930" x="3500438" y="5554663"/>
          <p14:tracePt t="138028" x="3509963" y="5572125"/>
          <p14:tracePt t="138036" x="3527425" y="5589588"/>
          <p14:tracePt t="138046" x="3536950" y="5599113"/>
          <p14:tracePt t="138063" x="3562350" y="5626100"/>
          <p14:tracePt t="138080" x="3598863" y="5661025"/>
          <p14:tracePt t="138097" x="3598863" y="5688013"/>
          <p14:tracePt t="138113" x="3616325" y="5715000"/>
          <p14:tracePt t="138131" x="3625850" y="5732463"/>
          <p14:tracePt t="138146" x="3633788" y="5751513"/>
          <p14:tracePt t="138162" x="3643313" y="5776913"/>
          <p14:tracePt t="138180" x="3643313" y="5786438"/>
          <p14:tracePt t="138196" x="3652838" y="5795963"/>
          <p14:tracePt t="138318" x="3643313" y="5795963"/>
          <p14:tracePt t="138325" x="3633788" y="5795963"/>
          <p14:tracePt t="138334" x="3625850" y="5786438"/>
          <p14:tracePt t="138346" x="3616325" y="5768975"/>
          <p14:tracePt t="138363" x="3589338" y="5751513"/>
          <p14:tracePt t="138379" x="3554413" y="5705475"/>
          <p14:tracePt t="138396" x="3536950" y="5688013"/>
          <p14:tracePt t="138412" x="3509963" y="5661025"/>
          <p14:tracePt t="138429" x="3500438" y="5643563"/>
          <p14:tracePt t="138446" x="3490913" y="5616575"/>
          <p14:tracePt t="138462" x="3482975" y="5608638"/>
          <p14:tracePt t="138479" x="3473450" y="5589588"/>
          <p14:tracePt t="138581" x="3490913" y="5599113"/>
          <p14:tracePt t="138589" x="3500438" y="5616575"/>
          <p14:tracePt t="138595" x="3509963" y="5626100"/>
          <p14:tracePt t="138612" x="3536950" y="5661025"/>
          <p14:tracePt t="138629" x="3554413" y="5680075"/>
          <p14:tracePt t="138646" x="3571875" y="5697538"/>
          <p14:tracePt t="138663" x="3571875" y="5705475"/>
          <p14:tracePt t="139405" x="3562350" y="5705475"/>
          <p14:tracePt t="139420" x="3562350" y="5697538"/>
          <p14:tracePt t="139432" x="3554413" y="5697538"/>
          <p14:tracePt t="139439" x="3544888" y="5688013"/>
          <p14:tracePt t="139454" x="3544888" y="5680075"/>
          <p14:tracePt t="139478" x="3517900" y="5661025"/>
          <p14:tracePt t="139512" x="3500438" y="5634038"/>
          <p14:tracePt t="139546" x="3500438" y="5626100"/>
          <p14:tracePt t="139562" x="3490913" y="5626100"/>
          <p14:tracePt t="139578" x="3482975" y="5608638"/>
          <p14:tracePt t="139595" x="3482975" y="5599113"/>
          <p14:tracePt t="140004" x="3473450" y="5599113"/>
          <p14:tracePt t="140034" x="3473450" y="5589588"/>
          <p14:tracePt t="140043" x="3465513" y="5589588"/>
          <p14:tracePt t="140067" x="3465513" y="5581650"/>
          <p14:tracePt t="140082" x="3455988" y="5581650"/>
          <p14:tracePt t="140115" x="3455988" y="5572125"/>
          <p14:tracePt t="140186" x="3446463" y="5572125"/>
          <p14:tracePt t="140198" x="3446463" y="5562600"/>
          <p14:tracePt t="140308" x="3446463" y="5554663"/>
          <p14:tracePt t="140318" x="3438525" y="5554663"/>
          <p14:tracePt t="140328" x="3438525" y="5545138"/>
          <p14:tracePt t="140344" x="3438525" y="5537200"/>
          <p14:tracePt t="140368" x="3438525" y="5527675"/>
          <p14:tracePt t="140391" x="3438525" y="5518150"/>
          <p14:tracePt t="140624" x="3438525" y="5510213"/>
          <p14:tracePt t="140654" x="3438525" y="5500688"/>
          <p14:tracePt t="141068" x="3446463" y="5500688"/>
          <p14:tracePt t="141074" x="3455988" y="5510213"/>
          <p14:tracePt t="141379" x="3465513" y="5510213"/>
          <p14:tracePt t="142420" x="3465513" y="5518150"/>
          <p14:tracePt t="143000" x="3473450" y="5518150"/>
          <p14:tracePt t="143020" x="3482975" y="5510213"/>
          <p14:tracePt t="143028" x="3490913" y="5510213"/>
          <p14:tracePt t="143034" x="3500438" y="5500688"/>
          <p14:tracePt t="143058" x="3509963" y="5491163"/>
          <p14:tracePt t="143074" x="3517900" y="5491163"/>
          <p14:tracePt t="143089" x="3527425" y="5483225"/>
          <p14:tracePt t="143096" x="3536950" y="5483225"/>
          <p14:tracePt t="143125" x="3554413" y="5456238"/>
          <p14:tracePt t="143158" x="3598863" y="5429250"/>
          <p14:tracePt t="143192" x="3625850" y="5394325"/>
          <p14:tracePt t="143208" x="3643313" y="5384800"/>
          <p14:tracePt t="143225" x="3652838" y="5367338"/>
          <p14:tracePt t="143242" x="3670300" y="5357813"/>
          <p14:tracePt t="143258" x="3679825" y="5348288"/>
          <p14:tracePt t="143275" x="3687763" y="5330825"/>
          <p14:tracePt t="143292" x="3705225" y="5322888"/>
          <p14:tracePt t="143325" x="3732213" y="5286375"/>
          <p14:tracePt t="143342" x="3741738" y="5276850"/>
          <p14:tracePt t="143358" x="3759200" y="5259388"/>
          <p14:tracePt t="143375" x="3768725" y="5251450"/>
          <p14:tracePt t="143391" x="3776663" y="5251450"/>
          <p14:tracePt t="143408" x="3786188" y="5232400"/>
          <p14:tracePt t="143425" x="3795713" y="5224463"/>
          <p14:tracePt t="143441" x="3803650" y="5224463"/>
          <p14:tracePt t="143458" x="3803650" y="5214938"/>
          <p14:tracePt t="143491" x="3813175" y="5214938"/>
          <p14:tracePt t="143508" x="3822700" y="5205413"/>
          <p14:tracePt t="143525" x="3822700" y="5197475"/>
          <p14:tracePt t="143542" x="3830638" y="5180013"/>
          <p14:tracePt t="143558" x="3840163" y="5170488"/>
          <p14:tracePt t="143575" x="3848100" y="5160963"/>
          <p14:tracePt t="143592" x="3867150" y="5153025"/>
          <p14:tracePt t="143608" x="3875088" y="5133975"/>
          <p14:tracePt t="143625" x="3894138" y="5116513"/>
          <p14:tracePt t="143641" x="3902075" y="5108575"/>
          <p14:tracePt t="143659" x="3911600" y="5099050"/>
          <p14:tracePt t="143675" x="3919538" y="5081588"/>
          <p14:tracePt t="143691" x="3938588" y="5072063"/>
          <p14:tracePt t="143708" x="3965575" y="5045075"/>
          <p14:tracePt t="143725" x="3973513" y="5037138"/>
          <p14:tracePt t="143741" x="3983038" y="5027613"/>
          <p14:tracePt t="143758" x="3990975" y="5018088"/>
          <p14:tracePt t="143775" x="4000500" y="5000625"/>
          <p14:tracePt t="143791" x="4010025" y="4991100"/>
          <p14:tracePt t="143809" x="4037013" y="4973638"/>
          <p14:tracePt t="143824" x="4044950" y="4965700"/>
          <p14:tracePt t="143841" x="4062413" y="4946650"/>
          <p14:tracePt t="143858" x="4071938" y="4929188"/>
          <p14:tracePt t="143874" x="4089400" y="4919663"/>
          <p14:tracePt t="143891" x="4098925" y="4911725"/>
          <p14:tracePt t="143908" x="4108450" y="4902200"/>
          <p14:tracePt t="143924" x="4125913" y="4875213"/>
          <p14:tracePt t="143941" x="4133850" y="4867275"/>
          <p14:tracePt t="143958" x="4152900" y="4857750"/>
          <p14:tracePt t="143974" x="4152900" y="4848225"/>
          <p14:tracePt t="143991" x="4160838" y="4848225"/>
          <p14:tracePt t="144008" x="4170363" y="4840288"/>
          <p14:tracePt t="144024" x="4179888" y="4840288"/>
          <p14:tracePt t="144041" x="4187825" y="4830763"/>
          <p14:tracePt t="144058" x="4205288" y="4822825"/>
          <p14:tracePt t="144074" x="4251325" y="4786313"/>
          <p14:tracePt t="144091" x="4259263" y="4776788"/>
          <p14:tracePt t="144140" x="4268788" y="4776788"/>
          <p14:tracePt t="144153" x="4276725" y="4768850"/>
          <p14:tracePt t="144161" x="4286250" y="4759325"/>
          <p14:tracePt t="144174" x="4295775" y="4741863"/>
          <p14:tracePt t="144191" x="4322763" y="4724400"/>
          <p14:tracePt t="144208" x="4330700" y="4714875"/>
          <p14:tracePt t="144224" x="4340225" y="4705350"/>
          <p14:tracePt t="144241" x="4357688" y="4687888"/>
          <p14:tracePt t="144258" x="4367213" y="4670425"/>
          <p14:tracePt t="144274" x="4384675" y="4660900"/>
          <p14:tracePt t="144291" x="4411663" y="4643438"/>
          <p14:tracePt t="144308" x="4446588" y="4608513"/>
          <p14:tracePt t="144324" x="4456113" y="4589463"/>
          <p14:tracePt t="144341" x="4465638" y="4581525"/>
          <p14:tracePt t="144358" x="4473575" y="4572000"/>
          <p14:tracePt t="144374" x="4473575" y="4562475"/>
          <p14:tracePt t="144391" x="4483100" y="4562475"/>
          <p14:tracePt t="144408" x="4483100" y="4545013"/>
          <p14:tracePt t="144424" x="4483100" y="4537075"/>
          <p14:tracePt t="144441" x="4491038" y="4537075"/>
          <p14:tracePt t="144458" x="4491038" y="4527550"/>
          <p14:tracePt t="144475" x="4500563" y="4510088"/>
          <p14:tracePt t="144491" x="4500563" y="4500563"/>
          <p14:tracePt t="144509" x="4518025" y="4483100"/>
          <p14:tracePt t="144647" x="4518025" y="4473575"/>
          <p14:tracePt t="144669" x="4527550" y="4465638"/>
          <p14:tracePt t="145415" x="4518025" y="4473575"/>
          <p14:tracePt t="145421" x="4510088" y="4483100"/>
          <p14:tracePt t="145430" x="4500563" y="4491038"/>
          <p14:tracePt t="145440" x="4491038" y="4500563"/>
          <p14:tracePt t="145457" x="4465638" y="4527550"/>
          <p14:tracePt t="145474" x="4438650" y="4545013"/>
          <p14:tracePt t="145490" x="4402138" y="4581525"/>
          <p14:tracePt t="145523" x="4348163" y="4633913"/>
          <p14:tracePt t="145557" x="4276725" y="4705350"/>
          <p14:tracePt t="145591" x="4205288" y="4786313"/>
          <p14:tracePt t="145607" x="4179888" y="4813300"/>
          <p14:tracePt t="145623" x="4152900" y="4840288"/>
          <p14:tracePt t="145640" x="4125913" y="4884738"/>
          <p14:tracePt t="145657" x="4098925" y="4902200"/>
          <p14:tracePt t="145674" x="4062413" y="4929188"/>
          <p14:tracePt t="145691" x="4027488" y="4973638"/>
          <p14:tracePt t="145707" x="4000500" y="4991100"/>
          <p14:tracePt t="145723" x="3965575" y="5018088"/>
          <p14:tracePt t="145740" x="3929063" y="5045075"/>
          <p14:tracePt t="145756" x="3894138" y="5081588"/>
          <p14:tracePt t="145773" x="3848100" y="5108575"/>
          <p14:tracePt t="145790" x="3822700" y="5133975"/>
          <p14:tracePt t="145807" x="3795713" y="5160963"/>
          <p14:tracePt t="145823" x="3768725" y="5187950"/>
          <p14:tracePt t="145840" x="3741738" y="5214938"/>
          <p14:tracePt t="145856" x="3714750" y="5241925"/>
          <p14:tracePt t="145873" x="3697288" y="5268913"/>
          <p14:tracePt t="145890" x="3670300" y="5286375"/>
          <p14:tracePt t="145908" x="3652838" y="5313363"/>
          <p14:tracePt t="145924" x="3633788" y="5340350"/>
          <p14:tracePt t="145940" x="3616325" y="5367338"/>
          <p14:tracePt t="145956" x="3608388" y="5394325"/>
          <p14:tracePt t="145973" x="3598863" y="5419725"/>
          <p14:tracePt t="145989" x="3598863" y="5429250"/>
          <p14:tracePt t="146006" x="3589338" y="5438775"/>
          <p14:tracePt t="146024" x="3571875" y="5456238"/>
          <p14:tracePt t="146039" x="3554413" y="5483225"/>
          <p14:tracePt t="146057" x="3527425" y="5500688"/>
          <p14:tracePt t="146073" x="3500438" y="5518150"/>
          <p14:tracePt t="146090" x="3482975" y="5527675"/>
          <p14:tracePt t="146183" x="3473450" y="5537200"/>
          <p14:tracePt t="146202" x="3473450" y="5545138"/>
          <p14:tracePt t="146241" x="3465513" y="5562600"/>
          <p14:tracePt t="146257" x="3465513" y="5572125"/>
          <p14:tracePt t="146272" x="3465513" y="5581650"/>
          <p14:tracePt t="146377" x="3465513" y="5599113"/>
          <p14:tracePt t="146397" x="3465513" y="5608638"/>
          <p14:tracePt t="146410" x="3465513" y="5616575"/>
          <p14:tracePt t="146419" x="3465513" y="5626100"/>
          <p14:tracePt t="146430" x="3473450" y="5626100"/>
          <p14:tracePt t="146440" x="3473450" y="5634038"/>
          <p14:tracePt t="146456" x="3482975" y="5643563"/>
          <p14:tracePt t="146473" x="3509963" y="5670550"/>
          <p14:tracePt t="146490" x="3536950" y="5697538"/>
          <p14:tracePt t="146506" x="3554413" y="5715000"/>
          <p14:tracePt t="146524" x="3562350" y="5732463"/>
          <p14:tracePt t="146582" x="3571875" y="5741988"/>
          <p14:tracePt t="146594" x="3581400" y="5751513"/>
          <p14:tracePt t="146600" x="3589338" y="5759450"/>
          <p14:tracePt t="146608" x="3608388" y="5776913"/>
          <p14:tracePt t="146623" x="3616325" y="5786438"/>
          <p14:tracePt t="146639" x="3652838" y="5822950"/>
          <p14:tracePt t="146656" x="3679825" y="5848350"/>
          <p14:tracePt t="146672" x="3687763" y="5867400"/>
          <p14:tracePt t="146690" x="3697288" y="5875338"/>
          <p14:tracePt t="146706" x="3697288" y="5884863"/>
          <p14:tracePt t="146819" x="3705225" y="5894388"/>
          <p14:tracePt t="146828" x="3714750" y="5894388"/>
          <p14:tracePt t="146846" x="3714750" y="5902325"/>
          <p14:tracePt t="147007" x="3714750" y="5911850"/>
          <p14:tracePt t="147020" x="3724275" y="5911850"/>
          <p14:tracePt t="147189" x="3724275" y="5902325"/>
          <p14:tracePt t="147206" x="3724275" y="5894388"/>
          <p14:tracePt t="147212" x="3724275" y="5884863"/>
          <p14:tracePt t="147222" x="3724275" y="5875338"/>
          <p14:tracePt t="147238" x="3714750" y="5867400"/>
          <p14:tracePt t="147255" x="3705225" y="5848350"/>
          <p14:tracePt t="147272" x="3705225" y="5822950"/>
          <p14:tracePt t="147288" x="3697288" y="5813425"/>
          <p14:tracePt t="147305" x="3687763" y="5795963"/>
          <p14:tracePt t="147322" x="3687763" y="5768975"/>
          <p14:tracePt t="147339" x="3687763" y="5751513"/>
          <p14:tracePt t="147355" x="3679825" y="5741988"/>
          <p14:tracePt t="147396" x="3679825" y="5732463"/>
          <p14:tracePt t="147405" x="3670300" y="5724525"/>
          <p14:tracePt t="147422" x="3660775" y="5715000"/>
          <p14:tracePt t="147438" x="3643313" y="5688013"/>
          <p14:tracePt t="147455" x="3633788" y="5670550"/>
          <p14:tracePt t="147472" x="3616325" y="5661025"/>
          <p14:tracePt t="147489" x="3616325" y="5643563"/>
          <p14:tracePt t="147505" x="3608388" y="5634038"/>
          <p14:tracePt t="147522" x="3608388" y="5626100"/>
          <p14:tracePt t="147539" x="3598863" y="5626100"/>
          <p14:tracePt t="147648" x="3608388" y="5634038"/>
          <p14:tracePt t="147656" x="3616325" y="5643563"/>
          <p14:tracePt t="147664" x="3633788" y="5661025"/>
          <p14:tracePt t="147674" x="3643313" y="5680075"/>
          <p14:tracePt t="147688" x="3670300" y="5715000"/>
          <p14:tracePt t="147705" x="3697288" y="5741988"/>
          <p14:tracePt t="147722" x="3714750" y="5768975"/>
          <p14:tracePt t="147738" x="3732213" y="5786438"/>
          <p14:tracePt t="147756" x="3732213" y="5803900"/>
          <p14:tracePt t="147771" x="3741738" y="5813425"/>
          <p14:tracePt t="147788" x="3741738" y="5822950"/>
          <p14:tracePt t="147805" x="3751263" y="5840413"/>
          <p14:tracePt t="147821" x="3751263" y="5848350"/>
          <p14:tracePt t="147977" x="3741738" y="5848350"/>
          <p14:tracePt t="147985" x="3732213" y="5840413"/>
          <p14:tracePt t="147993" x="3724275" y="5830888"/>
          <p14:tracePt t="148005" x="3714750" y="5813425"/>
          <p14:tracePt t="148021" x="3697288" y="5795963"/>
          <p14:tracePt t="148038" x="3660775" y="5768975"/>
          <p14:tracePt t="148055" x="3643313" y="5741988"/>
          <p14:tracePt t="148071" x="3616325" y="5715000"/>
          <p14:tracePt t="148088" x="3589338" y="5688013"/>
          <p14:tracePt t="148105" x="3562350" y="5661025"/>
          <p14:tracePt t="148121" x="3536950" y="5634038"/>
          <p14:tracePt t="148138" x="3517900" y="5616575"/>
          <p14:tracePt t="148253" x="3536950" y="5626100"/>
          <p14:tracePt t="148259" x="3554413" y="5643563"/>
          <p14:tracePt t="148271" x="3571875" y="5661025"/>
          <p14:tracePt t="148288" x="3589338" y="5688013"/>
          <p14:tracePt t="148305" x="3633788" y="5732463"/>
          <p14:tracePt t="148321" x="3660775" y="5776913"/>
          <p14:tracePt t="148338" x="3687763" y="5813425"/>
          <p14:tracePt t="148354" x="3705225" y="5830888"/>
          <p14:tracePt t="148371" x="3705225" y="5840413"/>
          <p14:tracePt t="148563" x="3697288" y="5830888"/>
          <p14:tracePt t="148569" x="3687763" y="5813425"/>
          <p14:tracePt t="148577" x="3679825" y="5795963"/>
          <p14:tracePt t="148587" x="3660775" y="5776913"/>
          <p14:tracePt t="148604" x="3633788" y="5741988"/>
          <p14:tracePt t="148621" x="3608388" y="5697538"/>
          <p14:tracePt t="148638" x="3589338" y="5670550"/>
          <p14:tracePt t="148654" x="3571875" y="5643563"/>
          <p14:tracePt t="148671" x="3544888" y="5626100"/>
          <p14:tracePt t="148687" x="3527425" y="5608638"/>
          <p14:tracePt t="148704" x="3517900" y="5589588"/>
          <p14:tracePt t="148816" x="3527425" y="5599113"/>
          <p14:tracePt t="148823" x="3544888" y="5616575"/>
          <p14:tracePt t="148838" x="3562350" y="5653088"/>
          <p14:tracePt t="148854" x="3598863" y="5697538"/>
          <p14:tracePt t="148871" x="3625850" y="5768975"/>
          <p14:tracePt t="148887" x="3643313" y="5813425"/>
          <p14:tracePt t="148904" x="3660775" y="5840413"/>
          <p14:tracePt t="148921" x="3660775" y="5857875"/>
          <p14:tracePt t="149017" x="3652838" y="5848350"/>
          <p14:tracePt t="149025" x="3633788" y="5830888"/>
          <p14:tracePt t="149037" x="3625850" y="5803900"/>
          <p14:tracePt t="149054" x="3581400" y="5741988"/>
          <p14:tracePt t="149070" x="3554413" y="5715000"/>
          <p14:tracePt t="149087" x="3536950" y="5688013"/>
          <p14:tracePt t="149104" x="3527425" y="5661025"/>
          <p14:tracePt t="149121" x="3509963" y="5643563"/>
          <p14:tracePt t="149137" x="3500438" y="5626100"/>
          <p14:tracePt t="149154" x="3482975" y="5608638"/>
          <p14:tracePt t="149249" x="3517900" y="5653088"/>
          <p14:tracePt t="149257" x="3536950" y="5680075"/>
          <p14:tracePt t="149270" x="3562350" y="5724525"/>
          <p14:tracePt t="149287" x="3608388" y="5830888"/>
          <p14:tracePt t="149303" x="3633788" y="5867400"/>
          <p14:tracePt t="149320" x="3643313" y="5884863"/>
          <p14:tracePt t="149337" x="3643313" y="5902325"/>
          <p14:tracePt t="149353" x="3652838" y="5911850"/>
          <p14:tracePt t="149470" x="3643313" y="5902325"/>
          <p14:tracePt t="149477" x="3633788" y="5884863"/>
          <p14:tracePt t="149487" x="3616325" y="5857875"/>
          <p14:tracePt t="149504" x="3589338" y="5786438"/>
          <p14:tracePt t="149520" x="3554413" y="5732463"/>
          <p14:tracePt t="149537" x="3527425" y="5697538"/>
          <p14:tracePt t="149554" x="3517900" y="5670550"/>
          <p14:tracePt t="149570" x="3509963" y="5653088"/>
          <p14:tracePt t="149587" x="3509963" y="5643563"/>
          <p14:tracePt t="149604" x="3500438" y="5634038"/>
          <p14:tracePt t="149698" x="3517900" y="5661025"/>
          <p14:tracePt t="149705" x="3554413" y="5705475"/>
          <p14:tracePt t="149721" x="3598863" y="5786438"/>
          <p14:tracePt t="149737" x="3633788" y="5857875"/>
          <p14:tracePt t="149753" x="3660775" y="5902325"/>
          <p14:tracePt t="149770" x="3670300" y="5911850"/>
          <p14:tracePt t="149863" x="3660775" y="5911850"/>
          <p14:tracePt t="149871" x="3652838" y="5902325"/>
          <p14:tracePt t="149879" x="3633788" y="5884863"/>
          <p14:tracePt t="149887" x="3625850" y="5867400"/>
          <p14:tracePt t="149903" x="3598863" y="5830888"/>
          <p14:tracePt t="149920" x="3571875" y="5795963"/>
          <p14:tracePt t="149937" x="3544888" y="5741988"/>
          <p14:tracePt t="149953" x="3517900" y="5705475"/>
          <p14:tracePt t="149971" x="3482975" y="5670550"/>
          <p14:tracePt t="149987" x="3473450" y="5653088"/>
          <p14:tracePt t="150003" x="3465513" y="5643563"/>
          <p14:tracePt t="150020" x="3455988" y="5626100"/>
          <p14:tracePt t="150036" x="3455988" y="5608638"/>
          <p14:tracePt t="150053" x="3446463" y="5599113"/>
          <p14:tracePt t="150070" x="3446463" y="5589588"/>
          <p14:tracePt t="150142" x="3465513" y="5599113"/>
          <p14:tracePt t="150149" x="3490913" y="5626100"/>
          <p14:tracePt t="150157" x="3527425" y="5680075"/>
          <p14:tracePt t="150170" x="3562350" y="5724525"/>
          <p14:tracePt t="150187" x="3633788" y="5813425"/>
          <p14:tracePt t="150203" x="3687763" y="5902325"/>
          <p14:tracePt t="150219" x="3705225" y="5929313"/>
          <p14:tracePt t="150236" x="3732213" y="5956300"/>
          <p14:tracePt t="150253" x="3741738" y="5965825"/>
          <p14:tracePt t="150271" x="3741738" y="5973763"/>
          <p14:tracePt t="150366" x="3741738" y="5965825"/>
          <p14:tracePt t="150375" x="3724275" y="5938838"/>
          <p14:tracePt t="150386" x="3705225" y="5894388"/>
          <p14:tracePt t="150403" x="3679825" y="5813425"/>
          <p14:tracePt t="150419" x="3616325" y="5688013"/>
          <p14:tracePt t="150436" x="3589338" y="5643563"/>
          <p14:tracePt t="150453" x="3562350" y="5616575"/>
          <p14:tracePt t="150469" x="3562350" y="5599113"/>
          <p14:tracePt t="150486" x="3562350" y="5589588"/>
          <p14:tracePt t="150589" x="3571875" y="5626100"/>
          <p14:tracePt t="150597" x="3598863" y="5680075"/>
          <p14:tracePt t="150605" x="3608388" y="5705475"/>
          <p14:tracePt t="150619" x="3625850" y="5741988"/>
          <p14:tracePt t="150636" x="3670300" y="5822950"/>
          <p14:tracePt t="150652" x="3697288" y="5867400"/>
          <p14:tracePt t="150669" x="3705225" y="5884863"/>
          <p14:tracePt t="150686" x="3714750" y="5902325"/>
          <p14:tracePt t="150703" x="3714750" y="5919788"/>
          <p14:tracePt t="150720" x="3714750" y="5929313"/>
          <p14:tracePt t="150768" x="3714750" y="5919788"/>
          <p14:tracePt t="150775" x="3697288" y="5911850"/>
          <p14:tracePt t="150785" x="3687763" y="5884863"/>
          <p14:tracePt t="150803" x="3643313" y="5803900"/>
          <p14:tracePt t="150819" x="3616325" y="5715000"/>
          <p14:tracePt t="150837" x="3571875" y="5653088"/>
          <p14:tracePt t="150854" x="3554413" y="5626100"/>
          <p14:tracePt t="150869" x="3544888" y="5608638"/>
          <p14:tracePt t="150886" x="3527425" y="5589588"/>
          <p14:tracePt t="150903" x="3517900" y="5562600"/>
          <p14:tracePt t="150919" x="3509963" y="5545138"/>
          <p14:tracePt t="150937" x="3500438" y="5527675"/>
          <p14:tracePt t="151010" x="3517900" y="5545138"/>
          <p14:tracePt t="151016" x="3536950" y="5562600"/>
          <p14:tracePt t="151024" x="3562350" y="5589588"/>
          <p14:tracePt t="151036" x="3571875" y="5608638"/>
          <p14:tracePt t="151053" x="3608388" y="5643563"/>
          <p14:tracePt t="151069" x="3625850" y="5661025"/>
          <p14:tracePt t="151085" x="3625850" y="5670550"/>
          <p14:tracePt t="151103" x="3625850" y="5688013"/>
          <p14:tracePt t="151119" x="3633788" y="5715000"/>
          <p14:tracePt t="151135" x="3643313" y="5732463"/>
          <p14:tracePt t="151152" x="3643313" y="5741988"/>
          <p14:tracePt t="151244" x="3633788" y="5715000"/>
          <p14:tracePt t="151252" x="3616325" y="5697538"/>
          <p14:tracePt t="151260" x="3608388" y="5670550"/>
          <p14:tracePt t="151269" x="3589338" y="5653088"/>
          <p14:tracePt t="151286" x="3571875" y="5626100"/>
          <p14:tracePt t="151302" x="3562350" y="5599113"/>
          <p14:tracePt t="151319" x="3554413" y="5589588"/>
          <p14:tracePt t="151335" x="3544888" y="5572125"/>
          <p14:tracePt t="151352" x="3544888" y="5562600"/>
          <p14:tracePt t="151444" x="3562350" y="5581650"/>
          <p14:tracePt t="151452" x="3581400" y="5589588"/>
          <p14:tracePt t="151460" x="3589338" y="5616575"/>
          <p14:tracePt t="151468" x="3608388" y="5643563"/>
          <p14:tracePt t="151485" x="3625850" y="5670550"/>
          <p14:tracePt t="151502" x="3643313" y="5688013"/>
          <p14:tracePt t="151518" x="3652838" y="5715000"/>
          <p14:tracePt t="151535" x="3652838" y="5741988"/>
          <p14:tracePt t="151552" x="3660775" y="5759450"/>
          <p14:tracePt t="151568" x="3660775" y="5768975"/>
          <p14:tracePt t="151585" x="3660775" y="5786438"/>
          <p14:tracePt t="151659" x="3660775" y="5776913"/>
          <p14:tracePt t="151665" x="3643313" y="5751513"/>
          <p14:tracePt t="151674" x="3633788" y="5715000"/>
          <p14:tracePt t="151685" x="3616325" y="5688013"/>
          <p14:tracePt t="151702" x="3581400" y="5608638"/>
          <p14:tracePt t="151719" x="3544888" y="5545138"/>
          <p14:tracePt t="151735" x="3517900" y="5518150"/>
          <p14:tracePt t="151752" x="3500438" y="5491163"/>
          <p14:tracePt t="151768" x="3490913" y="5483225"/>
          <p14:tracePt t="151850" x="3490913" y="5491163"/>
          <p14:tracePt t="151858" x="3509963" y="5518150"/>
          <p14:tracePt t="151868" x="3527425" y="5537200"/>
          <p14:tracePt t="151885" x="3544888" y="5562600"/>
          <p14:tracePt t="151902" x="3544888" y="5572125"/>
          <p14:tracePt t="152020" x="3536950" y="5572125"/>
          <p14:tracePt t="152028" x="3536950" y="5562600"/>
          <p14:tracePt t="152036" x="3527425" y="5562600"/>
          <p14:tracePt t="152051" x="3509963" y="5545138"/>
          <p14:tracePt t="152068" x="3500438" y="5527675"/>
          <p14:tracePt t="152085" x="3500438" y="5518150"/>
          <p14:tracePt t="152102" x="3490913" y="5500688"/>
          <p14:tracePt t="152118" x="3482975" y="5491163"/>
          <p14:tracePt t="152136" x="3482975" y="5456238"/>
          <p14:tracePt t="152151" x="3482975" y="5429250"/>
          <p14:tracePt t="152168" x="3482975" y="5411788"/>
          <p14:tracePt t="152185" x="3482975" y="5394325"/>
          <p14:tracePt t="152202" x="3482975" y="5384800"/>
          <p14:tracePt t="152389" x="3490913" y="5384800"/>
          <p14:tracePt t="152396" x="3500438" y="5394325"/>
          <p14:tracePt t="152489" x="3500438" y="5402263"/>
          <p14:tracePt t="152502" x="3509963" y="5402263"/>
          <p14:tracePt t="152556" x="3509963" y="5411788"/>
          <p14:tracePt t="152590" x="3517900" y="5419725"/>
          <p14:tracePt t="152600" x="3517900" y="5429250"/>
          <p14:tracePt t="152611" x="3527425" y="5429250"/>
          <p14:tracePt t="152702" x="3527425" y="5419725"/>
          <p14:tracePt t="152708" x="3536950" y="5419725"/>
          <p14:tracePt t="152718" x="3536950" y="5411788"/>
          <p14:tracePt t="152734" x="3544888" y="5402263"/>
          <p14:tracePt t="152751" x="3554413" y="5375275"/>
          <p14:tracePt t="152768" x="3571875" y="5357813"/>
          <p14:tracePt t="152784" x="3581400" y="5330825"/>
          <p14:tracePt t="152802" x="3589338" y="5303838"/>
          <p14:tracePt t="152818" x="3589338" y="5286375"/>
          <p14:tracePt t="152834" x="3598863" y="5276850"/>
          <p14:tracePt t="152868" x="3598863" y="5268913"/>
          <p14:tracePt t="152887" x="3598863" y="5259388"/>
          <p14:tracePt t="152901" x="3608388" y="5259388"/>
          <p14:tracePt t="152918" x="3608388" y="5241925"/>
          <p14:tracePt t="152934" x="3616325" y="5232400"/>
          <p14:tracePt t="152951" x="3625850" y="5224463"/>
          <p14:tracePt t="152967" x="3633788" y="5214938"/>
          <p14:tracePt t="152984" x="3633788" y="5205413"/>
          <p14:tracePt t="153001" x="3643313" y="5205413"/>
          <p14:tracePt t="153056" x="3652838" y="5197475"/>
          <p14:tracePt t="153077" x="3660775" y="5197475"/>
          <p14:tracePt t="153085" x="3679825" y="5197475"/>
          <p14:tracePt t="153102" x="3687763" y="5197475"/>
          <p14:tracePt t="153109" x="3705225" y="5197475"/>
          <p14:tracePt t="153117" x="3714750" y="5205413"/>
          <p14:tracePt t="153134" x="3724275" y="5214938"/>
          <p14:tracePt t="153151" x="3751263" y="5224463"/>
          <p14:tracePt t="153167" x="3786188" y="5259388"/>
          <p14:tracePt t="153184" x="3795713" y="5276850"/>
          <p14:tracePt t="153200" x="3803650" y="5295900"/>
          <p14:tracePt t="153217" x="3803650" y="5303838"/>
          <p14:tracePt t="153352" x="3795713" y="5295900"/>
          <p14:tracePt t="153358" x="3786188" y="5286375"/>
          <p14:tracePt t="153367" x="3776663" y="5268913"/>
          <p14:tracePt t="153384" x="3759200" y="5241925"/>
          <p14:tracePt t="153400" x="3741738" y="5224463"/>
          <p14:tracePt t="153417" x="3732213" y="5197475"/>
          <p14:tracePt t="153434" x="3714750" y="5170488"/>
          <p14:tracePt t="153450" x="3714750" y="5153025"/>
          <p14:tracePt t="153467" x="3705225" y="5143500"/>
          <p14:tracePt t="153483" x="3697288" y="5133975"/>
          <p14:tracePt t="153533" x="3687763" y="5126038"/>
          <p14:tracePt t="153541" x="3687763" y="5116513"/>
          <p14:tracePt t="153554" x="3679825" y="5116513"/>
          <p14:tracePt t="153567" x="3679825" y="5108575"/>
          <p14:tracePt t="153584" x="3679825" y="5099050"/>
          <p14:tracePt t="153601" x="3670300" y="5081588"/>
          <p14:tracePt t="153617" x="3670300" y="5072063"/>
          <p14:tracePt t="153633" x="3670300" y="5062538"/>
          <p14:tracePt t="153650" x="3670300" y="5045075"/>
          <p14:tracePt t="153667" x="3670300" y="5037138"/>
          <p14:tracePt t="153715" x="3687763" y="5037138"/>
          <p14:tracePt t="153722" x="3714750" y="5045075"/>
          <p14:tracePt t="153734" x="3732213" y="5054600"/>
          <p14:tracePt t="153751" x="3759200" y="5072063"/>
          <p14:tracePt t="153768" x="3776663" y="5099050"/>
          <p14:tracePt t="153784" x="3786188" y="5099050"/>
          <p14:tracePt t="153963" x="3776663" y="5099050"/>
          <p14:tracePt t="153970" x="3768725" y="5081588"/>
          <p14:tracePt t="153984" x="3751263" y="5054600"/>
          <p14:tracePt t="154000" x="3724275" y="5037138"/>
          <p14:tracePt t="154016" x="3705225" y="5010150"/>
          <p14:tracePt t="154033" x="3687763" y="4983163"/>
          <p14:tracePt t="154050" x="3679825" y="4965700"/>
          <p14:tracePt t="154067" x="3670300" y="4946650"/>
          <p14:tracePt t="154101" x="3670300" y="4938713"/>
          <p14:tracePt t="154167" x="3687763" y="4956175"/>
          <p14:tracePt t="154183" x="3714750" y="4983163"/>
          <p14:tracePt t="154200" x="3732213" y="5010150"/>
          <p14:tracePt t="154216" x="3759200" y="5045075"/>
          <p14:tracePt t="154233" x="3786188" y="5072063"/>
          <p14:tracePt t="154250" x="3795713" y="5081588"/>
          <p14:tracePt t="154318" x="3795713" y="5089525"/>
          <p14:tracePt t="154489" x="3786188" y="5081588"/>
          <p14:tracePt t="154494" x="3776663" y="5072063"/>
          <p14:tracePt t="154503" x="3768725" y="5054600"/>
          <p14:tracePt t="154516" x="3759200" y="5045075"/>
          <p14:tracePt t="154533" x="3751263" y="5037138"/>
          <p14:tracePt t="154549" x="3751263" y="5018088"/>
          <p14:tracePt t="154661" x="3759200" y="5037138"/>
          <p14:tracePt t="154668" x="3776663" y="5045075"/>
          <p14:tracePt t="154683" x="3786188" y="5054600"/>
          <p14:tracePt t="154717" x="3848100" y="5116513"/>
          <p14:tracePt t="154733" x="3857625" y="5133975"/>
          <p14:tracePt t="154750" x="3857625" y="5143500"/>
          <p14:tracePt t="154848" x="3848100" y="5143500"/>
          <p14:tracePt t="154855" x="3830638" y="5126038"/>
          <p14:tracePt t="154866" x="3822700" y="5116513"/>
          <p14:tracePt t="154883" x="3795713" y="5089525"/>
          <p14:tracePt t="154899" x="3768725" y="5054600"/>
          <p14:tracePt t="154916" x="3741738" y="5018088"/>
          <p14:tracePt t="154932" x="3724275" y="4991100"/>
          <p14:tracePt t="154950" x="3724275" y="4983163"/>
          <p14:tracePt t="154966" x="3705225" y="4956175"/>
          <p14:tracePt t="154983" x="3705225" y="4946650"/>
          <p14:tracePt t="154999" x="3705225" y="4938713"/>
          <p14:tracePt t="155117" x="3714750" y="4956175"/>
          <p14:tracePt t="155122" x="3732213" y="4965700"/>
          <p14:tracePt t="155132" x="3741738" y="4973638"/>
          <p14:tracePt t="155149" x="3776663" y="5000625"/>
          <p14:tracePt t="155166" x="3803650" y="5027613"/>
          <p14:tracePt t="155182" x="3830638" y="5062538"/>
          <p14:tracePt t="155216" x="3840163" y="5062538"/>
          <p14:tracePt t="155399" x="3830638" y="5062538"/>
          <p14:tracePt t="155405" x="3813175" y="5045075"/>
          <p14:tracePt t="155419" x="3803650" y="5037138"/>
          <p14:tracePt t="155432" x="3795713" y="5018088"/>
          <p14:tracePt t="155449" x="3776663" y="4991100"/>
          <p14:tracePt t="155465" x="3759200" y="4965700"/>
          <p14:tracePt t="155645" x="3768725" y="4973638"/>
          <p14:tracePt t="155651" x="3786188" y="4973638"/>
          <p14:tracePt t="155665" x="3786188" y="4991100"/>
          <p14:tracePt t="155682" x="3813175" y="5018088"/>
          <p14:tracePt t="155698" x="3822700" y="5045075"/>
          <p14:tracePt t="155715" x="3840163" y="5062538"/>
          <p14:tracePt t="155732" x="3857625" y="5089525"/>
          <p14:tracePt t="155749" x="3875088" y="5116513"/>
          <p14:tracePt t="155765" x="3875088" y="5126038"/>
          <p14:tracePt t="155883" x="3875088" y="5116513"/>
          <p14:tracePt t="155893" x="3857625" y="5108575"/>
          <p14:tracePt t="155899" x="3848100" y="5089525"/>
          <p14:tracePt t="155915" x="3830638" y="5072063"/>
          <p14:tracePt t="155932" x="3813175" y="5045075"/>
          <p14:tracePt t="155948" x="3795713" y="5045075"/>
          <p14:tracePt t="155966" x="3795713" y="5037138"/>
          <p14:tracePt t="156158" x="3803650" y="5037138"/>
          <p14:tracePt t="156165" x="3813175" y="5054600"/>
          <p14:tracePt t="156174" x="3822700" y="5062538"/>
          <p14:tracePt t="156181" x="3830638" y="5081588"/>
          <p14:tracePt t="156198" x="3840163" y="5081588"/>
          <p14:tracePt t="156215" x="3848100" y="5089525"/>
          <p14:tracePt t="156364" x="3830638" y="5072063"/>
          <p14:tracePt t="156371" x="3822700" y="5062538"/>
          <p14:tracePt t="156381" x="3803650" y="5045075"/>
          <p14:tracePt t="156398" x="3786188" y="5027613"/>
          <p14:tracePt t="156415" x="3776663" y="5000625"/>
          <p14:tracePt t="156431" x="3768725" y="4983163"/>
          <p14:tracePt t="156448" x="3768725" y="4956175"/>
          <p14:tracePt t="156530" x="3768725" y="4965700"/>
          <p14:tracePt t="156537" x="3776663" y="4973638"/>
          <p14:tracePt t="156548" x="3786188" y="4983163"/>
          <p14:tracePt t="156565" x="3813175" y="5010150"/>
          <p14:tracePt t="156581" x="3840163" y="5037138"/>
          <p14:tracePt t="156599" x="3857625" y="5062538"/>
          <p14:tracePt t="156615" x="3867150" y="5072063"/>
          <p14:tracePt t="156724" x="3857625" y="5072063"/>
          <p14:tracePt t="156729" x="3848100" y="5062538"/>
          <p14:tracePt t="156737" x="3840163" y="5054600"/>
          <p14:tracePt t="156747" x="3822700" y="5037138"/>
          <p14:tracePt t="156765" x="3803650" y="5010150"/>
          <p14:tracePt t="156781" x="3786188" y="5000625"/>
          <p14:tracePt t="156799" x="3776663" y="4965700"/>
          <p14:tracePt t="156815" x="3768725" y="4946650"/>
          <p14:tracePt t="156831" x="3768725" y="4938713"/>
          <p14:tracePt t="157032" x="3786188" y="4946650"/>
          <p14:tracePt t="157039" x="3795713" y="4965700"/>
          <p14:tracePt t="157048" x="3803650" y="4973638"/>
          <p14:tracePt t="157064" x="3830638" y="5010150"/>
          <p14:tracePt t="157081" x="3857625" y="5037138"/>
          <p14:tracePt t="157098" x="3875088" y="5062538"/>
          <p14:tracePt t="157131" x="3884613" y="5072063"/>
          <p14:tracePt t="157224" x="3875088" y="5054600"/>
          <p14:tracePt t="157230" x="3867150" y="5045075"/>
          <p14:tracePt t="157238" x="3848100" y="5027613"/>
          <p14:tracePt t="157247" x="3840163" y="5018088"/>
          <p14:tracePt t="157264" x="3813175" y="5000625"/>
          <p14:tracePt t="157280" x="3795713" y="4983163"/>
          <p14:tracePt t="157297" x="3786188" y="4973638"/>
          <p14:tracePt t="157314" x="3776663" y="4965700"/>
          <p14:tracePt t="157439" x="3786188" y="4973638"/>
          <p14:tracePt t="157446" x="3795713" y="4991100"/>
          <p14:tracePt t="157454" x="3813175" y="5000625"/>
          <p14:tracePt t="157464" x="3822700" y="5018088"/>
          <p14:tracePt t="157480" x="3840163" y="5037138"/>
          <p14:tracePt t="157497" x="3848100" y="5054600"/>
          <p14:tracePt t="157514" x="3857625" y="5072063"/>
          <p14:tracePt t="157530" x="3867150" y="5081588"/>
          <p14:tracePt t="157611" x="3857625" y="5072063"/>
          <p14:tracePt t="157619" x="3848100" y="5062538"/>
          <p14:tracePt t="157631" x="3830638" y="5045075"/>
          <p14:tracePt t="157647" x="3803650" y="5010150"/>
          <p14:tracePt t="157663" x="3786188" y="4983163"/>
          <p14:tracePt t="157680" x="3776663" y="4965700"/>
          <p14:tracePt t="157697" x="3768725" y="4965700"/>
          <p14:tracePt t="157783" x="3776663" y="4973638"/>
          <p14:tracePt t="157789" x="3795713" y="5000625"/>
          <p14:tracePt t="157800" x="3803650" y="5018088"/>
          <p14:tracePt t="157814" x="3830638" y="5045075"/>
          <p14:tracePt t="157830" x="3848100" y="5062538"/>
          <p14:tracePt t="157847" x="3857625" y="5081588"/>
          <p14:tracePt t="157863" x="3867150" y="5099050"/>
          <p14:tracePt t="157976" x="3857625" y="5089525"/>
          <p14:tracePt t="157984" x="3848100" y="5081588"/>
          <p14:tracePt t="157997" x="3822700" y="5054600"/>
          <p14:tracePt t="158013" x="3795713" y="5027613"/>
          <p14:tracePt t="158030" x="3776663" y="5010150"/>
          <p14:tracePt t="158047" x="3759200" y="4991100"/>
          <p14:tracePt t="158063" x="3759200" y="4973638"/>
          <p14:tracePt t="158080" x="3751263" y="4965700"/>
          <p14:tracePt t="158097" x="3751263" y="4956175"/>
          <p14:tracePt t="158169" x="3776663" y="4973638"/>
          <p14:tracePt t="158176" x="3786188" y="4983163"/>
          <p14:tracePt t="158184" x="3803650" y="5000625"/>
          <p14:tracePt t="158196" x="3813175" y="5027613"/>
          <p14:tracePt t="158213" x="3840163" y="5054600"/>
          <p14:tracePt t="158231" x="3867150" y="5081588"/>
          <p14:tracePt t="158247" x="3867150" y="5089525"/>
          <p14:tracePt t="158339" x="3857625" y="5072063"/>
          <p14:tracePt t="158346" x="3840163" y="5062538"/>
          <p14:tracePt t="158354" x="3830638" y="5037138"/>
          <p14:tracePt t="158363" x="3813175" y="5018088"/>
          <p14:tracePt t="158380" x="3786188" y="4983163"/>
          <p14:tracePt t="158397" x="3759200" y="4965700"/>
          <p14:tracePt t="158413" x="3751263" y="4946650"/>
          <p14:tracePt t="158512" x="3759200" y="4956175"/>
          <p14:tracePt t="158520" x="3768725" y="4965700"/>
          <p14:tracePt t="158529" x="3776663" y="4983163"/>
          <p14:tracePt t="158546" x="3803650" y="5000625"/>
          <p14:tracePt t="158563" x="3813175" y="5018088"/>
          <p14:tracePt t="158580" x="3830638" y="5045075"/>
          <p14:tracePt t="158596" x="3840163" y="5054600"/>
          <p14:tracePt t="158711" x="3830638" y="5045075"/>
          <p14:tracePt t="158718" x="3822700" y="5045075"/>
          <p14:tracePt t="158729" x="3803650" y="5027613"/>
          <p14:tracePt t="158746" x="3786188" y="5000625"/>
          <p14:tracePt t="158763" x="3768725" y="4983163"/>
          <p14:tracePt t="159205" x="3759200" y="4983163"/>
          <p14:tracePt t="159218" x="3751263" y="4983163"/>
          <p14:tracePt t="159236" x="3751263" y="4991100"/>
          <p14:tracePt t="159254" x="3741738" y="5000625"/>
          <p14:tracePt t="159295" x="3741738" y="5010150"/>
          <p14:tracePt t="159320" x="3751263" y="5010150"/>
          <p14:tracePt t="159329" x="3759200" y="5010150"/>
          <p14:tracePt t="159336" x="3776663" y="5010150"/>
          <p14:tracePt t="159362" x="3822700" y="5000625"/>
          <p14:tracePt t="159396" x="4017963" y="4919663"/>
          <p14:tracePt t="159414" x="4133850" y="4867275"/>
          <p14:tracePt t="159430" x="4286250" y="4768850"/>
          <p14:tracePt t="159445" x="4348163" y="4732338"/>
          <p14:tracePt t="159462" x="4367213" y="4714875"/>
          <p14:tracePt t="159479" x="4367213" y="4705350"/>
          <p14:tracePt t="159496" x="4375150" y="4705350"/>
          <p14:tracePt t="159513" x="4384675" y="4687888"/>
          <p14:tracePt t="159530" x="4419600" y="4660900"/>
          <p14:tracePt t="159545" x="4438650" y="4643438"/>
          <p14:tracePt t="159562" x="4456113" y="4625975"/>
          <p14:tracePt t="159579" x="4473575" y="4616450"/>
          <p14:tracePt t="159595" x="4500563" y="4589463"/>
          <p14:tracePt t="159613" x="4527550" y="4562475"/>
          <p14:tracePt t="159630" x="4562475" y="4527550"/>
          <p14:tracePt t="159646" x="4572000" y="4518025"/>
          <p14:tracePt t="159694" x="4572000" y="4510088"/>
          <p14:tracePt t="159729" x="4581525" y="4500563"/>
          <p14:tracePt t="159734" x="4581525" y="4491038"/>
          <p14:tracePt t="159745" x="4589463" y="4483100"/>
          <p14:tracePt t="159762" x="4589463" y="4465638"/>
          <p14:tracePt t="159779" x="4589463" y="4456113"/>
          <p14:tracePt t="159796" x="4589463" y="4438650"/>
          <p14:tracePt t="159812" x="4589463" y="4429125"/>
          <p14:tracePt t="159995" x="4581525" y="4446588"/>
          <p14:tracePt t="160003" x="4572000" y="4456113"/>
          <p14:tracePt t="160011" x="4562475" y="4473575"/>
          <p14:tracePt t="160029" x="4527550" y="4491038"/>
          <p14:tracePt t="160045" x="4473575" y="4537075"/>
          <p14:tracePt t="160061" x="4384675" y="4616450"/>
          <p14:tracePt t="160078" x="4322763" y="4679950"/>
          <p14:tracePt t="160096" x="4286250" y="4741863"/>
          <p14:tracePt t="160111" x="4241800" y="4803775"/>
          <p14:tracePt t="160129" x="4187825" y="4902200"/>
          <p14:tracePt t="160133" x="4143375" y="4956175"/>
          <p14:tracePt t="160145" x="4098925" y="5010150"/>
          <p14:tracePt t="160162" x="4010025" y="5116513"/>
          <p14:tracePt t="160179" x="3875088" y="5251450"/>
          <p14:tracePt t="160195" x="3813175" y="5286375"/>
          <p14:tracePt t="160211" x="3776663" y="5313363"/>
          <p14:tracePt t="160228" x="3759200" y="5340350"/>
          <p14:tracePt t="160245" x="3724275" y="5367338"/>
          <p14:tracePt t="160262" x="3687763" y="5394325"/>
          <p14:tracePt t="160278" x="3660775" y="5419725"/>
          <p14:tracePt t="160295" x="3608388" y="5456238"/>
          <p14:tracePt t="160313" x="3598863" y="5473700"/>
          <p14:tracePt t="160328" x="3571875" y="5500688"/>
          <p14:tracePt t="160344" x="3554413" y="5527675"/>
          <p14:tracePt t="160362" x="3536950" y="5545138"/>
          <p14:tracePt t="160378" x="3527425" y="5554663"/>
          <p14:tracePt t="160395" x="3517900" y="5562600"/>
          <p14:tracePt t="160411" x="3517900" y="5572125"/>
          <p14:tracePt t="160428" x="3509963" y="5581650"/>
          <p14:tracePt t="160446" x="3500438" y="5589588"/>
          <p14:tracePt t="160462" x="3482975" y="5599113"/>
          <p14:tracePt t="160507" x="3482975" y="5608638"/>
          <p14:tracePt t="160517" x="3473450" y="5608638"/>
          <p14:tracePt t="160528" x="3473450" y="5616575"/>
          <p14:tracePt t="160545" x="3465513" y="5616575"/>
          <p14:tracePt t="160562" x="3446463" y="5626100"/>
          <p14:tracePt t="160578" x="3438525" y="5634038"/>
          <p14:tracePt t="160595" x="3429000" y="5653088"/>
          <p14:tracePt t="160611" x="3411538" y="5680075"/>
          <p14:tracePt t="160628" x="3402013" y="5697538"/>
          <p14:tracePt t="160633" x="3402013" y="5715000"/>
          <p14:tracePt t="160645" x="3402013" y="5724525"/>
          <p14:tracePt t="160661" x="3394075" y="5741988"/>
          <p14:tracePt t="160678" x="3384550" y="5776913"/>
          <p14:tracePt t="160694" x="3384550" y="5786438"/>
          <p14:tracePt t="160711" x="3375025" y="5803900"/>
          <p14:tracePt t="160728" x="3375025" y="5813425"/>
          <p14:tracePt t="160744" x="3367088" y="5840413"/>
          <p14:tracePt t="160761" x="3357563" y="5848350"/>
          <p14:tracePt t="160779" x="3357563" y="5884863"/>
          <p14:tracePt t="160794" x="3357563" y="5902325"/>
          <p14:tracePt t="160812" x="3357563" y="5919788"/>
          <p14:tracePt t="160828" x="3357563" y="5938838"/>
          <p14:tracePt t="160844" x="3357563" y="5946775"/>
          <p14:tracePt t="160861" x="3357563" y="5973763"/>
          <p14:tracePt t="160879" x="3357563" y="6010275"/>
          <p14:tracePt t="160894" x="3357563" y="6018213"/>
          <p14:tracePt t="160911" x="3357563" y="6037263"/>
          <p14:tracePt t="160928" x="3357563" y="6054725"/>
          <p14:tracePt t="160944" x="3357563" y="6081713"/>
          <p14:tracePt t="160961" x="3367088" y="6099175"/>
          <p14:tracePt t="160978" x="3367088" y="6116638"/>
          <p14:tracePt t="160994" x="3367088" y="6126163"/>
          <p14:tracePt t="161181" x="3357563" y="6126163"/>
          <p14:tracePt t="161197" x="3357563" y="6108700"/>
          <p14:tracePt t="161205" x="3357563" y="6099175"/>
          <p14:tracePt t="161211" x="3357563" y="6089650"/>
          <p14:tracePt t="161227" x="3348038" y="6054725"/>
          <p14:tracePt t="161244" x="3348038" y="6018213"/>
          <p14:tracePt t="161261" x="3348038" y="5991225"/>
          <p14:tracePt t="161278" x="3348038" y="5956300"/>
          <p14:tracePt t="161294" x="3348038" y="5919788"/>
          <p14:tracePt t="161311" x="3357563" y="5894388"/>
          <p14:tracePt t="161327" x="3375025" y="5857875"/>
          <p14:tracePt t="161344" x="3384550" y="5830888"/>
          <p14:tracePt t="161360" x="3394075" y="5813425"/>
          <p14:tracePt t="161377" x="3411538" y="5776913"/>
          <p14:tracePt t="161394" x="3419475" y="5751513"/>
          <p14:tracePt t="161411" x="3419475" y="5724525"/>
          <p14:tracePt t="161428" x="3429000" y="5705475"/>
          <p14:tracePt t="161569" x="3429000" y="5732463"/>
          <p14:tracePt t="161575" x="3429000" y="5751513"/>
          <p14:tracePt t="161583" x="3429000" y="5768975"/>
          <p14:tracePt t="161594" x="3429000" y="5795963"/>
          <p14:tracePt t="161611" x="3429000" y="5830888"/>
          <p14:tracePt t="161627" x="3411538" y="5875338"/>
          <p14:tracePt t="161645" x="3375025" y="5946775"/>
          <p14:tracePt t="161660" x="3340100" y="6010275"/>
          <p14:tracePt t="161677" x="3322638" y="6045200"/>
          <p14:tracePt t="161695" x="3303588" y="6072188"/>
          <p14:tracePt t="161711" x="3303588" y="6081713"/>
          <p14:tracePt t="161778" x="3303588" y="6054725"/>
          <p14:tracePt t="161785" x="3313113" y="6027738"/>
          <p14:tracePt t="161794" x="3313113" y="6010275"/>
          <p14:tracePt t="161810" x="3313113" y="5973763"/>
          <p14:tracePt t="161827" x="3322638" y="5938838"/>
          <p14:tracePt t="161844" x="3348038" y="5894388"/>
          <p14:tracePt t="161861" x="3367088" y="5848350"/>
          <p14:tracePt t="161877" x="3394075" y="5822950"/>
          <p14:tracePt t="161893" x="3419475" y="5803900"/>
          <p14:tracePt t="161910" x="3438525" y="5776913"/>
          <p14:tracePt t="161926" x="3465513" y="5768975"/>
          <p14:tracePt t="161944" x="3473450" y="5751513"/>
          <p14:tracePt t="161960" x="3473450" y="5732463"/>
          <p14:tracePt t="162121" x="3482975" y="5732463"/>
          <p14:tracePt t="162172" x="3482975" y="5724525"/>
          <p14:tracePt t="162184" x="3490913" y="5724525"/>
          <p14:tracePt t="162193" x="3500438" y="5724525"/>
          <p14:tracePt t="162214" x="3509963" y="5724525"/>
          <p14:tracePt t="162233" x="3527425" y="5724525"/>
          <p14:tracePt t="162243" x="3536950" y="5715000"/>
          <p14:tracePt t="162260" x="3554413" y="5715000"/>
          <p14:tracePt t="162277" x="3571875" y="5705475"/>
          <p14:tracePt t="162293" x="3598863" y="5688013"/>
          <p14:tracePt t="162310" x="3625850" y="5670550"/>
          <p14:tracePt t="162326" x="3633788" y="5661025"/>
          <p14:tracePt t="162343" x="3643313" y="5643563"/>
          <p14:tracePt t="162360" x="3660775" y="5634038"/>
          <p14:tracePt t="162377" x="3660775" y="5616575"/>
          <p14:tracePt t="162394" x="3679825" y="5589588"/>
          <p14:tracePt t="162410" x="3679825" y="5562600"/>
          <p14:tracePt t="162428" x="3679825" y="5537200"/>
          <p14:tracePt t="162443" x="3679825" y="5518150"/>
          <p14:tracePt t="162460" x="3679825" y="5500688"/>
          <p14:tracePt t="162476" x="3679825" y="5473700"/>
          <p14:tracePt t="162493" x="3679825" y="5456238"/>
          <p14:tracePt t="162511" x="3679825" y="5429250"/>
          <p14:tracePt t="162527" x="3670300" y="5411788"/>
          <p14:tracePt t="162543" x="3670300" y="5394325"/>
          <p14:tracePt t="162560" x="3670300" y="5384800"/>
          <p14:tracePt t="162687" x="3670300" y="5394325"/>
          <p14:tracePt t="162693" x="3679825" y="5402263"/>
          <p14:tracePt t="162699" x="3687763" y="5411788"/>
          <p14:tracePt t="162709" x="3697288" y="5429250"/>
          <p14:tracePt t="162726" x="3697288" y="5446713"/>
          <p14:tracePt t="162743" x="3697288" y="5473700"/>
          <p14:tracePt t="162760" x="3697288" y="5491163"/>
          <p14:tracePt t="162778" x="3679825" y="5537200"/>
          <p14:tracePt t="162793" x="3660775" y="5554663"/>
          <p14:tracePt t="162810" x="3633788" y="5581650"/>
          <p14:tracePt t="162826" x="3608388" y="5599113"/>
          <p14:tracePt t="162843" x="3581400" y="5616575"/>
          <p14:tracePt t="162860" x="3562350" y="5626100"/>
          <p14:tracePt t="162877" x="3554413" y="5634038"/>
          <p14:tracePt t="162893" x="3544888" y="5634038"/>
          <p14:tracePt t="162909" x="3527425" y="5634038"/>
          <p14:tracePt t="162927" x="3500438" y="5634038"/>
          <p14:tracePt t="162942" x="3473450" y="5643563"/>
          <p14:tracePt t="162959" x="3455988" y="5643563"/>
          <p14:tracePt t="162976" x="3429000" y="5653088"/>
          <p14:tracePt t="162993" x="3411538" y="5653088"/>
          <p14:tracePt t="163200" x="3411538" y="5661025"/>
          <p14:tracePt t="163212" x="3419475" y="5661025"/>
          <p14:tracePt t="163228" x="3429000" y="5661025"/>
          <p14:tracePt t="163234" x="3446463" y="5661025"/>
          <p14:tracePt t="163245" x="3455988" y="5661025"/>
          <p14:tracePt t="163259" x="3482975" y="5653088"/>
          <p14:tracePt t="163276" x="3509963" y="5626100"/>
          <p14:tracePt t="163292" x="3536950" y="5608638"/>
          <p14:tracePt t="163309" x="3562350" y="5589588"/>
          <p14:tracePt t="163326" x="3571875" y="5581650"/>
          <p14:tracePt t="163342" x="3571875" y="5572125"/>
          <p14:tracePt t="163359" x="3581400" y="5562600"/>
          <p14:tracePt t="163376" x="3589338" y="5545138"/>
          <p14:tracePt t="163393" x="3608388" y="5518150"/>
          <p14:tracePt t="163409" x="3608388" y="5500688"/>
          <p14:tracePt t="163425" x="3625850" y="5473700"/>
          <p14:tracePt t="163442" x="3625850" y="5465763"/>
          <p14:tracePt t="163459" x="3633788" y="5438775"/>
          <p14:tracePt t="163476" x="3633788" y="5411788"/>
          <p14:tracePt t="163493" x="3633788" y="5375275"/>
          <p14:tracePt t="163510" x="3633788" y="5357813"/>
          <p14:tracePt t="163525" x="3633788" y="5340350"/>
          <p14:tracePt t="163542" x="3625850" y="5340350"/>
          <p14:tracePt t="163559" x="3625850" y="5330825"/>
          <p14:tracePt t="163707" x="3633788" y="5348288"/>
          <p14:tracePt t="163713" x="3643313" y="5357813"/>
          <p14:tracePt t="163725" x="3643313" y="5367338"/>
          <p14:tracePt t="163742" x="3643313" y="5394325"/>
          <p14:tracePt t="163760" x="3643313" y="5429250"/>
          <p14:tracePt t="163775" x="3643313" y="5465763"/>
          <p14:tracePt t="163792" x="3633788" y="5491163"/>
          <p14:tracePt t="163809" x="3633788" y="5518150"/>
          <p14:tracePt t="163825" x="3616325" y="5537200"/>
          <p14:tracePt t="163842" x="3598863" y="5554663"/>
          <p14:tracePt t="163859" x="3581400" y="5581650"/>
          <p14:tracePt t="163875" x="3571875" y="5599113"/>
          <p14:tracePt t="163892" x="3562350" y="5616575"/>
          <p14:tracePt t="163909" x="3544888" y="5626100"/>
          <p14:tracePt t="163925" x="3517900" y="5643563"/>
          <p14:tracePt t="163942" x="3490913" y="5661025"/>
          <p14:tracePt t="163959" x="3473450" y="5670550"/>
          <p14:tracePt t="163975" x="3446463" y="5670550"/>
          <p14:tracePt t="163992" x="3438525" y="5670550"/>
          <p14:tracePt t="164070" x="3429000" y="5670550"/>
          <p14:tracePt t="164200" x="3429000" y="5661025"/>
          <p14:tracePt t="164208" x="3438525" y="5661025"/>
          <p14:tracePt t="164224" x="3455988" y="5653088"/>
          <p14:tracePt t="164232" x="3465513" y="5653088"/>
          <p14:tracePt t="164241" x="3473450" y="5653088"/>
          <p14:tracePt t="164258" x="3490913" y="5643563"/>
          <p14:tracePt t="164275" x="3509963" y="5634038"/>
          <p14:tracePt t="164292" x="3536950" y="5616575"/>
          <p14:tracePt t="164308" x="3562350" y="5572125"/>
          <p14:tracePt t="164325" x="3581400" y="5545138"/>
          <p14:tracePt t="164341" x="3598863" y="5518150"/>
          <p14:tracePt t="164358" x="3598863" y="5500688"/>
          <p14:tracePt t="164374" x="3608388" y="5491163"/>
          <p14:tracePt t="164392" x="3616325" y="5483225"/>
          <p14:tracePt t="164408" x="3625850" y="5465763"/>
          <p14:tracePt t="164425" x="3633788" y="5446713"/>
          <p14:tracePt t="164441" x="3633788" y="5419725"/>
          <p14:tracePt t="164458" x="3643313" y="5402263"/>
          <p14:tracePt t="164474" x="3643313" y="5384800"/>
          <p14:tracePt t="164491" x="3643313" y="5375275"/>
          <p14:tracePt t="164508" x="3643313" y="5367338"/>
          <p14:tracePt t="164526" x="3643313" y="5357813"/>
          <p14:tracePt t="164650" x="3652838" y="5357813"/>
          <p14:tracePt t="164656" x="3652838" y="5367338"/>
          <p14:tracePt t="164664" x="3652838" y="5375275"/>
          <p14:tracePt t="164674" x="3652838" y="5394325"/>
          <p14:tracePt t="164692" x="3652838" y="5411788"/>
          <p14:tracePt t="164708" x="3652838" y="5438775"/>
          <p14:tracePt t="164724" x="3652838" y="5465763"/>
          <p14:tracePt t="164741" x="3625850" y="5510213"/>
          <p14:tracePt t="164758" x="3598863" y="5537200"/>
          <p14:tracePt t="164775" x="3581400" y="5562600"/>
          <p14:tracePt t="164791" x="3554413" y="5589588"/>
          <p14:tracePt t="164808" x="3536950" y="5608638"/>
          <p14:tracePt t="164826" x="3490913" y="5643563"/>
          <p14:tracePt t="164842" x="3473450" y="5653088"/>
          <p14:tracePt t="164857" x="3455988" y="5653088"/>
          <p14:tracePt t="164874" x="3446463" y="5653088"/>
          <p14:tracePt t="164891" x="3429000" y="5653088"/>
          <p14:tracePt t="164908" x="3419475" y="5653088"/>
          <p14:tracePt t="165075" x="3411538" y="5653088"/>
          <p14:tracePt t="165259" x="3411538" y="5661025"/>
          <p14:tracePt t="165264" x="3429000" y="5661025"/>
          <p14:tracePt t="165274" x="3438525" y="5661025"/>
          <p14:tracePt t="165291" x="3465513" y="5661025"/>
          <p14:tracePt t="165308" x="3482975" y="5653088"/>
          <p14:tracePt t="165324" x="3509963" y="5634038"/>
          <p14:tracePt t="165340" x="3544888" y="5616575"/>
          <p14:tracePt t="165357" x="3571875" y="5608638"/>
          <p14:tracePt t="165374" x="3598863" y="5589588"/>
          <p14:tracePt t="165391" x="3616325" y="5572125"/>
          <p14:tracePt t="165408" x="3643313" y="5554663"/>
          <p14:tracePt t="165424" x="3660775" y="5527675"/>
          <p14:tracePt t="165442" x="3697288" y="5491163"/>
          <p14:tracePt t="165457" x="3705225" y="5465763"/>
          <p14:tracePt t="165474" x="3714750" y="5438775"/>
          <p14:tracePt t="165491" x="3714750" y="5419725"/>
          <p14:tracePt t="165507" x="3714750" y="5402263"/>
          <p14:tracePt t="165524" x="3714750" y="5384800"/>
          <p14:tracePt t="165541" x="3705225" y="5367338"/>
          <p14:tracePt t="165558" x="3697288" y="5348288"/>
          <p14:tracePt t="165693" x="3687763" y="5348288"/>
          <p14:tracePt t="165810" x="3687763" y="5357813"/>
          <p14:tracePt t="165816" x="3687763" y="5367338"/>
          <p14:tracePt t="165825" x="3687763" y="5375275"/>
          <p14:tracePt t="165840" x="3687763" y="5402263"/>
          <p14:tracePt t="165857" x="3687763" y="5419725"/>
          <p14:tracePt t="165874" x="3687763" y="5446713"/>
          <p14:tracePt t="165890" x="3679825" y="5465763"/>
          <p14:tracePt t="165907" x="3670300" y="5473700"/>
          <p14:tracePt t="165925" x="3633788" y="5510213"/>
          <p14:tracePt t="165941" x="3616325" y="5527675"/>
          <p14:tracePt t="165957" x="3589338" y="5554663"/>
          <p14:tracePt t="165973" x="3571875" y="5572125"/>
          <p14:tracePt t="165990" x="3562350" y="5581650"/>
          <p14:tracePt t="166007" x="3544888" y="5599113"/>
          <p14:tracePt t="166023" x="3527425" y="5616575"/>
          <p14:tracePt t="166040" x="3500438" y="5634038"/>
          <p14:tracePt t="166073" x="3490913" y="5643563"/>
          <p14:tracePt t="166090" x="3473450" y="5643563"/>
          <p14:tracePt t="166106" x="3455988" y="5661025"/>
          <p14:tracePt t="166124" x="3438525" y="5670550"/>
          <p14:tracePt t="166140" x="3402013" y="5688013"/>
          <p14:tracePt t="166156" x="3394075" y="5697538"/>
          <p14:tracePt t="166173" x="3384550" y="5705475"/>
          <p14:tracePt t="166190" x="3384550" y="5715000"/>
          <p14:tracePt t="166207" x="3375025" y="5715000"/>
          <p14:tracePt t="166223" x="3367088" y="5715000"/>
          <p14:tracePt t="166240" x="3367088" y="5724525"/>
          <p14:tracePt t="166427" x="3375025" y="5724525"/>
          <p14:tracePt t="166435" x="3384550" y="5715000"/>
          <p14:tracePt t="166443" x="3394075" y="5705475"/>
          <p14:tracePt t="166457" x="3411538" y="5697538"/>
          <p14:tracePt t="166474" x="3446463" y="5680075"/>
          <p14:tracePt t="166490" x="3482975" y="5653088"/>
          <p14:tracePt t="166507" x="3517900" y="5626100"/>
          <p14:tracePt t="166523" x="3544888" y="5599113"/>
          <p14:tracePt t="166540" x="3571875" y="5572125"/>
          <p14:tracePt t="166557" x="3589338" y="5545138"/>
          <p14:tracePt t="166573" x="3608388" y="5527675"/>
          <p14:tracePt t="166591" x="3633788" y="5483225"/>
          <p14:tracePt t="166606" x="3643313" y="5473700"/>
          <p14:tracePt t="166624" x="3643313" y="5456238"/>
          <p14:tracePt t="166640" x="3643313" y="5446713"/>
          <p14:tracePt t="166656" x="3643313" y="5429250"/>
          <p14:tracePt t="166673" x="3643313" y="5402263"/>
          <p14:tracePt t="166677" x="3643313" y="5394325"/>
          <p14:tracePt t="166691" x="3643313" y="5375275"/>
          <p14:tracePt t="166706" x="3643313" y="5348288"/>
          <p14:tracePt t="166723" x="3643313" y="5330825"/>
          <p14:tracePt t="166740" x="3643313" y="5322888"/>
          <p14:tracePt t="166757" x="3643313" y="5313363"/>
          <p14:tracePt t="166855" x="3643313" y="5322888"/>
          <p14:tracePt t="166861" x="3652838" y="5348288"/>
          <p14:tracePt t="166873" x="3660775" y="5357813"/>
          <p14:tracePt t="166890" x="3660775" y="5394325"/>
          <p14:tracePt t="166906" x="3652838" y="5419725"/>
          <p14:tracePt t="166922" x="3633788" y="5438775"/>
          <p14:tracePt t="166939" x="3616325" y="5465763"/>
          <p14:tracePt t="166956" x="3589338" y="5491163"/>
          <p14:tracePt t="166973" x="3571875" y="5518150"/>
          <p14:tracePt t="166989" x="3544888" y="5545138"/>
          <p14:tracePt t="167007" x="3517900" y="5581650"/>
          <p14:tracePt t="167022" x="3490913" y="5608638"/>
          <p14:tracePt t="167039" x="3465513" y="5626100"/>
          <p14:tracePt t="167056" x="3446463" y="5643563"/>
          <p14:tracePt t="167073" x="3429000" y="5653088"/>
          <p14:tracePt t="167089" x="3429000" y="5661025"/>
          <p14:tracePt t="167123" x="3411538" y="5670550"/>
          <p14:tracePt t="167139" x="3384550" y="5688013"/>
          <p14:tracePt t="167156" x="3367088" y="5688013"/>
          <p14:tracePt t="167172" x="3340100" y="5697538"/>
          <p14:tracePt t="167268" x="3340100" y="5705475"/>
          <p14:tracePt t="167332" x="3357563" y="5705475"/>
          <p14:tracePt t="167337" x="3367088" y="5705475"/>
          <p14:tracePt t="167343" x="3375025" y="5705475"/>
          <p14:tracePt t="167356" x="3384550" y="5705475"/>
          <p14:tracePt t="167373" x="3429000" y="5705475"/>
          <p14:tracePt t="167389" x="3465513" y="5697538"/>
          <p14:tracePt t="167406" x="3509963" y="5670550"/>
          <p14:tracePt t="167422" x="3536950" y="5661025"/>
          <p14:tracePt t="167439" x="3554413" y="5653088"/>
          <p14:tracePt t="167456" x="3571875" y="5643563"/>
          <p14:tracePt t="167473" x="3581400" y="5634038"/>
          <p14:tracePt t="167489" x="3598863" y="5626100"/>
          <p14:tracePt t="167507" x="3616325" y="5608638"/>
          <p14:tracePt t="167522" x="3625850" y="5581650"/>
          <p14:tracePt t="167539" x="3633788" y="5562600"/>
          <p14:tracePt t="167555" x="3643313" y="5537200"/>
          <p14:tracePt t="167573" x="3643313" y="5500688"/>
          <p14:tracePt t="167589" x="3643313" y="5465763"/>
          <p14:tracePt t="167607" x="3643313" y="5438775"/>
          <p14:tracePt t="167623" x="3643313" y="5419725"/>
          <p14:tracePt t="167656" x="3643313" y="5411788"/>
          <p14:tracePt t="167677" x="3643313" y="5394325"/>
          <p14:tracePt t="167695" x="3633788" y="5394325"/>
          <p14:tracePt t="167816" x="3633788" y="5402263"/>
          <p14:tracePt t="167823" x="3633788" y="5429250"/>
          <p14:tracePt t="167838" x="3616325" y="5456238"/>
          <p14:tracePt t="167855" x="3608388" y="5500688"/>
          <p14:tracePt t="167872" x="3581400" y="5537200"/>
          <p14:tracePt t="167889" x="3554413" y="5562600"/>
          <p14:tracePt t="167905" x="3527425" y="5589588"/>
          <p14:tracePt t="167922" x="3490913" y="5626100"/>
          <p14:tracePt t="167939" x="3465513" y="5653088"/>
          <p14:tracePt t="167955" x="3438525" y="5670550"/>
          <p14:tracePt t="167972" x="3411538" y="5680075"/>
          <p14:tracePt t="167989" x="3394075" y="5688013"/>
          <p14:tracePt t="168005" x="3367088" y="5688013"/>
          <p14:tracePt t="168039" x="3348038" y="5688013"/>
          <p14:tracePt t="168055" x="3340100" y="5680075"/>
          <p14:tracePt t="168164" x="3357563" y="5680075"/>
          <p14:tracePt t="168171" x="3367088" y="5680075"/>
          <p14:tracePt t="168180" x="3384550" y="5680075"/>
          <p14:tracePt t="168188" x="3394075" y="5680075"/>
          <p14:tracePt t="168205" x="3465513" y="5688013"/>
          <p14:tracePt t="168222" x="3554413" y="5697538"/>
          <p14:tracePt t="168238" x="3616325" y="5697538"/>
          <p14:tracePt t="168255" x="3660775" y="5680075"/>
          <p14:tracePt t="168271" x="3687763" y="5661025"/>
          <p14:tracePt t="168288" x="3714750" y="5616575"/>
          <p14:tracePt t="168305" x="3732213" y="5589588"/>
          <p14:tracePt t="168322" x="3741738" y="5554663"/>
          <p14:tracePt t="168338" x="3741738" y="5527675"/>
          <p14:tracePt t="168355" x="3741738" y="5518150"/>
          <p14:tracePt t="168371" x="3741738" y="5491163"/>
          <p14:tracePt t="168388" x="3732213" y="5473700"/>
          <p14:tracePt t="168405" x="3724275" y="5465763"/>
          <p14:tracePt t="168422" x="3714750" y="5446713"/>
          <p14:tracePt t="168438" x="3705225" y="5438775"/>
          <p14:tracePt t="168456" x="3697288" y="5429250"/>
          <p14:tracePt t="168530" x="3697288" y="5446713"/>
          <p14:tracePt t="168535" x="3679825" y="5483225"/>
          <p14:tracePt t="168542" x="3660775" y="5518150"/>
          <p14:tracePt t="168555" x="3643313" y="5572125"/>
          <p14:tracePt t="168572" x="3616325" y="5653088"/>
          <p14:tracePt t="168589" x="3571875" y="5732463"/>
          <p14:tracePt t="168605" x="3544888" y="5759450"/>
          <p14:tracePt t="168621" x="3536950" y="5776913"/>
          <p14:tracePt t="168679" x="3517900" y="5768975"/>
          <p14:tracePt t="168685" x="3517900" y="5751513"/>
          <p14:tracePt t="168693" x="3517900" y="5741988"/>
          <p14:tracePt t="168704" x="3517900" y="5732463"/>
          <p14:tracePt t="168721" x="3517900" y="5705475"/>
          <p14:tracePt t="168740" x="3536950" y="5670550"/>
          <p14:tracePt t="168756" x="3562350" y="5643563"/>
          <p14:tracePt t="168771" x="3598863" y="5608638"/>
          <p14:tracePt t="168788" x="3660775" y="5518150"/>
          <p14:tracePt t="168804" x="3714750" y="5438775"/>
          <p14:tracePt t="168821" x="3768725" y="5348288"/>
          <p14:tracePt t="168838" x="3795713" y="5295900"/>
          <p14:tracePt t="168854" x="3840163" y="5214938"/>
          <p14:tracePt t="168871" x="3884613" y="5143500"/>
          <p14:tracePt t="168888" x="3946525" y="5072063"/>
          <p14:tracePt t="168904" x="4000500" y="4983163"/>
          <p14:tracePt t="168921" x="4044950" y="4929188"/>
          <p14:tracePt t="168939" x="4089400" y="4867275"/>
          <p14:tracePt t="168955" x="4116388" y="4840288"/>
          <p14:tracePt t="168971" x="4143375" y="4803775"/>
          <p14:tracePt t="168988" x="4170363" y="4776788"/>
          <p14:tracePt t="169005" x="4197350" y="4751388"/>
          <p14:tracePt t="169021" x="4214813" y="4741863"/>
          <p14:tracePt t="169057" x="4214813" y="4732338"/>
          <p14:tracePt t="169224" x="4224338" y="4732338"/>
          <p14:tracePt t="169230" x="4232275" y="4724400"/>
          <p14:tracePt t="169250" x="4241800" y="4714875"/>
          <p14:tracePt t="169358" x="4251325" y="4705350"/>
          <p14:tracePt t="169374" x="4259263" y="4697413"/>
          <p14:tracePt t="169390" x="4268788" y="4687888"/>
          <p14:tracePt t="169404" x="4268788" y="4679950"/>
          <p14:tracePt t="169421" x="4276725" y="4679950"/>
          <p14:tracePt t="169532" x="4276725" y="4670425"/>
          <p14:tracePt t="169556" x="4286250" y="4660900"/>
          <p14:tracePt t="169564" x="4295775" y="4652963"/>
          <p14:tracePt t="169571" x="4303713" y="4643438"/>
          <p14:tracePt t="169587" x="4330700" y="4616450"/>
          <p14:tracePt t="169604" x="4357688" y="4589463"/>
          <p14:tracePt t="169620" x="4367213" y="4581525"/>
          <p14:tracePt t="169637" x="4375150" y="4581525"/>
          <p14:tracePt t="169654" x="4375150" y="4572000"/>
          <p14:tracePt t="169901" x="4394200" y="4572000"/>
          <p14:tracePt t="169907" x="4394200" y="4562475"/>
          <p14:tracePt t="169921" x="4402138" y="4554538"/>
          <p14:tracePt t="169937" x="4411663" y="4554538"/>
          <p14:tracePt t="169954" x="4419600" y="4545013"/>
          <p14:tracePt t="169972" x="4429125" y="4545013"/>
          <p14:tracePt t="169996" x="4429125" y="4537075"/>
          <p14:tracePt t="170005" x="4438650" y="4537075"/>
          <p14:tracePt t="170021" x="4446588" y="4537075"/>
          <p14:tracePt t="170037" x="4456113" y="4527550"/>
          <p14:tracePt t="170053" x="4465638" y="4518025"/>
          <p14:tracePt t="170070" x="4483100" y="4510088"/>
          <p14:tracePt t="170087" x="4510088" y="4491038"/>
          <p14:tracePt t="170103" x="4527550" y="4473575"/>
          <p14:tracePt t="170120" x="4545013" y="4456113"/>
          <p14:tracePt t="170137" x="4589463" y="4429125"/>
          <p14:tracePt t="170154" x="4608513" y="4411663"/>
          <p14:tracePt t="170170" x="4633913" y="4384675"/>
          <p14:tracePt t="170187" x="4660900" y="4357688"/>
          <p14:tracePt t="170203" x="4687888" y="4340225"/>
          <p14:tracePt t="170287" x="4679950" y="4340225"/>
          <p14:tracePt t="170294" x="4670425" y="4348163"/>
          <p14:tracePt t="170303" x="4660900" y="4348163"/>
          <p14:tracePt t="170320" x="4643438" y="4367213"/>
          <p14:tracePt t="170337" x="4633913" y="4375150"/>
          <p14:tracePt t="170353" x="4633913" y="4384675"/>
          <p14:tracePt t="170370" x="4616450" y="4394200"/>
          <p14:tracePt t="170387" x="4589463" y="4419600"/>
          <p14:tracePt t="170403" x="4562475" y="4446588"/>
          <p14:tracePt t="170420" x="4491038" y="4510088"/>
          <p14:tracePt t="170436" x="4384675" y="4589463"/>
          <p14:tracePt t="170453" x="4276725" y="4697413"/>
          <p14:tracePt t="170470" x="4152900" y="4795838"/>
          <p14:tracePt t="170487" x="4044950" y="4902200"/>
          <p14:tracePt t="170503" x="3929063" y="5037138"/>
          <p14:tracePt t="170520" x="3776663" y="5205413"/>
          <p14:tracePt t="170537" x="3544888" y="5456238"/>
          <p14:tracePt t="170553" x="3384550" y="5589588"/>
          <p14:tracePt t="170569" x="3276600" y="5670550"/>
          <p14:tracePt t="170587" x="3232150" y="5697538"/>
          <p14:tracePt t="170603" x="3214688" y="5724525"/>
          <p14:tracePt t="170620" x="3187700" y="5741988"/>
          <p14:tracePt t="170637" x="3179763" y="5768975"/>
          <p14:tracePt t="170653" x="3170238" y="5776913"/>
          <p14:tracePt t="170686" x="3170238" y="5786438"/>
          <p14:tracePt t="170703" x="3160713" y="5813425"/>
          <p14:tracePt t="170720" x="3152775" y="5822950"/>
          <p14:tracePt t="170736" x="3125788" y="5848350"/>
          <p14:tracePt t="170753" x="3089275" y="5884863"/>
          <p14:tracePt t="170770" x="3081338" y="5911850"/>
          <p14:tracePt t="170787" x="3071813" y="5919788"/>
          <p14:tracePt t="170803" x="3071813" y="5929313"/>
          <p14:tracePt t="170820" x="3071813" y="5946775"/>
          <p14:tracePt t="170837" x="3098800" y="5991225"/>
          <p14:tracePt t="170853" x="3108325" y="6000750"/>
          <p14:tracePt t="170870" x="3108325" y="6010275"/>
          <p14:tracePt t="170937" x="3108325" y="6018213"/>
          <p14:tracePt t="170943" x="3108325" y="6027738"/>
          <p14:tracePt t="170958" x="3108325" y="6045200"/>
          <p14:tracePt t="170970" x="3108325" y="6054725"/>
          <p14:tracePt t="170986" x="3108325" y="6072188"/>
          <p14:tracePt t="171004" x="3108325" y="6108700"/>
          <p14:tracePt t="171020" x="3108325" y="6126163"/>
          <p14:tracePt t="171036" x="3108325" y="6153150"/>
          <p14:tracePt t="171052" x="3108325" y="6170613"/>
          <p14:tracePt t="171069" x="3108325" y="6197600"/>
          <p14:tracePt t="171086" x="3108325" y="6215063"/>
          <p14:tracePt t="171102" x="3108325" y="6242050"/>
          <p14:tracePt t="171120" x="3108325" y="6276975"/>
          <p14:tracePt t="171136" x="3108325" y="6296025"/>
          <p14:tracePt t="171152" x="3108325" y="6323013"/>
          <p14:tracePt t="171170" x="3108325" y="6340475"/>
          <p14:tracePt t="171173" x="3108325" y="6348413"/>
          <p14:tracePt t="171203" x="3108325" y="6357938"/>
          <p14:tracePt t="172041" x="3116263" y="6348413"/>
          <p14:tracePt t="172049" x="3125788" y="6340475"/>
          <p14:tracePt t="172056" x="3133725" y="6330950"/>
          <p14:tracePt t="172069" x="3143250" y="6313488"/>
          <p14:tracePt t="172085" x="3160713" y="6286500"/>
          <p14:tracePt t="172102" x="3179763" y="6269038"/>
          <p14:tracePt t="172118" x="3224213" y="6224588"/>
          <p14:tracePt t="172135" x="3241675" y="6205538"/>
          <p14:tracePt t="172169" x="3286125" y="6126163"/>
          <p14:tracePt t="172202" x="3322638" y="6072188"/>
          <p14:tracePt t="172235" x="3348038" y="6010275"/>
          <p14:tracePt t="172252" x="3375025" y="5965825"/>
          <p14:tracePt t="172269" x="3402013" y="5919788"/>
          <p14:tracePt t="172285" x="3419475" y="5894388"/>
          <p14:tracePt t="172302" x="3438525" y="5857875"/>
          <p14:tracePt t="172318" x="3446463" y="5840413"/>
          <p14:tracePt t="172335" x="3455988" y="5830888"/>
          <p14:tracePt t="172351" x="3465513" y="5822950"/>
          <p14:tracePt t="172368" x="3473450" y="5813425"/>
          <p14:tracePt t="172385" x="3482975" y="5795963"/>
          <p14:tracePt t="172402" x="3500438" y="5776913"/>
          <p14:tracePt t="172418" x="3509963" y="5751513"/>
          <p14:tracePt t="172435" x="3509963" y="5724525"/>
          <p14:tracePt t="172452" x="3517900" y="5705475"/>
          <p14:tracePt t="172468" x="3517900" y="5680075"/>
          <p14:tracePt t="172485" x="3517900" y="5661025"/>
          <p14:tracePt t="172502" x="3517900" y="5653088"/>
          <p14:tracePt t="172518" x="3517900" y="5634038"/>
          <p14:tracePt t="172535" x="3517900" y="5626100"/>
          <p14:tracePt t="172555" x="3509963" y="5626100"/>
          <p14:tracePt t="172591" x="3500438" y="5626100"/>
          <p14:tracePt t="172683" x="3490913" y="5616575"/>
          <p14:tracePt t="172691" x="3482975" y="5608638"/>
          <p14:tracePt t="172707" x="3465513" y="5608638"/>
          <p14:tracePt t="172721" x="3455988" y="5599113"/>
          <p14:tracePt t="172736" x="3446463" y="5599113"/>
          <p14:tracePt t="172752" x="3438525" y="5599113"/>
          <p14:tracePt t="172770" x="3429000" y="5599113"/>
          <p14:tracePt t="172795" x="3429000" y="5608638"/>
          <p14:tracePt t="172804" x="3429000" y="5616575"/>
          <p14:tracePt t="172819" x="3429000" y="5626100"/>
          <p14:tracePt t="172834" x="3438525" y="5643563"/>
          <p14:tracePt t="172851" x="3446463" y="5653088"/>
          <p14:tracePt t="172901" x="3455988" y="5653088"/>
          <p14:tracePt t="172919" x="3465513" y="5653088"/>
          <p14:tracePt t="172927" x="3473450" y="5653088"/>
          <p14:tracePt t="172935" x="3490913" y="5653088"/>
          <p14:tracePt t="172951" x="3509963" y="5643563"/>
          <p14:tracePt t="172968" x="3536950" y="5626100"/>
          <p14:tracePt t="172985" x="3562350" y="5608638"/>
          <p14:tracePt t="173002" x="3589338" y="5581650"/>
          <p14:tracePt t="173018" x="3608388" y="5572125"/>
          <p14:tracePt t="173034" x="3616325" y="5554663"/>
          <p14:tracePt t="173051" x="3616325" y="5545138"/>
          <p14:tracePt t="173068" x="3616325" y="5537200"/>
          <p14:tracePt t="173085" x="3616325" y="5527675"/>
          <p14:tracePt t="173217" x="3608388" y="5527675"/>
          <p14:tracePt t="173231" x="3598863" y="5537200"/>
          <p14:tracePt t="173239" x="3581400" y="5537200"/>
          <p14:tracePt t="173251" x="3571875" y="5537200"/>
          <p14:tracePt t="173268" x="3544888" y="5537200"/>
          <p14:tracePt t="173284" x="3500438" y="5527675"/>
          <p14:tracePt t="173301" x="3482975" y="5500688"/>
          <p14:tracePt t="173318" x="3455988" y="5473700"/>
          <p14:tracePt t="173334" x="3429000" y="5456238"/>
          <p14:tracePt t="173351" x="3402013" y="5438775"/>
          <p14:tracePt t="173368" x="3375025" y="5438775"/>
          <p14:tracePt t="173384" x="3322638" y="5438775"/>
          <p14:tracePt t="173401" x="3268663" y="5438775"/>
          <p14:tracePt t="173417" x="3241675" y="5419725"/>
          <p14:tracePt t="173434" x="3214688" y="5402263"/>
          <p14:tracePt t="173450" x="3187700" y="5375275"/>
          <p14:tracePt t="173468" x="3160713" y="5348288"/>
          <p14:tracePt t="173484" x="3133725" y="5313363"/>
          <p14:tracePt t="173501" x="3089275" y="5251450"/>
          <p14:tracePt t="173517" x="3027363" y="5160963"/>
          <p14:tracePt t="173534" x="3000375" y="5081588"/>
          <p14:tracePt t="173550" x="2965450" y="5018088"/>
          <p14:tracePt t="173567" x="2938463" y="4973638"/>
          <p14:tracePt t="173584" x="2919413" y="4938713"/>
          <p14:tracePt t="173601" x="2901950" y="4919663"/>
          <p14:tracePt t="173618" x="2894013" y="4884738"/>
          <p14:tracePt t="173634" x="2894013" y="4867275"/>
          <p14:tracePt t="173650" x="2884488" y="4848225"/>
          <p14:tracePt t="173667" x="2884488" y="4830763"/>
          <p14:tracePt t="173684" x="2884488" y="4822825"/>
          <p14:tracePt t="173700" x="2874963" y="4813300"/>
          <p14:tracePt t="173717" x="2874963" y="4795838"/>
          <p14:tracePt t="173734" x="2874963" y="4776788"/>
          <p14:tracePt t="173751" x="2874963" y="4768850"/>
          <p14:tracePt t="173769" x="2857500" y="4732338"/>
          <p14:tracePt t="173785" x="2847975" y="4724400"/>
          <p14:tracePt t="173800" x="2830513" y="4705350"/>
          <p14:tracePt t="173817" x="2803525" y="4687888"/>
          <p14:tracePt t="173834" x="2768600" y="4660900"/>
          <p14:tracePt t="173850" x="2687638" y="4652963"/>
          <p14:tracePt t="173867" x="2589213" y="4643438"/>
          <p14:tracePt t="173884" x="2482850" y="4633913"/>
          <p14:tracePt t="173901" x="2465388" y="4633913"/>
          <p14:tracePt t="173917" x="2455863" y="4633913"/>
          <p14:tracePt t="173934" x="2455863" y="4643438"/>
          <p14:tracePt t="173950" x="2465388" y="4679950"/>
          <p14:tracePt t="173967" x="2490788" y="4705350"/>
          <p14:tracePt t="173985" x="2527300" y="4732338"/>
          <p14:tracePt t="174001" x="2554288" y="4751388"/>
          <p14:tracePt t="174017" x="2571750" y="4751388"/>
          <p14:tracePt t="174034" x="2589213" y="4751388"/>
          <p14:tracePt t="174050" x="2616200" y="4751388"/>
          <p14:tracePt t="174067" x="2625725" y="4751388"/>
          <p14:tracePt t="174292" x="2633663" y="4751388"/>
          <p14:tracePt t="174299" x="2643188" y="4768850"/>
          <p14:tracePt t="174307" x="2679700" y="4776788"/>
          <p14:tracePt t="174317" x="2724150" y="4795838"/>
          <p14:tracePt t="174334" x="2874963" y="4830763"/>
          <p14:tracePt t="174350" x="3143250" y="4867275"/>
          <p14:tracePt t="174367" x="3536950" y="4857750"/>
          <p14:tracePt t="174383" x="4098925" y="4813300"/>
          <p14:tracePt t="174401" x="4340225" y="4776788"/>
          <p14:tracePt t="174416" x="4491038" y="4697413"/>
          <p14:tracePt t="174433" x="4581525" y="4625975"/>
          <p14:tracePt t="174450" x="4608513" y="4589463"/>
          <p14:tracePt t="174467" x="4625975" y="4562475"/>
          <p14:tracePt t="174483" x="4643438" y="4537075"/>
          <p14:tracePt t="174500" x="4670425" y="4500563"/>
          <p14:tracePt t="174516" x="4670425" y="4483100"/>
          <p14:tracePt t="174533" x="4670425" y="4456113"/>
          <p14:tracePt t="174550" x="4670425" y="4438650"/>
          <p14:tracePt t="174583" x="4679950" y="4429125"/>
          <p14:tracePt t="174601" x="4697413" y="4411663"/>
          <p14:tracePt t="174616" x="4724400" y="4384675"/>
          <p14:tracePt t="174633" x="4741863" y="4357688"/>
          <p14:tracePt t="174650" x="4751388" y="4330700"/>
          <p14:tracePt t="174666" x="4751388" y="4313238"/>
          <p14:tracePt t="174683" x="4751388" y="4303713"/>
          <p14:tracePt t="174700" x="4732338" y="4303713"/>
          <p14:tracePt t="174717" x="4705350" y="4303713"/>
          <p14:tracePt t="174750" x="4697413" y="4303713"/>
          <p14:tracePt t="174768" x="4687888" y="4303713"/>
          <p14:tracePt t="174783" x="4679950" y="4303713"/>
          <p14:tracePt t="174799" x="4670425" y="4313238"/>
          <p14:tracePt t="174816" x="4652963" y="4330700"/>
          <p14:tracePt t="174833" x="4643438" y="4330700"/>
          <p14:tracePt t="175105" x="4643438" y="4340225"/>
          <p14:tracePt t="175111" x="4633913" y="4348163"/>
          <p14:tracePt t="175121" x="4625975" y="4375150"/>
          <p14:tracePt t="175133" x="4589463" y="4438650"/>
          <p14:tracePt t="175166" x="4419600" y="4652963"/>
          <p14:tracePt t="175200" x="4089400" y="4894263"/>
          <p14:tracePt t="175233" x="3724275" y="5081588"/>
          <p14:tracePt t="175250" x="3670300" y="5108575"/>
          <p14:tracePt t="175266" x="3598863" y="5133975"/>
          <p14:tracePt t="175282" x="3544888" y="5170488"/>
          <p14:tracePt t="175299" x="3446463" y="5197475"/>
          <p14:tracePt t="175316" x="3357563" y="5214938"/>
          <p14:tracePt t="175333" x="3303588" y="5214938"/>
          <p14:tracePt t="175349" x="3251200" y="5214938"/>
          <p14:tracePt t="175366" x="3224213" y="5214938"/>
          <p14:tracePt t="175382" x="3205163" y="5214938"/>
          <p14:tracePt t="175399" x="3197225" y="5214938"/>
          <p14:tracePt t="175416" x="3179763" y="5214938"/>
          <p14:tracePt t="175562" x="3170238" y="5224463"/>
          <p14:tracePt t="175567" x="3152775" y="5224463"/>
          <p14:tracePt t="175582" x="3133725" y="5241925"/>
          <p14:tracePt t="175599" x="3108325" y="5268913"/>
          <p14:tracePt t="175615" x="3098800" y="5295900"/>
          <p14:tracePt t="175632" x="3089275" y="5313363"/>
          <p14:tracePt t="175649" x="3089275" y="5330825"/>
          <p14:tracePt t="175782" x="3098800" y="5313363"/>
          <p14:tracePt t="175788" x="3116263" y="5303838"/>
          <p14:tracePt t="175798" x="3125788" y="5286375"/>
          <p14:tracePt t="175816" x="3152775" y="5251450"/>
          <p14:tracePt t="175833" x="3214688" y="5205413"/>
          <p14:tracePt t="175849" x="3241675" y="5180013"/>
          <p14:tracePt t="175865" x="3268663" y="5170488"/>
          <p14:tracePt t="175882" x="3295650" y="5170488"/>
          <p14:tracePt t="175959" x="3303588" y="5170488"/>
          <p14:tracePt t="175988" x="3322638" y="5170488"/>
          <p14:tracePt t="176004" x="3330575" y="5170488"/>
          <p14:tracePt t="176019" x="3340100" y="5170488"/>
          <p14:tracePt t="176046" x="3348038" y="5170488"/>
          <p14:tracePt t="176064" x="3357563" y="5170488"/>
          <p14:tracePt t="176072" x="3367088" y="5170488"/>
          <p14:tracePt t="176086" x="3375025" y="5170488"/>
          <p14:tracePt t="176099" x="3384550" y="5170488"/>
          <p14:tracePt t="176116" x="3419475" y="5153025"/>
          <p14:tracePt t="176132" x="3446463" y="5143500"/>
          <p14:tracePt t="176148" x="3465513" y="5126038"/>
          <p14:tracePt t="176165" x="3473450" y="5108575"/>
          <p14:tracePt t="176182" x="3482975" y="5108575"/>
          <p14:tracePt t="176271" x="3490913" y="5108575"/>
          <p14:tracePt t="176278" x="3500438" y="5108575"/>
          <p14:tracePt t="176286" x="3509963" y="5116513"/>
          <p14:tracePt t="176298" x="3517900" y="5116513"/>
          <p14:tracePt t="176315" x="3536950" y="5126038"/>
          <p14:tracePt t="176332" x="3562350" y="5143500"/>
          <p14:tracePt t="176348" x="3589338" y="5160963"/>
          <p14:tracePt t="176365" x="3608388" y="5187950"/>
          <p14:tracePt t="176382" x="3633788" y="5224463"/>
          <p14:tracePt t="176398" x="3660775" y="5251450"/>
          <p14:tracePt t="176415" x="3670300" y="5268913"/>
          <p14:tracePt t="176432" x="3670300" y="5286375"/>
          <p14:tracePt t="176450" x="3679825" y="5295900"/>
          <p14:tracePt t="176482" x="3679825" y="5303838"/>
          <p14:tracePt t="176586" x="3679825" y="5295900"/>
          <p14:tracePt t="176592" x="3660775" y="5286375"/>
          <p14:tracePt t="176600" x="3652838" y="5268913"/>
          <p14:tracePt t="176615" x="3633788" y="5251450"/>
          <p14:tracePt t="176631" x="3616325" y="5232400"/>
          <p14:tracePt t="176648" x="3589338" y="5205413"/>
          <p14:tracePt t="176665" x="3562350" y="5180013"/>
          <p14:tracePt t="176669" x="3554413" y="5170488"/>
          <p14:tracePt t="176682" x="3536950" y="5153025"/>
          <p14:tracePt t="176699" x="3500438" y="5099050"/>
          <p14:tracePt t="176716" x="3473450" y="5072063"/>
          <p14:tracePt t="176731" x="3446463" y="5054600"/>
          <p14:tracePt t="176748" x="3429000" y="5045075"/>
          <p14:tracePt t="176765" x="3419475" y="5045075"/>
          <p14:tracePt t="176782" x="3411538" y="5045075"/>
          <p14:tracePt t="176798" x="3402013" y="5045075"/>
          <p14:tracePt t="176816" x="3375025" y="5062538"/>
          <p14:tracePt t="176832" x="3357563" y="5062538"/>
          <p14:tracePt t="176848" x="3330575" y="5072063"/>
          <p14:tracePt t="176864" x="3313113" y="5072063"/>
          <p14:tracePt t="176908" x="3303588" y="5081588"/>
          <p14:tracePt t="176921" x="3303588" y="5089525"/>
          <p14:tracePt t="176931" x="3295650" y="5099050"/>
          <p14:tracePt t="176949" x="3268663" y="5126038"/>
          <p14:tracePt t="176965" x="3232150" y="5160963"/>
          <p14:tracePt t="176983" x="3214688" y="5187950"/>
          <p14:tracePt t="176998" x="3205163" y="5205413"/>
          <p14:tracePt t="177014" x="3187700" y="5251450"/>
          <p14:tracePt t="177031" x="3170238" y="5286375"/>
          <p14:tracePt t="177048" x="3170238" y="5322888"/>
          <p14:tracePt t="177065" x="3170238" y="5340350"/>
          <p14:tracePt t="177177" x="3170238" y="5330825"/>
          <p14:tracePt t="177196" x="3170238" y="5322888"/>
          <p14:tracePt t="177202" x="3179763" y="5303838"/>
          <p14:tracePt t="177214" x="3187700" y="5295900"/>
          <p14:tracePt t="177232" x="3214688" y="5259388"/>
          <p14:tracePt t="177248" x="3322638" y="5170488"/>
          <p14:tracePt t="177264" x="3419475" y="5116513"/>
          <p14:tracePt t="177281" x="3490913" y="5054600"/>
          <p14:tracePt t="177297" x="3527425" y="5027613"/>
          <p14:tracePt t="177373" x="3536950" y="5027613"/>
          <p14:tracePt t="177410" x="3544888" y="5037138"/>
          <p14:tracePt t="177415" x="3544888" y="5045075"/>
          <p14:tracePt t="177431" x="3544888" y="5054600"/>
          <p14:tracePt t="177447" x="3554413" y="5062538"/>
          <p14:tracePt t="177464" x="3562350" y="5081588"/>
          <p14:tracePt t="177481" x="3589338" y="5108575"/>
          <p14:tracePt t="177497" x="3616325" y="5143500"/>
          <p14:tracePt t="177514" x="3633788" y="5170488"/>
          <p14:tracePt t="177531" x="3679825" y="5214938"/>
          <p14:tracePt t="177547" x="3687763" y="5232400"/>
          <p14:tracePt t="177565" x="3697288" y="5232400"/>
          <p14:tracePt t="177672" x="3687763" y="5232400"/>
          <p14:tracePt t="177680" x="3660775" y="5232400"/>
          <p14:tracePt t="177686" x="3616325" y="5224463"/>
          <p14:tracePt t="177697" x="3562350" y="5205413"/>
          <p14:tracePt t="177714" x="3411538" y="5143500"/>
          <p14:tracePt t="177732" x="3081338" y="5037138"/>
          <p14:tracePt t="177748" x="2911475" y="5000625"/>
          <p14:tracePt t="177764" x="2830513" y="4965700"/>
          <p14:tracePt t="177781" x="2813050" y="4956175"/>
          <p14:tracePt t="177845" x="2813050" y="4946650"/>
          <p14:tracePt t="177857" x="2803525" y="4938713"/>
          <p14:tracePt t="177865" x="2803525" y="4929188"/>
          <p14:tracePt t="177881" x="2803525" y="4911725"/>
          <p14:tracePt t="177897" x="2795588" y="4902200"/>
          <p14:tracePt t="177914" x="2795588" y="4894263"/>
          <p14:tracePt t="177948" x="2786063" y="4884738"/>
          <p14:tracePt t="177964" x="2776538" y="4875213"/>
          <p14:tracePt t="177981" x="2768600" y="4875213"/>
          <p14:tracePt t="177997" x="2751138" y="4867275"/>
          <p14:tracePt t="178030" x="2741613" y="4867275"/>
          <p14:tracePt t="178057" x="2732088" y="4867275"/>
          <p14:tracePt t="178239" x="2741613" y="4867275"/>
          <p14:tracePt t="178247" x="2768600" y="4884738"/>
          <p14:tracePt t="178254" x="2795588" y="4902200"/>
          <p14:tracePt t="178263" x="2822575" y="4911725"/>
          <p14:tracePt t="178280" x="2874963" y="4938713"/>
          <p14:tracePt t="178297" x="2938463" y="4973638"/>
          <p14:tracePt t="178314" x="3000375" y="5000625"/>
          <p14:tracePt t="178347" x="3214688" y="5062538"/>
          <p14:tracePt t="178380" x="3411538" y="5072063"/>
          <p14:tracePt t="178414" x="3571875" y="5089525"/>
          <p14:tracePt t="178430" x="3660775" y="5089525"/>
          <p14:tracePt t="178446" x="3803650" y="5037138"/>
          <p14:tracePt t="178463" x="3902075" y="5000625"/>
          <p14:tracePt t="178480" x="4010025" y="4973638"/>
          <p14:tracePt t="178496" x="4116388" y="4929188"/>
          <p14:tracePt t="178514" x="4224338" y="4884738"/>
          <p14:tracePt t="178530" x="4313238" y="4848225"/>
          <p14:tracePt t="178546" x="4357688" y="4822825"/>
          <p14:tracePt t="178564" x="4394200" y="4786313"/>
          <p14:tracePt t="178580" x="4419600" y="4768850"/>
          <p14:tracePt t="178596" x="4456113" y="4741863"/>
          <p14:tracePt t="178613" x="4491038" y="4724400"/>
          <p14:tracePt t="178630" x="4545013" y="4697413"/>
          <p14:tracePt t="178646" x="4598988" y="4670425"/>
          <p14:tracePt t="178665" x="4660900" y="4625975"/>
          <p14:tracePt t="178680" x="4697413" y="4598988"/>
          <p14:tracePt t="178696" x="4714875" y="4581525"/>
          <p14:tracePt t="178713" x="4714875" y="4562475"/>
          <p14:tracePt t="178730" x="4724400" y="4545013"/>
          <p14:tracePt t="178746" x="4724400" y="4537075"/>
          <p14:tracePt t="178763" x="4724400" y="4527550"/>
          <p14:tracePt t="178780" x="4714875" y="4510088"/>
          <p14:tracePt t="178797" x="4697413" y="4491038"/>
          <p14:tracePt t="178815" x="4652963" y="4465638"/>
          <p14:tracePt t="178833" x="4633913" y="4438650"/>
          <p14:tracePt t="178846" x="4616450" y="4411663"/>
          <p14:tracePt t="178863" x="4608513" y="4394200"/>
          <p14:tracePt t="178880" x="4608513" y="4375150"/>
          <p14:tracePt t="178896" x="4608513" y="4367213"/>
          <p14:tracePt t="178913" x="4608513" y="4357688"/>
          <p14:tracePt t="179068" x="4598988" y="4357688"/>
          <p14:tracePt t="179074" x="4589463" y="4367213"/>
          <p14:tracePt t="179081" x="4572000" y="4384675"/>
          <p14:tracePt t="179096" x="4545013" y="4465638"/>
          <p14:tracePt t="179113" x="4491038" y="4554538"/>
          <p14:tracePt t="179129" x="4411663" y="4670425"/>
          <p14:tracePt t="179146" x="4303713" y="4813300"/>
          <p14:tracePt t="179163" x="4187825" y="4965700"/>
          <p14:tracePt t="179180" x="4081463" y="5116513"/>
          <p14:tracePt t="179184" x="4027488" y="5187950"/>
          <p14:tracePt t="179197" x="3911600" y="5303838"/>
          <p14:tracePt t="179213" x="3803650" y="5384800"/>
          <p14:tracePt t="179229" x="3724275" y="5429250"/>
          <p14:tracePt t="179246" x="3643313" y="5456238"/>
          <p14:tracePt t="179263" x="3544888" y="5465763"/>
          <p14:tracePt t="179280" x="3465513" y="5446713"/>
          <p14:tracePt t="179296" x="3313113" y="5394325"/>
          <p14:tracePt t="179312" x="3214688" y="5357813"/>
          <p14:tracePt t="179329" x="3108325" y="5330825"/>
          <p14:tracePt t="179346" x="3000375" y="5286375"/>
          <p14:tracePt t="179363" x="2901950" y="5241925"/>
          <p14:tracePt t="179379" x="2813050" y="5187950"/>
          <p14:tracePt t="179396" x="2786063" y="5160963"/>
          <p14:tracePt t="179413" x="2741613" y="5126038"/>
          <p14:tracePt t="179430" x="2741613" y="5116513"/>
          <p14:tracePt t="179541" x="2741613" y="5108575"/>
          <p14:tracePt t="179549" x="2759075" y="5099050"/>
          <p14:tracePt t="179563" x="2803525" y="5081588"/>
          <p14:tracePt t="179579" x="2901950" y="5018088"/>
          <p14:tracePt t="179596" x="3125788" y="4894263"/>
          <p14:tracePt t="179613" x="3241675" y="4840288"/>
          <p14:tracePt t="179629" x="3295650" y="4830763"/>
          <p14:tracePt t="179786" x="3295650" y="4840288"/>
          <p14:tracePt t="179810" x="3303588" y="4840288"/>
          <p14:tracePt t="179815" x="3303588" y="4848225"/>
          <p14:tracePt t="179829" x="3322638" y="4848225"/>
          <p14:tracePt t="179846" x="3367088" y="4894263"/>
          <p14:tracePt t="179862" x="3394075" y="4919663"/>
          <p14:tracePt t="179879" x="3490913" y="5054600"/>
          <p14:tracePt t="179896" x="3544888" y="5160963"/>
          <p14:tracePt t="179912" x="3581400" y="5268913"/>
          <p14:tracePt t="179929" x="3589338" y="5322888"/>
          <p14:tracePt t="179947" x="3598863" y="5357813"/>
          <p14:tracePt t="179962" x="3598863" y="5367338"/>
          <p14:tracePt t="180039" x="3598863" y="5357813"/>
          <p14:tracePt t="180181" x="3598863" y="5348288"/>
          <p14:tracePt t="180192" x="3598863" y="5340350"/>
          <p14:tracePt t="180208" x="3598863" y="5330825"/>
          <p14:tracePt t="180215" x="3598863" y="5322888"/>
          <p14:tracePt t="180228" x="3608388" y="5303838"/>
          <p14:tracePt t="180245" x="3616325" y="5286375"/>
          <p14:tracePt t="180278" x="3616325" y="5259388"/>
          <p14:tracePt t="180295" x="3598863" y="5232400"/>
          <p14:tracePt t="180312" x="3589338" y="5214938"/>
          <p14:tracePt t="180328" x="3562350" y="5197475"/>
          <p14:tracePt t="180345" x="3517900" y="5187950"/>
          <p14:tracePt t="180362" x="3394075" y="5187950"/>
          <p14:tracePt t="180378" x="3241675" y="5187950"/>
          <p14:tracePt t="180395" x="3054350" y="5170488"/>
          <p14:tracePt t="180412" x="3000375" y="5143500"/>
          <p14:tracePt t="180429" x="2990850" y="5133975"/>
          <p14:tracePt t="180445" x="2990850" y="5126038"/>
          <p14:tracePt t="180462" x="2982913" y="5126038"/>
          <p14:tracePt t="180478" x="2965450" y="5108575"/>
          <p14:tracePt t="180495" x="2946400" y="5081588"/>
          <p14:tracePt t="180512" x="2928938" y="5054600"/>
          <p14:tracePt t="180529" x="2911475" y="5027613"/>
          <p14:tracePt t="180545" x="2894013" y="5010150"/>
          <p14:tracePt t="180563" x="2874963" y="4973638"/>
          <p14:tracePt t="180578" x="2867025" y="4965700"/>
          <p14:tracePt t="180595" x="2847975" y="4946650"/>
          <p14:tracePt t="180611" x="2840038" y="4929188"/>
          <p14:tracePt t="180628" x="2822575" y="4919663"/>
          <p14:tracePt t="180645" x="2813050" y="4919663"/>
          <p14:tracePt t="180663" x="2786063" y="4919663"/>
          <p14:tracePt t="180678" x="2776538" y="4919663"/>
          <p14:tracePt t="180776" x="2768600" y="4919663"/>
          <p14:tracePt t="180786" x="2759075" y="4919663"/>
          <p14:tracePt t="180906" x="2759075" y="4911725"/>
          <p14:tracePt t="181187" x="2751138" y="4911725"/>
          <p14:tracePt t="181294" x="2732088" y="4902200"/>
          <p14:tracePt t="181309" x="2724150" y="4894263"/>
          <p14:tracePt t="181330" x="2714625" y="4884738"/>
          <p14:tracePt t="181529" x="2732088" y="4884738"/>
          <p14:tracePt t="181536" x="2751138" y="4894263"/>
          <p14:tracePt t="181545" x="2776538" y="4911725"/>
          <p14:tracePt t="181561" x="2847975" y="4938713"/>
          <p14:tracePt t="181579" x="2946400" y="4973638"/>
          <p14:tracePt t="181594" x="3062288" y="5010150"/>
          <p14:tracePt t="181611" x="3197225" y="5045075"/>
          <p14:tracePt t="181627" x="3303588" y="5081588"/>
          <p14:tracePt t="181645" x="3429000" y="5108575"/>
          <p14:tracePt t="181660" x="3473450" y="5108575"/>
          <p14:tracePt t="181677" x="3509963" y="5108575"/>
          <p14:tracePt t="181694" x="3544888" y="5108575"/>
          <p14:tracePt t="181711" x="3633788" y="5081588"/>
          <p14:tracePt t="181728" x="3724275" y="5062538"/>
          <p14:tracePt t="181744" x="3813175" y="5037138"/>
          <p14:tracePt t="181761" x="3973513" y="4983163"/>
          <p14:tracePt t="181777" x="4017963" y="4956175"/>
          <p14:tracePt t="181794" x="4044950" y="4938713"/>
          <p14:tracePt t="181810" x="4071938" y="4911725"/>
          <p14:tracePt t="181827" x="4089400" y="4884738"/>
          <p14:tracePt t="181844" x="4116388" y="4857750"/>
          <p14:tracePt t="181862" x="4170363" y="4822825"/>
          <p14:tracePt t="181877" x="4197350" y="4795838"/>
          <p14:tracePt t="181894" x="4224338" y="4768850"/>
          <p14:tracePt t="181910" x="4251325" y="4759325"/>
          <p14:tracePt t="181927" x="4276725" y="4741863"/>
          <p14:tracePt t="181946" x="4313238" y="4687888"/>
          <p14:tracePt t="181961" x="4340225" y="4670425"/>
          <p14:tracePt t="181978" x="4367213" y="4633913"/>
          <p14:tracePt t="181994" x="4394200" y="4608513"/>
          <p14:tracePt t="182010" x="4394200" y="4581525"/>
          <p14:tracePt t="182027" x="4402138" y="4572000"/>
          <p14:tracePt t="182104" x="4402138" y="4562475"/>
          <p14:tracePt t="182522" x="4411663" y="4554538"/>
          <p14:tracePt t="182656" x="4419600" y="4545013"/>
          <p14:tracePt t="182683" x="4419600" y="4537075"/>
          <p14:tracePt t="183053" x="4438650" y="4527550"/>
          <p14:tracePt t="183064" x="4438650" y="4518025"/>
          <p14:tracePt t="183072" x="4446588" y="4518025"/>
          <p14:tracePt t="183088" x="4465638" y="4510088"/>
          <p14:tracePt t="183094" x="4473575" y="4500563"/>
          <p14:tracePt t="183109" x="4500563" y="4491038"/>
          <p14:tracePt t="183126" x="4510088" y="4483100"/>
          <p14:tracePt t="183143" x="4527550" y="4483100"/>
          <p14:tracePt t="183177" x="4545013" y="4483100"/>
          <p14:tracePt t="183227" x="4545013" y="4473575"/>
          <p14:tracePt t="183520" x="4554538" y="4473575"/>
          <p14:tracePt t="183617" x="4554538" y="4465638"/>
          <p14:tracePt t="189892" x="4537075" y="4465638"/>
          <p14:tracePt t="189901" x="4500563" y="4473575"/>
          <p14:tracePt t="189908" x="4465638" y="4483100"/>
          <p14:tracePt t="189920" x="4419600" y="4483100"/>
          <p14:tracePt t="189938" x="4367213" y="4510088"/>
          <p14:tracePt t="189954" x="4348163" y="4510088"/>
          <p14:tracePt t="190312" x="4367213" y="4491038"/>
          <p14:tracePt t="190318" x="4375150" y="4483100"/>
          <p14:tracePt t="190327" x="4394200" y="4465638"/>
          <p14:tracePt t="190337" x="4402138" y="4465638"/>
          <p14:tracePt t="190354" x="4429125" y="4465638"/>
          <p14:tracePt t="190370" x="4465638" y="4465638"/>
          <p14:tracePt t="190387" x="4491038" y="4465638"/>
          <p14:tracePt t="190404" x="4500563" y="4465638"/>
          <p14:tracePt t="190555" x="4500563" y="4473575"/>
          <p14:tracePt t="190609" x="4500563" y="4483100"/>
          <p14:tracePt t="190617" x="4465638" y="4491038"/>
          <p14:tracePt t="190624" x="4419600" y="4510088"/>
          <p14:tracePt t="190638" x="4276725" y="4545013"/>
          <p14:tracePt t="190654" x="4133850" y="4554538"/>
          <p14:tracePt t="190670" x="4000500" y="4562475"/>
          <p14:tracePt t="190687" x="3946525" y="4562475"/>
          <p14:tracePt t="190703" x="3938588" y="4562475"/>
          <p14:tracePt t="190751" x="3938588" y="4554538"/>
          <p14:tracePt t="190867" x="3946525" y="4554538"/>
          <p14:tracePt t="190875" x="3946525" y="4545013"/>
          <p14:tracePt t="190887" x="3965575" y="4537075"/>
          <p14:tracePt t="190903" x="3983038" y="4527550"/>
          <p14:tracePt t="190920" x="4017963" y="4510088"/>
          <p14:tracePt t="190936" x="4054475" y="4491038"/>
          <p14:tracePt t="190953" x="4116388" y="4491038"/>
          <p14:tracePt t="190970" x="4214813" y="4491038"/>
          <p14:tracePt t="190987" x="4340225" y="4491038"/>
          <p14:tracePt t="191003" x="4465638" y="4491038"/>
          <p14:tracePt t="191020" x="4581525" y="4510088"/>
          <p14:tracePt t="191037" x="4625975" y="4510088"/>
          <p14:tracePt t="191053" x="4643438" y="4510088"/>
          <p14:tracePt t="191152" x="4652963" y="4510088"/>
          <p14:tracePt t="191157" x="4652963" y="4491038"/>
          <p14:tracePt t="191173" x="4652963" y="4483100"/>
          <p14:tracePt t="191186" x="4660900" y="4483100"/>
          <p14:tracePt t="191203" x="4660900" y="4465638"/>
          <p14:tracePt t="191239" x="4670425" y="4465638"/>
          <p14:tracePt t="191251" x="4670425" y="4456113"/>
          <p14:tracePt t="191268" x="4670425" y="4446588"/>
          <p14:tracePt t="191273" x="4670425" y="4438650"/>
          <p14:tracePt t="191286" x="4670425" y="4429125"/>
          <p14:tracePt t="191303" x="4670425" y="4411663"/>
          <p14:tracePt t="191320" x="4670425" y="4402138"/>
          <p14:tracePt t="191336" x="4660900" y="4384675"/>
          <p14:tracePt t="191353" x="4652963" y="4375150"/>
          <p14:tracePt t="191369" x="4633913" y="4367213"/>
          <p14:tracePt t="191506" x="4633913" y="4357688"/>
          <p14:tracePt t="191991" x="4633913" y="4348163"/>
          <p14:tracePt t="192673" x="4633913" y="4375150"/>
          <p14:tracePt t="192682" x="4633913" y="4491038"/>
          <p14:tracePt t="192689" x="4633913" y="4554538"/>
          <p14:tracePt t="192701" x="4633913" y="4589463"/>
          <p14:tracePt t="192719" x="4616450" y="4652963"/>
          <p14:tracePt t="192736" x="4572000" y="4714875"/>
          <p14:tracePt t="192751" x="4572000" y="4724400"/>
          <p14:tracePt t="192837" x="4562475" y="4724400"/>
          <p14:tracePt t="192848" x="4554538" y="4714875"/>
          <p14:tracePt t="192868" x="4554538" y="4679950"/>
          <p14:tracePt t="192885" x="4581525" y="4589463"/>
          <p14:tracePt t="192901" x="4608513" y="4545013"/>
          <p14:tracePt t="192918" x="4633913" y="4510088"/>
          <p14:tracePt t="192935" x="4660900" y="4483100"/>
          <p14:tracePt t="192951" x="4670425" y="4473575"/>
          <p14:tracePt t="192968" x="4670425" y="4465638"/>
          <p14:tracePt t="192985" x="4670425" y="4456113"/>
          <p14:tracePt t="193067" x="4670425" y="4446588"/>
          <p14:tracePt t="193087" x="4660900" y="4446588"/>
          <p14:tracePt t="193095" x="4660900" y="4438650"/>
          <p14:tracePt t="193103" x="4652963" y="4438650"/>
          <p14:tracePt t="193118" x="4643438" y="4438650"/>
          <p14:tracePt t="193498" x="4625975" y="4438650"/>
          <p14:tracePt t="193505" x="4598988" y="4491038"/>
          <p14:tracePt t="193518" x="4562475" y="4537075"/>
          <p14:tracePt t="193535" x="4473575" y="4652963"/>
          <p14:tracePt t="193551" x="4348163" y="4776788"/>
          <p14:tracePt t="193568" x="4179888" y="4946650"/>
          <p14:tracePt t="193585" x="4081463" y="5062538"/>
          <p14:tracePt t="193601" x="3973513" y="5205413"/>
          <p14:tracePt t="193635" x="3705225" y="5562600"/>
          <p14:tracePt t="193668" x="3598863" y="5795963"/>
          <p14:tracePt t="193701" x="3517900" y="6000750"/>
          <p14:tracePt t="193706" x="3500438" y="6054725"/>
          <p14:tracePt t="193718" x="3473450" y="6108700"/>
          <p14:tracePt t="193735" x="3411538" y="6242050"/>
          <p14:tracePt t="193751" x="3375025" y="6330950"/>
          <p14:tracePt t="193768" x="3348038" y="6375400"/>
          <p14:tracePt t="193784" x="3330575" y="6394450"/>
          <p14:tracePt t="193801" x="3322638" y="6419850"/>
          <p14:tracePt t="193817" x="3313113" y="6446838"/>
          <p14:tracePt t="193834" x="3295650" y="6473825"/>
          <p14:tracePt t="193851" x="3268663" y="6518275"/>
          <p14:tracePt t="193868" x="3251200" y="6537325"/>
          <p14:tracePt t="193884" x="3241675" y="6554788"/>
          <p14:tracePt t="193901" x="3241675" y="6562725"/>
          <p14:tracePt t="193918" x="3241675" y="6581775"/>
          <p14:tracePt t="193934" x="3241675" y="6589713"/>
          <p14:tracePt t="193951" x="3232150" y="6599238"/>
          <p14:tracePt t="194047" x="3232150" y="6572250"/>
          <p14:tracePt t="194054" x="3241675" y="6562725"/>
          <p14:tracePt t="194067" x="3251200" y="6545263"/>
          <p14:tracePt t="194084" x="3268663" y="6500813"/>
          <p14:tracePt t="194100" x="3268663" y="6473825"/>
          <p14:tracePt t="194117" x="3268663" y="6456363"/>
          <p14:tracePt t="194134" x="3268663" y="6438900"/>
          <p14:tracePt t="194151" x="3268663" y="6419850"/>
          <p14:tracePt t="194167" x="3268663" y="6411913"/>
          <p14:tracePt t="194200" x="3268663" y="6402388"/>
          <p14:tracePt t="194254" x="3268663" y="6394450"/>
          <p14:tracePt t="194863" x="3268663" y="6402388"/>
          <p14:tracePt t="194883" x="3276600" y="6402388"/>
          <p14:tracePt t="194889" x="3286125" y="6411913"/>
          <p14:tracePt t="194900" x="3295650" y="6411913"/>
          <p14:tracePt t="195136" x="3303588" y="6411913"/>
          <p14:tracePt t="195349" x="3303588" y="6402388"/>
          <p14:tracePt t="195358" x="3303588" y="6394450"/>
          <p14:tracePt t="195368" x="3295650" y="6394450"/>
          <p14:tracePt t="195383" x="3295650" y="6384925"/>
          <p14:tracePt t="195399" x="3295650" y="6375400"/>
          <p14:tracePt t="195416" x="3295650" y="6357938"/>
          <p14:tracePt t="195433" x="3286125" y="6348413"/>
          <p14:tracePt t="195450" x="3276600" y="6323013"/>
          <p14:tracePt t="195483" x="3268663" y="6296025"/>
          <p14:tracePt t="195516" x="3268663" y="6276975"/>
          <p14:tracePt t="196014" x="3268663" y="6269038"/>
          <p14:tracePt t="196032" x="3259138" y="6269038"/>
          <p14:tracePt t="196419" x="3259138" y="6259513"/>
          <p14:tracePt t="196437" x="3268663" y="6259513"/>
          <p14:tracePt t="196569" x="3276600" y="6259513"/>
          <p14:tracePt t="196770" x="3286125" y="6251575"/>
          <p14:tracePt t="196785" x="3286125" y="6232525"/>
          <p14:tracePt t="196799" x="3286125" y="6224588"/>
          <p14:tracePt t="196807" x="3286125" y="6205538"/>
          <p14:tracePt t="196823" x="3286125" y="6197600"/>
          <p14:tracePt t="196837" x="3286125" y="6180138"/>
          <p14:tracePt t="196865" x="3286125" y="6153150"/>
          <p14:tracePt t="196898" x="3295650" y="6108700"/>
          <p14:tracePt t="196932" x="3295650" y="6089650"/>
          <p14:tracePt t="196948" x="3295650" y="6081713"/>
          <p14:tracePt t="196965" x="3295650" y="6072188"/>
          <p14:tracePt t="197160" x="3295650" y="6062663"/>
          <p14:tracePt t="197166" x="3295650" y="6045200"/>
          <p14:tracePt t="197181" x="3295650" y="6027738"/>
          <p14:tracePt t="197198" x="3295650" y="6010275"/>
          <p14:tracePt t="197215" x="3295650" y="6000750"/>
          <p14:tracePt t="197612" x="3303588" y="6000750"/>
          <p14:tracePt t="197623" x="3313113" y="5991225"/>
          <p14:tracePt t="197631" x="3322638" y="5983288"/>
          <p14:tracePt t="197648" x="3340100" y="5973763"/>
          <p14:tracePt t="197664" x="3357563" y="5946775"/>
          <p14:tracePt t="197681" x="3384550" y="5919788"/>
          <p14:tracePt t="197698" x="3394075" y="5902325"/>
          <p14:tracePt t="197714" x="3411538" y="5884863"/>
          <p14:tracePt t="197731" x="3429000" y="5867400"/>
          <p14:tracePt t="197748" x="3429000" y="5848350"/>
          <p14:tracePt t="197764" x="3446463" y="5822950"/>
          <p14:tracePt t="197781" x="3446463" y="5803900"/>
          <p14:tracePt t="197798" x="3455988" y="5786438"/>
          <p14:tracePt t="197814" x="3473450" y="5751513"/>
          <p14:tracePt t="197831" x="3473450" y="5741988"/>
          <p14:tracePt t="197848" x="3473450" y="5732463"/>
          <p14:tracePt t="197864" x="3473450" y="5724525"/>
          <p14:tracePt t="197898" x="3473450" y="5715000"/>
          <p14:tracePt t="197917" x="3465513" y="5715000"/>
          <p14:tracePt t="197931" x="3446463" y="5715000"/>
          <p14:tracePt t="197947" x="3429000" y="5715000"/>
          <p14:tracePt t="197964" x="3419475" y="5724525"/>
          <p14:tracePt t="197981" x="3411538" y="5732463"/>
          <p14:tracePt t="197998" x="3402013" y="5741988"/>
          <p14:tracePt t="198014" x="3402013" y="5751513"/>
          <p14:tracePt t="198269" x="3419475" y="5732463"/>
          <p14:tracePt t="198275" x="3429000" y="5732463"/>
          <p14:tracePt t="198284" x="3438525" y="5715000"/>
          <p14:tracePt t="198298" x="3455988" y="5705475"/>
          <p14:tracePt t="198314" x="3482975" y="5680075"/>
          <p14:tracePt t="198330" x="3571875" y="5608638"/>
          <p14:tracePt t="198347" x="3643313" y="5527675"/>
          <p14:tracePt t="198381" x="3813175" y="5322888"/>
          <p14:tracePt t="198415" x="3929063" y="5143500"/>
          <p14:tracePt t="198447" x="3946525" y="5099050"/>
          <p14:tracePt t="198464" x="3946525" y="5081588"/>
          <p14:tracePt t="198481" x="3946525" y="5072063"/>
          <p14:tracePt t="198497" x="3946525" y="5062538"/>
          <p14:tracePt t="198515" x="3946525" y="5037138"/>
          <p14:tracePt t="198531" x="3956050" y="5010150"/>
          <p14:tracePt t="198547" x="3956050" y="4983163"/>
          <p14:tracePt t="198565" x="3965575" y="4956175"/>
          <p14:tracePt t="198581" x="3965575" y="4929188"/>
          <p14:tracePt t="198597" x="3973513" y="4894263"/>
          <p14:tracePt t="198615" x="3973513" y="4822825"/>
          <p14:tracePt t="198631" x="3983038" y="4768850"/>
          <p14:tracePt t="198647" x="3990975" y="4714875"/>
          <p14:tracePt t="198663" x="4000500" y="4697413"/>
          <p14:tracePt t="198680" x="4000500" y="4670425"/>
          <p14:tracePt t="198697" x="4000500" y="4652963"/>
          <p14:tracePt t="198713" x="4000500" y="4643438"/>
          <p14:tracePt t="198731" x="4000500" y="4625975"/>
          <p14:tracePt t="198747" x="4000500" y="4608513"/>
          <p14:tracePt t="198764" x="4000500" y="4598988"/>
          <p14:tracePt t="198801" x="4000500" y="4589463"/>
          <p14:tracePt t="198817" x="4000500" y="4581525"/>
          <p14:tracePt t="198830" x="4000500" y="4562475"/>
          <p14:tracePt t="198848" x="4000500" y="4527550"/>
          <p14:tracePt t="198863" x="4000500" y="4510088"/>
          <p14:tracePt t="198880" x="4000500" y="4483100"/>
          <p14:tracePt t="198897" x="4000500" y="4473575"/>
          <p14:tracePt t="198913" x="4000500" y="4456113"/>
          <p14:tracePt t="199284" x="3990975" y="4465638"/>
          <p14:tracePt t="199290" x="3946525" y="4518025"/>
          <p14:tracePt t="199298" x="3894138" y="4581525"/>
          <p14:tracePt t="199313" x="3786188" y="4697413"/>
          <p14:tracePt t="199330" x="3670300" y="4803775"/>
          <p14:tracePt t="199347" x="3589338" y="4911725"/>
          <p14:tracePt t="199363" x="3536950" y="5027613"/>
          <p14:tracePt t="199380" x="3473450" y="5268913"/>
          <p14:tracePt t="199414" x="3394075" y="5572125"/>
          <p14:tracePt t="199447" x="3357563" y="5786438"/>
          <p14:tracePt t="199480" x="3348038" y="5857875"/>
          <p14:tracePt t="199497" x="3348038" y="5884863"/>
          <p14:tracePt t="199514" x="3348038" y="5919788"/>
          <p14:tracePt t="199529" x="3348038" y="5965825"/>
          <p14:tracePt t="199546" x="3348038" y="6027738"/>
          <p14:tracePt t="199563" x="3348038" y="6081713"/>
          <p14:tracePt t="199580" x="3348038" y="6116638"/>
          <p14:tracePt t="199597" x="3348038" y="6143625"/>
          <p14:tracePt t="199614" x="3340100" y="6180138"/>
          <p14:tracePt t="199630" x="3330575" y="6205538"/>
          <p14:tracePt t="199646" x="3313113" y="6224588"/>
          <p14:tracePt t="199663" x="3303588" y="6259513"/>
          <p14:tracePt t="199680" x="3295650" y="6286500"/>
          <p14:tracePt t="199696" x="3295650" y="6303963"/>
          <p14:tracePt t="199714" x="3295650" y="6313488"/>
          <p14:tracePt t="199786" x="3295650" y="6303963"/>
          <p14:tracePt t="199792" x="3295650" y="6286500"/>
          <p14:tracePt t="199800" x="3295650" y="6259513"/>
          <p14:tracePt t="199813" x="3295650" y="6232525"/>
          <p14:tracePt t="199829" x="3313113" y="6143625"/>
          <p14:tracePt t="199846" x="3313113" y="6089650"/>
          <p14:tracePt t="199862" x="3313113" y="6062663"/>
          <p14:tracePt t="199880" x="3313113" y="6037263"/>
          <p14:tracePt t="199896" x="3313113" y="6018213"/>
          <p14:tracePt t="199913" x="3313113" y="5991225"/>
          <p14:tracePt t="200075" x="3313113" y="5983288"/>
          <p14:tracePt t="200082" x="3313113" y="5965825"/>
          <p14:tracePt t="200096" x="3303588" y="5956300"/>
          <p14:tracePt t="200112" x="3295650" y="5911850"/>
          <p14:tracePt t="200129" x="3295650" y="5894388"/>
          <p14:tracePt t="200145" x="3295650" y="5875338"/>
          <p14:tracePt t="200222" x="3295650" y="5867400"/>
          <p14:tracePt t="200322" x="3303588" y="5867400"/>
          <p14:tracePt t="200330" x="3303588" y="5875338"/>
          <p14:tracePt t="200340" x="3313113" y="5875338"/>
          <p14:tracePt t="200348" x="3322638" y="5875338"/>
          <p14:tracePt t="200363" x="3340100" y="5840413"/>
          <p14:tracePt t="200379" x="3367088" y="5795963"/>
          <p14:tracePt t="200395" x="3394075" y="5759450"/>
          <p14:tracePt t="200412" x="3411538" y="5732463"/>
          <p14:tracePt t="200429" x="3429000" y="5705475"/>
          <p14:tracePt t="200447" x="3429000" y="5670550"/>
          <p14:tracePt t="200464" x="3429000" y="5661025"/>
          <p14:tracePt t="200652" x="3419475" y="5661025"/>
          <p14:tracePt t="200666" x="3419475" y="5670550"/>
          <p14:tracePt t="200772" x="3411538" y="5670550"/>
          <p14:tracePt t="200777" x="3411538" y="5688013"/>
          <p14:tracePt t="200786" x="3402013" y="5688013"/>
          <p14:tracePt t="200923" x="3411538" y="5688013"/>
          <p14:tracePt t="200928" x="3429000" y="5688013"/>
          <p14:tracePt t="200936" x="3465513" y="5680075"/>
          <p14:tracePt t="200945" x="3500438" y="5670550"/>
          <p14:tracePt t="200962" x="3598863" y="5643563"/>
          <p14:tracePt t="200979" x="3705225" y="5616575"/>
          <p14:tracePt t="200995" x="3803650" y="5589588"/>
          <p14:tracePt t="201012" x="3911600" y="5562600"/>
          <p14:tracePt t="201028" x="4062413" y="5491163"/>
          <p14:tracePt t="201047" x="4170363" y="5429250"/>
          <p14:tracePt t="201061" x="4224338" y="5367338"/>
          <p14:tracePt t="201078" x="4251325" y="5322888"/>
          <p14:tracePt t="201095" x="4259263" y="5303838"/>
          <p14:tracePt t="201112" x="4259263" y="5276850"/>
          <p14:tracePt t="201129" x="4259263" y="5268913"/>
          <p14:tracePt t="201262" x="4259263" y="5259388"/>
          <p14:tracePt t="201281" x="4259263" y="5251450"/>
          <p14:tracePt t="201309" x="4259263" y="5241925"/>
          <p14:tracePt t="201314" x="4259263" y="5232400"/>
          <p14:tracePt t="201328" x="4268788" y="5232400"/>
          <p14:tracePt t="201345" x="4268788" y="5224463"/>
          <p14:tracePt t="201362" x="4276725" y="5197475"/>
          <p14:tracePt t="201378" x="4276725" y="5170488"/>
          <p14:tracePt t="201394" x="4295775" y="5143500"/>
          <p14:tracePt t="201412" x="4295775" y="5126038"/>
          <p14:tracePt t="201428" x="4295775" y="5108575"/>
          <p14:tracePt t="201444" x="4295775" y="5099050"/>
          <p14:tracePt t="201463" x="4295775" y="5072063"/>
          <p14:tracePt t="201495" x="4286250" y="5054600"/>
          <p14:tracePt t="201511" x="4251325" y="5037138"/>
          <p14:tracePt t="201528" x="4224338" y="5018088"/>
          <p14:tracePt t="201545" x="4205288" y="5010150"/>
          <p14:tracePt t="201644" x="4205288" y="5000625"/>
          <p14:tracePt t="201663" x="4197350" y="4991100"/>
          <p14:tracePt t="201671" x="4187825" y="4991100"/>
          <p14:tracePt t="201695" x="4187825" y="4983163"/>
          <p14:tracePt t="201753" x="4187825" y="4973638"/>
          <p14:tracePt t="201867" x="4197350" y="4983163"/>
          <p14:tracePt t="201872" x="4205288" y="4991100"/>
          <p14:tracePt t="201880" x="4214813" y="5000625"/>
          <p14:tracePt t="201894" x="4241800" y="5027613"/>
          <p14:tracePt t="201911" x="4259263" y="5045075"/>
          <p14:tracePt t="201927" x="4268788" y="5054600"/>
          <p14:tracePt t="201944" x="4268788" y="5062538"/>
          <p14:tracePt t="202121" x="4276725" y="5072063"/>
          <p14:tracePt t="202139" x="4276725" y="5081588"/>
          <p14:tracePt t="202146" x="4286250" y="5081588"/>
          <p14:tracePt t="202161" x="4295775" y="5089525"/>
          <p14:tracePt t="202178" x="4295775" y="5099050"/>
          <p14:tracePt t="202194" x="4303713" y="5108575"/>
          <p14:tracePt t="202211" x="4303713" y="5133975"/>
          <p14:tracePt t="202227" x="4313238" y="5143500"/>
          <p14:tracePt t="202364" x="4313238" y="5133975"/>
          <p14:tracePt t="202371" x="4313238" y="5126038"/>
          <p14:tracePt t="202383" x="4322763" y="5116513"/>
          <p14:tracePt t="202396" x="4322763" y="5108575"/>
          <p14:tracePt t="202411" x="4330700" y="5108575"/>
          <p14:tracePt t="202438" x="4330700" y="5099050"/>
          <p14:tracePt t="202460" x="4330700" y="5089525"/>
          <p14:tracePt t="202466" x="4340225" y="5081588"/>
          <p14:tracePt t="202483" x="4357688" y="5072063"/>
          <p14:tracePt t="202499" x="4367213" y="5062538"/>
          <p14:tracePt t="202522" x="4375150" y="5054600"/>
          <p14:tracePt t="202619" x="4367213" y="5054600"/>
          <p14:tracePt t="202625" x="4357688" y="5054600"/>
          <p14:tracePt t="202632" x="4340225" y="5062538"/>
          <p14:tracePt t="202649" x="4330700" y="5072063"/>
          <p14:tracePt t="202660" x="4313238" y="5081588"/>
          <p14:tracePt t="202677" x="4295775" y="5089525"/>
          <p14:tracePt t="202694" x="4268788" y="5089525"/>
          <p14:tracePt t="202710" x="4259263" y="5099050"/>
          <p14:tracePt t="202727" x="4251325" y="5099050"/>
          <p14:tracePt t="202760" x="4241800" y="5099050"/>
          <p14:tracePt t="202873" x="4251325" y="5099050"/>
          <p14:tracePt t="202881" x="4259263" y="5099050"/>
          <p14:tracePt t="202894" x="4268788" y="5099050"/>
          <p14:tracePt t="202914" x="4276725" y="5099050"/>
          <p14:tracePt t="202927" x="4276725" y="5089525"/>
          <p14:tracePt t="202943" x="4295775" y="5089525"/>
          <p14:tracePt t="202960" x="4303713" y="5081588"/>
          <p14:tracePt t="202977" x="4303713" y="5072063"/>
          <p14:tracePt t="203647" x="4303713" y="5062538"/>
          <p14:tracePt t="203653" x="4295775" y="5062538"/>
          <p14:tracePt t="203661" x="4276725" y="5054600"/>
          <p14:tracePt t="203676" x="4251325" y="5037138"/>
          <p14:tracePt t="203693" x="4224338" y="5010150"/>
          <p14:tracePt t="203710" x="4187825" y="4991100"/>
          <p14:tracePt t="203726" x="4170363" y="4965700"/>
          <p14:tracePt t="203760" x="4116388" y="4929188"/>
          <p14:tracePt t="203763" x="4108450" y="4911725"/>
          <p14:tracePt t="203793" x="4054475" y="4875213"/>
          <p14:tracePt t="203826" x="4010025" y="4857750"/>
          <p14:tracePt t="203842" x="4000500" y="4840288"/>
          <p14:tracePt t="203859" x="3973513" y="4830763"/>
          <p14:tracePt t="203876" x="3965575" y="4822825"/>
          <p14:tracePt t="203892" x="3946525" y="4803775"/>
          <p14:tracePt t="203909" x="3929063" y="4795838"/>
          <p14:tracePt t="203926" x="3919538" y="4776788"/>
          <p14:tracePt t="204014" x="3911600" y="4776788"/>
          <p14:tracePt t="204035" x="3911600" y="4786313"/>
          <p14:tracePt t="204041" x="3902075" y="4786313"/>
          <p14:tracePt t="204528" x="3911600" y="4786313"/>
          <p14:tracePt t="204547" x="3911600" y="4776788"/>
          <p14:tracePt t="204555" x="3919538" y="4776788"/>
          <p14:tracePt t="204581" x="3929063" y="4776788"/>
          <p14:tracePt t="204835" x="3938588" y="4776788"/>
          <p14:tracePt t="204853" x="3946525" y="4776788"/>
          <p14:tracePt t="204872" x="3956050" y="4776788"/>
          <p14:tracePt t="204888" x="3965575" y="4776788"/>
          <p14:tracePt t="204909" x="3990975" y="4786313"/>
          <p14:tracePt t="204942" x="4054475" y="4848225"/>
          <p14:tracePt t="204958" x="4081463" y="4875213"/>
          <p14:tracePt t="204975" x="4108450" y="4911725"/>
          <p14:tracePt t="204992" x="4125913" y="4938713"/>
          <p14:tracePt t="205008" x="4152900" y="4965700"/>
          <p14:tracePt t="205025" x="4160838" y="4983163"/>
          <p14:tracePt t="205041" x="4179888" y="5010150"/>
          <p14:tracePt t="205058" x="4187825" y="5018088"/>
          <p14:tracePt t="205075" x="4197350" y="5037138"/>
          <p14:tracePt t="205108" x="4205288" y="5037138"/>
          <p14:tracePt t="205217" x="4214813" y="5037138"/>
          <p14:tracePt t="205232" x="4224338" y="5027613"/>
          <p14:tracePt t="205239" x="4224338" y="5018088"/>
          <p14:tracePt t="205256" x="4232275" y="5010150"/>
          <p14:tracePt t="205262" x="4232275" y="4991100"/>
          <p14:tracePt t="205275" x="4232275" y="4983163"/>
          <p14:tracePt t="205292" x="4241800" y="4956175"/>
          <p14:tracePt t="205308" x="4241800" y="4929188"/>
          <p14:tracePt t="205325" x="4241800" y="4911725"/>
          <p14:tracePt t="205342" x="4241800" y="4884738"/>
          <p14:tracePt t="205358" x="4232275" y="4857750"/>
          <p14:tracePt t="205375" x="4232275" y="4840288"/>
          <p14:tracePt t="205391" x="4224338" y="4813300"/>
          <p14:tracePt t="205409" x="4224338" y="4795838"/>
          <p14:tracePt t="205425" x="4224338" y="4786313"/>
          <p14:tracePt t="205443" x="4214813" y="4776788"/>
          <p14:tracePt t="205459" x="4205288" y="4759325"/>
          <p14:tracePt t="205475" x="4197350" y="4751388"/>
          <p14:tracePt t="205491" x="4179888" y="4751388"/>
          <p14:tracePt t="205508" x="4152900" y="4741863"/>
          <p14:tracePt t="205525" x="4133850" y="4741863"/>
          <p14:tracePt t="205541" x="4116388" y="4741863"/>
          <p14:tracePt t="205558" x="4089400" y="4741863"/>
          <p14:tracePt t="205575" x="4081463" y="4741863"/>
          <p14:tracePt t="205591" x="4062413" y="4741863"/>
          <p14:tracePt t="205608" x="4044950" y="4741863"/>
          <p14:tracePt t="205625" x="4017963" y="4751388"/>
          <p14:tracePt t="205643" x="4000500" y="4759325"/>
          <p14:tracePt t="205659" x="3973513" y="4759325"/>
          <p14:tracePt t="205675" x="3965575" y="4768850"/>
          <p14:tracePt t="205692" x="3956050" y="4768850"/>
          <p14:tracePt t="205724" x="3946525" y="4786313"/>
          <p14:tracePt t="205741" x="3938588" y="4786313"/>
          <p14:tracePt t="205758" x="3929063" y="4803775"/>
          <p14:tracePt t="205775" x="3911600" y="4830763"/>
          <p14:tracePt t="205792" x="3911600" y="4857750"/>
          <p14:tracePt t="205807" x="3911600" y="4867275"/>
          <p14:tracePt t="205824" x="3911600" y="4894263"/>
          <p14:tracePt t="205841" x="3911600" y="4919663"/>
          <p14:tracePt t="205858" x="3902075" y="4946650"/>
          <p14:tracePt t="205875" x="3902075" y="4983163"/>
          <p14:tracePt t="205893" x="3902075" y="5018088"/>
          <p14:tracePt t="205907" x="3919538" y="5045075"/>
          <p14:tracePt t="205924" x="3938588" y="5072063"/>
          <p14:tracePt t="205941" x="3956050" y="5099050"/>
          <p14:tracePt t="205957" x="3973513" y="5116513"/>
          <p14:tracePt t="205974" x="4000500" y="5143500"/>
          <p14:tracePt t="205991" x="4037013" y="5170488"/>
          <p14:tracePt t="206007" x="4089400" y="5214938"/>
          <p14:tracePt t="206024" x="4116388" y="5214938"/>
          <p14:tracePt t="206041" x="4143375" y="5214938"/>
          <p14:tracePt t="206057" x="4152900" y="5214938"/>
          <p14:tracePt t="206074" x="4179888" y="5214938"/>
          <p14:tracePt t="206091" x="4187825" y="5205413"/>
          <p14:tracePt t="206108" x="4214813" y="5197475"/>
          <p14:tracePt t="206124" x="4251325" y="5170488"/>
          <p14:tracePt t="206141" x="4276725" y="5153025"/>
          <p14:tracePt t="206157" x="4295775" y="5133975"/>
          <p14:tracePt t="206174" x="4313238" y="5116513"/>
          <p14:tracePt t="206191" x="4330700" y="5099050"/>
          <p14:tracePt t="206207" x="4340225" y="5072063"/>
          <p14:tracePt t="206224" x="4375150" y="5027613"/>
          <p14:tracePt t="206241" x="4375150" y="5000625"/>
          <p14:tracePt t="206257" x="4375150" y="4973638"/>
          <p14:tracePt t="206274" x="4375150" y="4946650"/>
          <p14:tracePt t="206291" x="4357688" y="4911725"/>
          <p14:tracePt t="206307" x="4340225" y="4875213"/>
          <p14:tracePt t="206325" x="4303713" y="4830763"/>
          <p14:tracePt t="206341" x="4276725" y="4803775"/>
          <p14:tracePt t="206357" x="4251325" y="4776788"/>
          <p14:tracePt t="206374" x="4224338" y="4759325"/>
          <p14:tracePt t="206391" x="4205288" y="4732338"/>
          <p14:tracePt t="206408" x="4179888" y="4714875"/>
          <p14:tracePt t="206424" x="4152900" y="4697413"/>
          <p14:tracePt t="206441" x="4116388" y="4670425"/>
          <p14:tracePt t="206457" x="4089400" y="4670425"/>
          <p14:tracePt t="206474" x="4071938" y="4670425"/>
          <p14:tracePt t="206491" x="4044950" y="4670425"/>
          <p14:tracePt t="206507" x="4027488" y="4679950"/>
          <p14:tracePt t="206524" x="4000500" y="4697413"/>
          <p14:tracePt t="206542" x="3965575" y="4741863"/>
          <p14:tracePt t="206557" x="3938588" y="4768850"/>
          <p14:tracePt t="206574" x="3929063" y="4795838"/>
          <p14:tracePt t="206590" x="3929063" y="4840288"/>
          <p14:tracePt t="206607" x="3929063" y="4894263"/>
          <p14:tracePt t="206624" x="3956050" y="4946650"/>
          <p14:tracePt t="206641" x="3990975" y="5000625"/>
          <p14:tracePt t="206657" x="4017963" y="5027613"/>
          <p14:tracePt t="206673" x="4044950" y="5054600"/>
          <p14:tracePt t="206690" x="4071938" y="5072063"/>
          <p14:tracePt t="206707" x="4125913" y="5108575"/>
          <p14:tracePt t="206723" x="4197350" y="5116513"/>
          <p14:tracePt t="206741" x="4322763" y="5126038"/>
          <p14:tracePt t="206757" x="4375150" y="5126038"/>
          <p14:tracePt t="206773" x="4394200" y="5108575"/>
          <p14:tracePt t="206790" x="4411663" y="5099050"/>
          <p14:tracePt t="206807" x="4429125" y="5081588"/>
          <p14:tracePt t="206824" x="4446588" y="5054600"/>
          <p14:tracePt t="206840" x="4473575" y="5037138"/>
          <p14:tracePt t="206857" x="4500563" y="4991100"/>
          <p14:tracePt t="206873" x="4500563" y="4965700"/>
          <p14:tracePt t="206890" x="4500563" y="4929188"/>
          <p14:tracePt t="206907" x="4500563" y="4911725"/>
          <p14:tracePt t="206924" x="4491038" y="4884738"/>
          <p14:tracePt t="206940" x="4483100" y="4867275"/>
          <p14:tracePt t="206957" x="4465638" y="4848225"/>
          <p14:tracePt t="206973" x="4438650" y="4813300"/>
          <p14:tracePt t="206990" x="4402138" y="4786313"/>
          <p14:tracePt t="207007" x="4367213" y="4759325"/>
          <p14:tracePt t="207024" x="4313238" y="4741863"/>
          <p14:tracePt t="207040" x="4259263" y="4724400"/>
          <p14:tracePt t="207057" x="4224338" y="4705350"/>
          <p14:tracePt t="207074" x="4197350" y="4697413"/>
          <p14:tracePt t="207090" x="4160838" y="4679950"/>
          <p14:tracePt t="207106" x="4152900" y="4679950"/>
          <p14:tracePt t="207124" x="4143375" y="4670425"/>
          <p14:tracePt t="207140" x="4125913" y="4670425"/>
          <p14:tracePt t="207156" x="4116388" y="4670425"/>
          <p14:tracePt t="207174" x="4089400" y="4670425"/>
          <p14:tracePt t="207190" x="4054475" y="4670425"/>
          <p14:tracePt t="207208" x="4027488" y="4679950"/>
          <p14:tracePt t="207223" x="4010025" y="4697413"/>
          <p14:tracePt t="207240" x="3983038" y="4697413"/>
          <p14:tracePt t="207257" x="3956050" y="4714875"/>
          <p14:tracePt t="207274" x="3929063" y="4732338"/>
          <p14:tracePt t="207278" x="3919538" y="4751388"/>
          <p14:tracePt t="207290" x="3911600" y="4759325"/>
          <p14:tracePt t="207306" x="3867150" y="4795838"/>
          <p14:tracePt t="207323" x="3840163" y="4822825"/>
          <p14:tracePt t="207340" x="3822700" y="4848225"/>
          <p14:tracePt t="207356" x="3822700" y="4894263"/>
          <p14:tracePt t="207373" x="3830638" y="4946650"/>
          <p14:tracePt t="207390" x="3857625" y="5010150"/>
          <p14:tracePt t="207406" x="3884613" y="5062538"/>
          <p14:tracePt t="207425" x="3929063" y="5108575"/>
          <p14:tracePt t="207440" x="3956050" y="5133975"/>
          <p14:tracePt t="207456" x="3973513" y="5153025"/>
          <p14:tracePt t="207473" x="4000500" y="5180013"/>
          <p14:tracePt t="207490" x="4044950" y="5187950"/>
          <p14:tracePt t="207506" x="4089400" y="5197475"/>
          <p14:tracePt t="207524" x="4197350" y="5205413"/>
          <p14:tracePt t="207540" x="4259263" y="5205413"/>
          <p14:tracePt t="207556" x="4303713" y="5205413"/>
          <p14:tracePt t="207573" x="4322763" y="5197475"/>
          <p14:tracePt t="207590" x="4330700" y="5187950"/>
          <p14:tracePt t="207606" x="4340225" y="5180013"/>
          <p14:tracePt t="207623" x="4348163" y="5143500"/>
          <p14:tracePt t="207639" x="4367213" y="5108575"/>
          <p14:tracePt t="207656" x="4367213" y="5062538"/>
          <p14:tracePt t="207673" x="4367213" y="5018088"/>
          <p14:tracePt t="207689" x="4367213" y="4956175"/>
          <p14:tracePt t="207706" x="4357688" y="4919663"/>
          <p14:tracePt t="207723" x="4322763" y="4867275"/>
          <p14:tracePt t="207740" x="4303713" y="4830763"/>
          <p14:tracePt t="207756" x="4295775" y="4813300"/>
          <p14:tracePt t="207773" x="4286250" y="4803775"/>
          <p14:tracePt t="207789" x="4276725" y="4795838"/>
          <p14:tracePt t="207806" x="4259263" y="4776788"/>
          <p14:tracePt t="207825" x="4232275" y="4751388"/>
          <p14:tracePt t="207840" x="4214813" y="4741863"/>
          <p14:tracePt t="207856" x="4187825" y="4724400"/>
          <p14:tracePt t="207873" x="4152900" y="4705350"/>
          <p14:tracePt t="207890" x="4116388" y="4705350"/>
          <p14:tracePt t="207906" x="4098925" y="4687888"/>
          <p14:tracePt t="207923" x="4081463" y="4687888"/>
          <p14:tracePt t="207940" x="4044950" y="4679950"/>
          <p14:tracePt t="207956" x="4027488" y="4670425"/>
          <p14:tracePt t="207972" x="4010025" y="4670425"/>
          <p14:tracePt t="207989" x="3990975" y="4670425"/>
          <p14:tracePt t="208006" x="3973513" y="4670425"/>
          <p14:tracePt t="208023" x="3946525" y="4670425"/>
          <p14:tracePt t="208040" x="3911600" y="4670425"/>
          <p14:tracePt t="208056" x="3894138" y="4670425"/>
          <p14:tracePt t="208073" x="3884613" y="4670425"/>
          <p14:tracePt t="208089" x="3867150" y="4687888"/>
          <p14:tracePt t="208106" x="3840163" y="4714875"/>
          <p14:tracePt t="208123" x="3830638" y="4741863"/>
          <p14:tracePt t="208139" x="3813175" y="4776788"/>
          <p14:tracePt t="208156" x="3803650" y="4867275"/>
          <p14:tracePt t="208172" x="3813175" y="4919663"/>
          <p14:tracePt t="208189" x="3848100" y="4983163"/>
          <p14:tracePt t="208206" x="3875088" y="5027613"/>
          <p14:tracePt t="208223" x="3902075" y="5054600"/>
          <p14:tracePt t="208239" x="3929063" y="5089525"/>
          <p14:tracePt t="208256" x="3965575" y="5116513"/>
          <p14:tracePt t="208273" x="4010025" y="5153025"/>
          <p14:tracePt t="208289" x="4054475" y="5180013"/>
          <p14:tracePt t="208306" x="4071938" y="5197475"/>
          <p14:tracePt t="208322" x="4116388" y="5214938"/>
          <p14:tracePt t="208339" x="4152900" y="5224463"/>
          <p14:tracePt t="208356" x="4179888" y="5224463"/>
          <p14:tracePt t="208373" x="4197350" y="5224463"/>
          <p14:tracePt t="208389" x="4241800" y="5197475"/>
          <p14:tracePt t="208406" x="4259263" y="5170488"/>
          <p14:tracePt t="208422" x="4286250" y="5116513"/>
          <p14:tracePt t="208439" x="4303713" y="5062538"/>
          <p14:tracePt t="208456" x="4330700" y="4973638"/>
          <p14:tracePt t="208472" x="4340225" y="4902200"/>
          <p14:tracePt t="208490" x="4340225" y="4795838"/>
          <p14:tracePt t="208506" x="4340225" y="4732338"/>
          <p14:tracePt t="208522" x="4322763" y="4679950"/>
          <p14:tracePt t="208539" x="4303713" y="4643438"/>
          <p14:tracePt t="208556" x="4286250" y="4625975"/>
          <p14:tracePt t="208572" x="4259263" y="4598988"/>
          <p14:tracePt t="208590" x="4241800" y="4589463"/>
          <p14:tracePt t="208606" x="4232275" y="4581525"/>
          <p14:tracePt t="208622" x="4214813" y="4572000"/>
          <p14:tracePt t="208639" x="4187825" y="4562475"/>
          <p14:tracePt t="208656" x="4160838" y="4554538"/>
          <p14:tracePt t="208672" x="4125913" y="4554538"/>
          <p14:tracePt t="208689" x="4089400" y="4554538"/>
          <p14:tracePt t="208707" x="4054475" y="4562475"/>
          <p14:tracePt t="208722" x="4027488" y="4581525"/>
          <p14:tracePt t="208739" x="4017963" y="4581525"/>
          <p14:tracePt t="208756" x="4010025" y="4598988"/>
          <p14:tracePt t="208773" x="3990975" y="4616450"/>
          <p14:tracePt t="208777" x="3990975" y="4633913"/>
          <p14:tracePt t="208790" x="3973513" y="4652963"/>
          <p14:tracePt t="208807" x="3973513" y="4670425"/>
          <p14:tracePt t="208823" x="3973513" y="4697413"/>
          <p14:tracePt t="208839" x="3983038" y="4724400"/>
          <p14:tracePt t="208856" x="4000500" y="4759325"/>
          <p14:tracePt t="208872" x="4027488" y="4813300"/>
          <p14:tracePt t="208888" x="4054475" y="4857750"/>
          <p14:tracePt t="208906" x="4098925" y="4911725"/>
          <p14:tracePt t="208923" x="4116388" y="4938713"/>
          <p14:tracePt t="208938" x="4152900" y="4946650"/>
          <p14:tracePt t="208955" x="4179888" y="4965700"/>
          <p14:tracePt t="208972" x="4214813" y="4991100"/>
          <p14:tracePt t="208988" x="4286250" y="5018088"/>
          <p14:tracePt t="209005" x="4340225" y="5027613"/>
          <p14:tracePt t="209022" x="4411663" y="5027613"/>
          <p14:tracePt t="209038" x="4438650" y="5018088"/>
          <p14:tracePt t="209055" x="4446588" y="5018088"/>
          <p14:tracePt t="209072" x="4446588" y="5000625"/>
          <p14:tracePt t="209089" x="4456113" y="4965700"/>
          <p14:tracePt t="209105" x="4465638" y="4929188"/>
          <p14:tracePt t="209122" x="4465638" y="4875213"/>
          <p14:tracePt t="209138" x="4456113" y="4803775"/>
          <p14:tracePt t="209155" x="4429125" y="4751388"/>
          <p14:tracePt t="209172" x="4402138" y="4714875"/>
          <p14:tracePt t="209188" x="4357688" y="4679950"/>
          <p14:tracePt t="209206" x="4330700" y="4652963"/>
          <p14:tracePt t="209222" x="4303713" y="4643438"/>
          <p14:tracePt t="209238" x="4259263" y="4633913"/>
          <p14:tracePt t="209255" x="4214813" y="4633913"/>
          <p14:tracePt t="209272" x="4170363" y="4633913"/>
          <p14:tracePt t="209275" x="4152900" y="4633913"/>
          <p14:tracePt t="209288" x="4143375" y="4643438"/>
          <p14:tracePt t="209305" x="4098925" y="4670425"/>
          <p14:tracePt t="209322" x="4081463" y="4679950"/>
          <p14:tracePt t="209338" x="4054475" y="4697413"/>
          <p14:tracePt t="209355" x="4037013" y="4724400"/>
          <p14:tracePt t="209372" x="4000500" y="4751388"/>
          <p14:tracePt t="209388" x="3956050" y="4776788"/>
          <p14:tracePt t="209405" x="3938588" y="4803775"/>
          <p14:tracePt t="209422" x="3902075" y="4840288"/>
          <p14:tracePt t="209438" x="3894138" y="4857750"/>
          <p14:tracePt t="209455" x="3894138" y="4894263"/>
          <p14:tracePt t="209472" x="3894138" y="4929188"/>
          <p14:tracePt t="209489" x="3919538" y="4991100"/>
          <p14:tracePt t="209505" x="3946525" y="5045075"/>
          <p14:tracePt t="209522" x="4000500" y="5126038"/>
          <p14:tracePt t="209538" x="4037013" y="5153025"/>
          <p14:tracePt t="209555" x="4089400" y="5187950"/>
          <p14:tracePt t="209571" x="4143375" y="5224463"/>
          <p14:tracePt t="209589" x="4179888" y="5251450"/>
          <p14:tracePt t="209605" x="4214813" y="5268913"/>
          <p14:tracePt t="209623" x="4251325" y="5268913"/>
          <p14:tracePt t="209638" x="4276725" y="5268913"/>
          <p14:tracePt t="209655" x="4313238" y="5259388"/>
          <p14:tracePt t="209672" x="4322763" y="5241925"/>
          <p14:tracePt t="209688" x="4330700" y="5214938"/>
          <p14:tracePt t="209705" x="4348163" y="5187950"/>
          <p14:tracePt t="209723" x="4357688" y="5153025"/>
          <p14:tracePt t="209739" x="4357688" y="5133975"/>
          <p14:tracePt t="209754" x="4357688" y="5099050"/>
          <p14:tracePt t="209771" x="4357688" y="5062538"/>
          <p14:tracePt t="209788" x="4340225" y="5027613"/>
          <p14:tracePt t="209804" x="4330700" y="5000625"/>
          <p14:tracePt t="209821" x="4313238" y="4965700"/>
          <p14:tracePt t="209838" x="4295775" y="4929188"/>
          <p14:tracePt t="209855" x="4268788" y="4902200"/>
          <p14:tracePt t="209871" x="4241800" y="4875213"/>
          <p14:tracePt t="209887" x="4214813" y="4857750"/>
          <p14:tracePt t="209904" x="4187825" y="4830763"/>
          <p14:tracePt t="209921" x="4152900" y="4803775"/>
          <p14:tracePt t="209938" x="4044950" y="4759325"/>
          <p14:tracePt t="209956" x="3990975" y="4741863"/>
          <p14:tracePt t="209971" x="3965575" y="4732338"/>
          <p14:tracePt t="209988" x="3946525" y="4732338"/>
          <p14:tracePt t="210004" x="3919538" y="4732338"/>
          <p14:tracePt t="210021" x="3911600" y="4732338"/>
          <p14:tracePt t="210038" x="3884613" y="4741863"/>
          <p14:tracePt t="210055" x="3857625" y="4759325"/>
          <p14:tracePt t="210072" x="3840163" y="4786313"/>
          <p14:tracePt t="210088" x="3813175" y="4822825"/>
          <p14:tracePt t="210104" x="3803650" y="4848225"/>
          <p14:tracePt t="210121" x="3803650" y="4894263"/>
          <p14:tracePt t="210137" x="3813175" y="4946650"/>
          <p14:tracePt t="210155" x="3857625" y="5018088"/>
          <p14:tracePt t="210172" x="3894138" y="5081588"/>
          <p14:tracePt t="210187" x="3965575" y="5153025"/>
          <p14:tracePt t="210204" x="4037013" y="5205413"/>
          <p14:tracePt t="210221" x="4125913" y="5232400"/>
          <p14:tracePt t="210238" x="4232275" y="5268913"/>
          <p14:tracePt t="210254" x="4330700" y="5276850"/>
          <p14:tracePt t="210271" x="4483100" y="5251450"/>
          <p14:tracePt t="210288" x="4581525" y="5232400"/>
          <p14:tracePt t="210304" x="4670425" y="5187950"/>
          <p14:tracePt t="210321" x="4724400" y="5153025"/>
          <p14:tracePt t="210337" x="4751388" y="5116513"/>
          <p14:tracePt t="210355" x="4768850" y="5081588"/>
          <p14:tracePt t="210371" x="4776788" y="5037138"/>
          <p14:tracePt t="210388" x="4759325" y="4956175"/>
          <p14:tracePt t="210404" x="4724400" y="4884738"/>
          <p14:tracePt t="210421" x="4697413" y="4803775"/>
          <p14:tracePt t="210437" x="4643438" y="4732338"/>
          <p14:tracePt t="210454" x="4572000" y="4679950"/>
          <p14:tracePt t="210471" x="4500563" y="4652963"/>
          <p14:tracePt t="210487" x="4438650" y="4625975"/>
          <p14:tracePt t="210504" x="4375150" y="4616450"/>
          <p14:tracePt t="210522" x="4348163" y="4608513"/>
          <p14:tracePt t="210537" x="4322763" y="4608513"/>
          <p14:tracePt t="210554" x="4295775" y="4608513"/>
          <p14:tracePt t="210571" x="4276725" y="4608513"/>
          <p14:tracePt t="210588" x="4224338" y="4625975"/>
          <p14:tracePt t="210605" x="4179888" y="4633913"/>
          <p14:tracePt t="210621" x="4143375" y="4643438"/>
          <p14:tracePt t="210637" x="4116388" y="4652963"/>
          <p14:tracePt t="210654" x="4081463" y="4670425"/>
          <p14:tracePt t="210671" x="4054475" y="4687888"/>
          <p14:tracePt t="210687" x="4027488" y="4714875"/>
          <p14:tracePt t="210705" x="4000500" y="4759325"/>
          <p14:tracePt t="210720" x="3990975" y="4786313"/>
          <p14:tracePt t="210737" x="3990975" y="4830763"/>
          <p14:tracePt t="210754" x="4017963" y="4894263"/>
          <p14:tracePt t="210770" x="4054475" y="4956175"/>
          <p14:tracePt t="210774" x="4071938" y="4973638"/>
          <p14:tracePt t="210787" x="4089400" y="5000625"/>
          <p14:tracePt t="210804" x="4152900" y="5054600"/>
          <p14:tracePt t="210821" x="4224338" y="5081588"/>
          <p14:tracePt t="210837" x="4322763" y="5108575"/>
          <p14:tracePt t="210854" x="4419600" y="5126038"/>
          <p14:tracePt t="210870" x="4518025" y="5126038"/>
          <p14:tracePt t="210887" x="4598988" y="5089525"/>
          <p14:tracePt t="210907" x="4643438" y="5045075"/>
          <p14:tracePt t="210922" x="4670425" y="5018088"/>
          <p14:tracePt t="210937" x="4687888" y="4983163"/>
          <p14:tracePt t="210954" x="4697413" y="4919663"/>
          <p14:tracePt t="210970" x="4697413" y="4848225"/>
          <p14:tracePt t="210987" x="4679950" y="4786313"/>
          <p14:tracePt t="211004" x="4633913" y="4679950"/>
          <p14:tracePt t="211021" x="4598988" y="4652963"/>
          <p14:tracePt t="211037" x="4527550" y="4616450"/>
          <p14:tracePt t="211054" x="4429125" y="4589463"/>
          <p14:tracePt t="211070" x="4330700" y="4581525"/>
          <p14:tracePt t="211087" x="4224338" y="4581525"/>
          <p14:tracePt t="211104" x="4125913" y="4581525"/>
          <p14:tracePt t="211122" x="4062413" y="4581525"/>
          <p14:tracePt t="211137" x="4044950" y="4598988"/>
          <p14:tracePt t="211154" x="4017963" y="4616450"/>
          <p14:tracePt t="211170" x="3990975" y="4643438"/>
          <p14:tracePt t="211187" x="3956050" y="4670425"/>
          <p14:tracePt t="211204" x="3929063" y="4705350"/>
          <p14:tracePt t="211220" x="3902075" y="4741863"/>
          <p14:tracePt t="211237" x="3884613" y="4795838"/>
          <p14:tracePt t="211254" x="3884613" y="4857750"/>
          <p14:tracePt t="211270" x="3919538" y="4956175"/>
          <p14:tracePt t="211287" x="3946525" y="5045075"/>
          <p14:tracePt t="211304" x="4000500" y="5126038"/>
          <p14:tracePt t="211321" x="4062413" y="5205413"/>
          <p14:tracePt t="211339" x="4170363" y="5303838"/>
          <p14:tracePt t="211353" x="4241800" y="5340350"/>
          <p14:tracePt t="211370" x="4313238" y="5375275"/>
          <p14:tracePt t="211386" x="4357688" y="5384800"/>
          <p14:tracePt t="211403" x="4402138" y="5394325"/>
          <p14:tracePt t="211420" x="4419600" y="5394325"/>
          <p14:tracePt t="211436" x="4446588" y="5394325"/>
          <p14:tracePt t="211453" x="4473575" y="5375275"/>
          <p14:tracePt t="211470" x="4510088" y="5340350"/>
          <p14:tracePt t="211486" x="4537075" y="5286375"/>
          <p14:tracePt t="211503" x="4554538" y="5241925"/>
          <p14:tracePt t="211520" x="4562475" y="5170488"/>
          <p14:tracePt t="211536" x="4554538" y="5062538"/>
          <p14:tracePt t="211553" x="4527550" y="4965700"/>
          <p14:tracePt t="211570" x="4491038" y="4875213"/>
          <p14:tracePt t="211587" x="4438650" y="4795838"/>
          <p14:tracePt t="211603" x="4402138" y="4759325"/>
          <p14:tracePt t="211620" x="4303713" y="4724400"/>
          <p14:tracePt t="211636" x="4187825" y="4705350"/>
          <p14:tracePt t="211653" x="4037013" y="4687888"/>
          <p14:tracePt t="211670" x="3902075" y="4679950"/>
          <p14:tracePt t="211686" x="3776663" y="4670425"/>
          <p14:tracePt t="211703" x="3759200" y="4670425"/>
          <p14:tracePt t="211720" x="3751263" y="4679950"/>
          <p14:tracePt t="211736" x="3741738" y="4697413"/>
          <p14:tracePt t="211753" x="3732213" y="4732338"/>
          <p14:tracePt t="211772" x="3724275" y="4822825"/>
          <p14:tracePt t="211787" x="3724275" y="4857750"/>
          <p14:tracePt t="211803" x="3751263" y="4991100"/>
          <p14:tracePt t="211820" x="3786188" y="5081588"/>
          <p14:tracePt t="211836" x="3840163" y="5180013"/>
          <p14:tracePt t="211853" x="3911600" y="5251450"/>
          <p14:tracePt t="211872" x="3990975" y="5313363"/>
          <p14:tracePt t="211887" x="4143375" y="5375275"/>
          <p14:tracePt t="211904" x="4251325" y="5394325"/>
          <p14:tracePt t="211921" x="4367213" y="5402263"/>
          <p14:tracePt t="211936" x="4491038" y="5384800"/>
          <p14:tracePt t="211953" x="4562475" y="5357813"/>
          <p14:tracePt t="211970" x="4598988" y="5330825"/>
          <p14:tracePt t="211987" x="4616450" y="5295900"/>
          <p14:tracePt t="212003" x="4625975" y="5268913"/>
          <p14:tracePt t="212021" x="4625975" y="5214938"/>
          <p14:tracePt t="212036" x="4625975" y="5143500"/>
          <p14:tracePt t="212053" x="4625975" y="5045075"/>
          <p14:tracePt t="212069" x="4598988" y="4946650"/>
          <p14:tracePt t="212086" x="4562475" y="4867275"/>
          <p14:tracePt t="212103" x="4518025" y="4803775"/>
          <p14:tracePt t="212119" x="4473575" y="4776788"/>
          <p14:tracePt t="212136" x="4429125" y="4751388"/>
          <p14:tracePt t="212153" x="4375150" y="4732338"/>
          <p14:tracePt t="212169" x="4330700" y="4724400"/>
          <p14:tracePt t="212186" x="4295775" y="4705350"/>
          <p14:tracePt t="212203" x="4232275" y="4697413"/>
          <p14:tracePt t="212219" x="4205288" y="4697413"/>
          <p14:tracePt t="212236" x="4179888" y="4697413"/>
          <p14:tracePt t="212253" x="4160838" y="4697413"/>
          <p14:tracePt t="212269" x="4143375" y="4705350"/>
          <p14:tracePt t="212275" x="4133850" y="4714875"/>
          <p14:tracePt t="212286" x="4125913" y="4724400"/>
          <p14:tracePt t="212303" x="4098925" y="4751388"/>
          <p14:tracePt t="212320" x="4081463" y="4830763"/>
          <p14:tracePt t="212336" x="4081463" y="4902200"/>
          <p14:tracePt t="212352" x="4098925" y="4965700"/>
          <p14:tracePt t="212369" x="4125913" y="5027613"/>
          <p14:tracePt t="212386" x="4170363" y="5062538"/>
          <p14:tracePt t="212403" x="4224338" y="5089525"/>
          <p14:tracePt t="212419" x="4303713" y="5108575"/>
          <p14:tracePt t="212436" x="4438650" y="5108575"/>
          <p14:tracePt t="212452" x="4510088" y="5072063"/>
          <p14:tracePt t="212469" x="4545013" y="5045075"/>
          <p14:tracePt t="212486" x="4572000" y="5010150"/>
          <p14:tracePt t="212503" x="4581525" y="4965700"/>
          <p14:tracePt t="212519" x="4589463" y="4919663"/>
          <p14:tracePt t="212535" x="4554538" y="4830763"/>
          <p14:tracePt t="212552" x="4518025" y="4776788"/>
          <p14:tracePt t="212570" x="4483100" y="4751388"/>
          <p14:tracePt t="212586" x="4446588" y="4732338"/>
          <p14:tracePt t="212603" x="4375150" y="4714875"/>
          <p14:tracePt t="212619" x="4303713" y="4714875"/>
          <p14:tracePt t="212636" x="4205288" y="4732338"/>
          <p14:tracePt t="212654" x="4054475" y="4751388"/>
          <p14:tracePt t="212669" x="4017963" y="4751388"/>
          <p14:tracePt t="212687" x="4000500" y="4768850"/>
          <p14:tracePt t="212702" x="3990975" y="4768850"/>
          <p14:tracePt t="212719" x="3983038" y="4803775"/>
          <p14:tracePt t="212736" x="3973513" y="4857750"/>
          <p14:tracePt t="212754" x="3983038" y="4946650"/>
          <p14:tracePt t="212769" x="4010025" y="5027613"/>
          <p14:tracePt t="212786" x="4071938" y="5126038"/>
          <p14:tracePt t="212802" x="4143375" y="5160963"/>
          <p14:tracePt t="212819" x="4251325" y="5197475"/>
          <p14:tracePt t="212836" x="4348163" y="5205413"/>
          <p14:tracePt t="212853" x="4500563" y="5187950"/>
          <p14:tracePt t="212870" x="4545013" y="5170488"/>
          <p14:tracePt t="212885" x="4598988" y="5133975"/>
          <p14:tracePt t="212902" x="4616450" y="5099050"/>
          <p14:tracePt t="212919" x="4616450" y="5062538"/>
          <p14:tracePt t="212935" x="4616450" y="5010150"/>
          <p14:tracePt t="212952" x="4598988" y="4956175"/>
          <p14:tracePt t="212969" x="4554538" y="4902200"/>
          <p14:tracePt t="212986" x="4510088" y="4867275"/>
          <p14:tracePt t="213002" x="4429125" y="4840288"/>
          <p14:tracePt t="213018" x="4340225" y="4813300"/>
          <p14:tracePt t="213036" x="4241800" y="4813300"/>
          <p14:tracePt t="213052" x="4152900" y="4813300"/>
          <p14:tracePt t="213069" x="4089400" y="4840288"/>
          <p14:tracePt t="213086" x="4071938" y="4857750"/>
          <p14:tracePt t="213102" x="4044950" y="4875213"/>
          <p14:tracePt t="213118" x="4027488" y="4911725"/>
          <p14:tracePt t="213135" x="4027488" y="4946650"/>
          <p14:tracePt t="213152" x="4027488" y="4965700"/>
          <p14:tracePt t="213168" x="4037013" y="5000625"/>
          <p14:tracePt t="213186" x="4089400" y="5037138"/>
          <p14:tracePt t="213202" x="4143375" y="5054600"/>
          <p14:tracePt t="213219" x="4224338" y="5054600"/>
          <p14:tracePt t="213235" x="4322763" y="5027613"/>
          <p14:tracePt t="213252" x="4384675" y="5000625"/>
          <p14:tracePt t="213268" x="4419600" y="4973638"/>
          <p14:tracePt t="213286" x="4456113" y="4929188"/>
          <p14:tracePt t="213302" x="4456113" y="4902200"/>
          <p14:tracePt t="213318" x="4438650" y="4857750"/>
          <p14:tracePt t="213335" x="4411663" y="4803775"/>
          <p14:tracePt t="213352" x="4375150" y="4759325"/>
          <p14:tracePt t="213369" x="4322763" y="4732338"/>
          <p14:tracePt t="213385" x="4241800" y="4714875"/>
          <p14:tracePt t="213402" x="4098925" y="4705350"/>
          <p14:tracePt t="213418" x="4000500" y="4724400"/>
          <p14:tracePt t="213436" x="3919538" y="4751388"/>
          <p14:tracePt t="213451" x="3884613" y="4776788"/>
          <p14:tracePt t="213468" x="3857625" y="4813300"/>
          <p14:tracePt t="213485" x="3848100" y="4857750"/>
          <p14:tracePt t="213501" x="3848100" y="4929188"/>
          <p14:tracePt t="213520" x="3894138" y="5054600"/>
          <p14:tracePt t="213535" x="3983038" y="5116513"/>
          <p14:tracePt t="213551" x="4108450" y="5153025"/>
          <p14:tracePt t="213568" x="4241800" y="5170488"/>
          <p14:tracePt t="213585" x="4375150" y="5170488"/>
          <p14:tracePt t="213601" x="4465638" y="5160963"/>
          <p14:tracePt t="213618" x="4500563" y="5133975"/>
          <p14:tracePt t="213635" x="4500563" y="5116513"/>
          <p14:tracePt t="213651" x="4510088" y="5089525"/>
          <p14:tracePt t="213668" x="4510088" y="5072063"/>
          <p14:tracePt t="213685" x="4510088" y="5054600"/>
          <p14:tracePt t="213702" x="4510088" y="5045075"/>
          <p14:tracePt t="213792" x="4500563" y="5045075"/>
          <p14:tracePt t="213850" x="4491038" y="5045075"/>
          <p14:tracePt t="213866" x="4483100" y="5045075"/>
          <p14:tracePt t="213873" x="4483100" y="5054600"/>
          <p14:tracePt t="213888" x="4473575" y="5054600"/>
          <p14:tracePt t="213901" x="4465638" y="5062538"/>
          <p14:tracePt t="213961" x="4456113" y="5062538"/>
          <p14:tracePt t="214111" x="4446588" y="5062538"/>
          <p14:tracePt t="214127" x="4446588" y="5054600"/>
          <p14:tracePt t="214135" x="4446588" y="5045075"/>
          <p14:tracePt t="214151" x="4446588" y="5037138"/>
          <p14:tracePt t="214168" x="4446588" y="5027613"/>
          <p14:tracePt t="214243" x="4456113" y="5027613"/>
          <p14:tracePt t="214277" x="4465638" y="5027613"/>
          <p14:tracePt t="214284" x="4473575" y="5027613"/>
          <p14:tracePt t="214301" x="4491038" y="5027613"/>
          <p14:tracePt t="214319" x="4527550" y="5018088"/>
          <p14:tracePt t="214335" x="4572000" y="4991100"/>
          <p14:tracePt t="214351" x="4652963" y="4965700"/>
          <p14:tracePt t="214367" x="4751388" y="4929188"/>
          <p14:tracePt t="214384" x="4857750" y="4884738"/>
          <p14:tracePt t="214401" x="4929188" y="4857750"/>
          <p14:tracePt t="214417" x="4956175" y="4830763"/>
          <p14:tracePt t="214434" x="4956175" y="4803775"/>
          <p14:tracePt t="214467" x="4956175" y="4795838"/>
          <p14:tracePt t="214490" x="4956175" y="4786313"/>
          <p14:tracePt t="214501" x="4956175" y="4776788"/>
          <p14:tracePt t="214518" x="4956175" y="4768850"/>
          <p14:tracePt t="214534" x="4946650" y="4741863"/>
          <p14:tracePt t="214551" x="4929188" y="4705350"/>
          <p14:tracePt t="214567" x="4911725" y="4679950"/>
          <p14:tracePt t="214584" x="4894263" y="4660900"/>
          <p14:tracePt t="214601" x="4867275" y="4633913"/>
          <p14:tracePt t="214617" x="4848225" y="4616450"/>
          <p14:tracePt t="214634" x="4822825" y="4598988"/>
          <p14:tracePt t="214650" x="4795838" y="4572000"/>
          <p14:tracePt t="214667" x="4776788" y="4562475"/>
          <p14:tracePt t="214684" x="4759325" y="4537075"/>
          <p14:tracePt t="214701" x="4732338" y="4510088"/>
          <p14:tracePt t="214717" x="4705350" y="4491038"/>
          <p14:tracePt t="214734" x="4687888" y="4473575"/>
          <p14:tracePt t="214750" x="4679950" y="4446588"/>
          <p14:tracePt t="214767" x="4652963" y="4411663"/>
          <p14:tracePt t="214784" x="4616450" y="4384675"/>
          <p14:tracePt t="214800" x="4537075" y="4357688"/>
          <p14:tracePt t="214817" x="4438650" y="4340225"/>
          <p14:tracePt t="214834" x="4340225" y="4340225"/>
          <p14:tracePt t="214850" x="4295775" y="4340225"/>
          <p14:tracePt t="214869" x="4276725" y="4348163"/>
          <p14:tracePt t="214912" x="4268788" y="4348163"/>
          <p14:tracePt t="214923" x="4259263" y="4348163"/>
          <p14:tracePt t="214933" x="4259263" y="4357688"/>
          <p14:tracePt t="215040" x="4268788" y="4357688"/>
          <p14:tracePt t="215047" x="4286250" y="4348163"/>
          <p14:tracePt t="215053" x="4295775" y="4340225"/>
          <p14:tracePt t="215068" x="4340225" y="4313238"/>
          <p14:tracePt t="215084" x="4429125" y="4276725"/>
          <p14:tracePt t="215100" x="4518025" y="4251325"/>
          <p14:tracePt t="215117" x="4616450" y="4224338"/>
          <p14:tracePt t="215134" x="4679950" y="4214813"/>
          <p14:tracePt t="215151" x="4705350" y="4205288"/>
          <p14:tracePt t="215314" x="4697413" y="4205288"/>
          <p14:tracePt t="215342" x="4697413" y="4214813"/>
          <p14:tracePt t="215350" x="4687888" y="4214813"/>
          <p14:tracePt t="215424" x="4679950" y="4214813"/>
          <p14:tracePt t="215430" x="4670425" y="4214813"/>
          <p14:tracePt t="215437" x="4660900" y="4224338"/>
          <p14:tracePt t="215450" x="4643438" y="4232275"/>
          <p14:tracePt t="215466" x="4589463" y="4251325"/>
          <p14:tracePt t="215483" x="4500563" y="4276725"/>
          <p14:tracePt t="215500" x="4357688" y="4322763"/>
          <p14:tracePt t="215517" x="4152900" y="4357688"/>
          <p14:tracePt t="215534" x="3911600" y="4394200"/>
          <p14:tracePt t="215550" x="3741738" y="4394200"/>
          <p14:tracePt t="215567" x="3652838" y="4402138"/>
          <p14:tracePt t="215669" x="3660775" y="4402138"/>
          <p14:tracePt t="215683" x="3679825" y="4394200"/>
          <p14:tracePt t="215693" x="3697288" y="4394200"/>
          <p14:tracePt t="215699" x="3724275" y="4394200"/>
          <p14:tracePt t="215716" x="3803650" y="4394200"/>
          <p14:tracePt t="215733" x="3919538" y="4367213"/>
          <p14:tracePt t="215749" x="4081463" y="4340225"/>
          <p14:tracePt t="215767" x="4259263" y="4313238"/>
          <p14:tracePt t="215783" x="4402138" y="4313238"/>
          <p14:tracePt t="215799" x="4562475" y="4340225"/>
          <p14:tracePt t="215816" x="4589463" y="4348163"/>
          <p14:tracePt t="215928" x="4581525" y="4357688"/>
          <p14:tracePt t="215935" x="4572000" y="4367213"/>
          <p14:tracePt t="215949" x="4554538" y="4375150"/>
          <p14:tracePt t="215966" x="4518025" y="4394200"/>
          <p14:tracePt t="215983" x="4500563" y="4394200"/>
          <p14:tracePt t="216226" x="4483100" y="4402138"/>
          <p14:tracePt t="216233" x="4438650" y="4419600"/>
          <p14:tracePt t="216241" x="4357688" y="4438650"/>
          <p14:tracePt t="216249" x="4259263" y="4456113"/>
          <p14:tracePt t="216266" x="3990975" y="4500563"/>
          <p14:tracePt t="216283" x="3581400" y="4545013"/>
          <p14:tracePt t="216299" x="3187700" y="4598988"/>
          <p14:tracePt t="216333" x="2751138" y="4687888"/>
          <p14:tracePt t="216366" x="2643188" y="4759325"/>
          <p14:tracePt t="216399" x="2643188" y="4803775"/>
          <p14:tracePt t="216416" x="2633663" y="4830763"/>
          <p14:tracePt t="216433" x="2616200" y="4857750"/>
          <p14:tracePt t="216449" x="2598738" y="4884738"/>
          <p14:tracePt t="216466" x="2581275" y="4911725"/>
          <p14:tracePt t="216482" x="2562225" y="4946650"/>
          <p14:tracePt t="216499" x="2527300" y="4983163"/>
          <p14:tracePt t="216516" x="2455863" y="5037138"/>
          <p14:tracePt t="216533" x="2366963" y="5062538"/>
          <p14:tracePt t="216549" x="2232025" y="5116513"/>
          <p14:tracePt t="216566" x="2205038" y="5133975"/>
          <p14:tracePt t="216583" x="2197100" y="5143500"/>
          <p14:tracePt t="216670" x="2205038" y="5143500"/>
          <p14:tracePt t="216677" x="2214563" y="5143500"/>
          <p14:tracePt t="216686" x="2224088" y="5133975"/>
          <p14:tracePt t="216699" x="2241550" y="5133975"/>
          <p14:tracePt t="216715" x="2276475" y="5116513"/>
          <p14:tracePt t="216732" x="2303463" y="5108575"/>
          <p14:tracePt t="216749" x="2312988" y="5099050"/>
          <p14:tracePt t="216766" x="2330450" y="5081588"/>
          <p14:tracePt t="216782" x="2339975" y="5072063"/>
          <p14:tracePt t="216799" x="2347913" y="5054600"/>
          <p14:tracePt t="216816" x="2347913" y="5027613"/>
          <p14:tracePt t="216833" x="2339975" y="5000625"/>
          <p14:tracePt t="216849" x="2322513" y="4983163"/>
          <p14:tracePt t="216865" x="2295525" y="4973638"/>
          <p14:tracePt t="216882" x="2259013" y="4973638"/>
          <p14:tracePt t="216899" x="2232025" y="4973638"/>
          <p14:tracePt t="216916" x="2187575" y="5000625"/>
          <p14:tracePt t="216933" x="2152650" y="5037138"/>
          <p14:tracePt t="216949" x="2133600" y="5054600"/>
          <p14:tracePt t="216965" x="2133600" y="5081588"/>
          <p14:tracePt t="216982" x="2133600" y="5108575"/>
          <p14:tracePt t="216999" x="2143125" y="5133975"/>
          <p14:tracePt t="217016" x="2170113" y="5180013"/>
          <p14:tracePt t="217033" x="2205038" y="5224463"/>
          <p14:tracePt t="217049" x="2259013" y="5251450"/>
          <p14:tracePt t="217065" x="2322513" y="5268913"/>
          <p14:tracePt t="217082" x="2411413" y="5303838"/>
          <p14:tracePt t="217098" x="2490788" y="5322888"/>
          <p14:tracePt t="217115" x="2562225" y="5322888"/>
          <p14:tracePt t="217132" x="2608263" y="5313363"/>
          <p14:tracePt t="217149" x="2633663" y="5286375"/>
          <p14:tracePt t="217166" x="2643188" y="5251450"/>
          <p14:tracePt t="217182" x="2643188" y="5224463"/>
          <p14:tracePt t="217199" x="2643188" y="5170488"/>
          <p14:tracePt t="217215" x="2625725" y="5126038"/>
          <p14:tracePt t="217233" x="2608263" y="5089525"/>
          <p14:tracePt t="217249" x="2589213" y="5062538"/>
          <p14:tracePt t="217265" x="2562225" y="5045075"/>
          <p14:tracePt t="217282" x="2536825" y="5045075"/>
          <p14:tracePt t="217299" x="2490788" y="5037138"/>
          <p14:tracePt t="217315" x="2428875" y="5027613"/>
          <p14:tracePt t="217332" x="2330450" y="5018088"/>
          <p14:tracePt t="217349" x="2197100" y="5018088"/>
          <p14:tracePt t="217365" x="2133600" y="5018088"/>
          <p14:tracePt t="217381" x="2089150" y="5018088"/>
          <p14:tracePt t="217399" x="2081213" y="5018088"/>
          <p14:tracePt t="217415" x="2081213" y="5027613"/>
          <p14:tracePt t="217432" x="2081213" y="5045075"/>
          <p14:tracePt t="217449" x="2081213" y="5072063"/>
          <p14:tracePt t="217465" x="2116138" y="5160963"/>
          <p14:tracePt t="217481" x="2160588" y="5224463"/>
          <p14:tracePt t="217498" x="2259013" y="5276850"/>
          <p14:tracePt t="217515" x="2357438" y="5303838"/>
          <p14:tracePt t="217532" x="2465388" y="5322888"/>
          <p14:tracePt t="217548" x="2554288" y="5322888"/>
          <p14:tracePt t="217565" x="2670175" y="5295900"/>
          <p14:tracePt t="217581" x="2705100" y="5268913"/>
          <p14:tracePt t="217598" x="2732088" y="5224463"/>
          <p14:tracePt t="217615" x="2732088" y="5153025"/>
          <p14:tracePt t="217631" x="2732088" y="5081588"/>
          <p14:tracePt t="217648" x="2705100" y="5010150"/>
          <p14:tracePt t="217665" x="2679700" y="4965700"/>
          <p14:tracePt t="217681" x="2643188" y="4919663"/>
          <p14:tracePt t="217698" x="2598738" y="4902200"/>
          <p14:tracePt t="217715" x="2544763" y="4894263"/>
          <p14:tracePt t="217731" x="2473325" y="4894263"/>
          <p14:tracePt t="217748" x="2374900" y="4902200"/>
          <p14:tracePt t="217765" x="2268538" y="4929188"/>
          <p14:tracePt t="217781" x="2214563" y="4965700"/>
          <p14:tracePt t="217798" x="2160588" y="5000625"/>
          <p14:tracePt t="217815" x="2143125" y="5027613"/>
          <p14:tracePt t="217831" x="2133600" y="5054600"/>
          <p14:tracePt t="217848" x="2143125" y="5081588"/>
          <p14:tracePt t="217865" x="2170113" y="5116513"/>
          <p14:tracePt t="217881" x="2197100" y="5143500"/>
          <p14:tracePt t="217900" x="2268538" y="5180013"/>
          <p14:tracePt t="217915" x="2312988" y="5197475"/>
          <p14:tracePt t="217931" x="2366963" y="5205413"/>
          <p14:tracePt t="217948" x="2401888" y="5197475"/>
          <p14:tracePt t="217964" x="2428875" y="5170488"/>
          <p14:tracePt t="217981" x="2455863" y="5143500"/>
          <p14:tracePt t="217999" x="2473325" y="5108575"/>
          <p14:tracePt t="218015" x="2473325" y="5081588"/>
          <p14:tracePt t="218031" x="2473325" y="5054600"/>
          <p14:tracePt t="218048" x="2446338" y="5018088"/>
          <p14:tracePt t="218065" x="2428875" y="4991100"/>
          <p14:tracePt t="218081" x="2401888" y="4965700"/>
          <p14:tracePt t="218098" x="2374900" y="4956175"/>
          <p14:tracePt t="218116" x="2339975" y="4956175"/>
          <p14:tracePt t="218131" x="2312988" y="4973638"/>
          <p14:tracePt t="218149" x="2286000" y="4991100"/>
          <p14:tracePt t="218164" x="2259013" y="5027613"/>
          <p14:tracePt t="218181" x="2241550" y="5045075"/>
          <p14:tracePt t="218198" x="2232025" y="5081588"/>
          <p14:tracePt t="218215" x="2241550" y="5133975"/>
          <p14:tracePt t="218231" x="2268538" y="5180013"/>
          <p14:tracePt t="218248" x="2303463" y="5205413"/>
          <p14:tracePt t="218265" x="2374900" y="5251450"/>
          <p14:tracePt t="218282" x="2455863" y="5276850"/>
          <p14:tracePt t="218298" x="2544763" y="5303838"/>
          <p14:tracePt t="218303" x="2581275" y="5303838"/>
          <p14:tracePt t="218315" x="2608263" y="5303838"/>
          <p14:tracePt t="218331" x="2625725" y="5303838"/>
          <p14:tracePt t="218348" x="2643188" y="5276850"/>
          <p14:tracePt t="218364" x="2643188" y="5259388"/>
          <p14:tracePt t="218381" x="2643188" y="5224463"/>
          <p14:tracePt t="218397" x="2633663" y="5180013"/>
          <p14:tracePt t="218415" x="2598738" y="5116513"/>
          <p14:tracePt t="218431" x="2571750" y="5089525"/>
          <p14:tracePt t="218449" x="2554288" y="5062538"/>
          <p14:tracePt t="218464" x="2517775" y="5054600"/>
          <p14:tracePt t="218481" x="2465388" y="5054600"/>
          <p14:tracePt t="218498" x="2384425" y="5062538"/>
          <p14:tracePt t="218514" x="2295525" y="5089525"/>
          <p14:tracePt t="218531" x="2152650" y="5143500"/>
          <p14:tracePt t="218548" x="2125663" y="5170488"/>
          <p14:tracePt t="218564" x="2098675" y="5187950"/>
          <p14:tracePt t="218580" x="2089150" y="5214938"/>
          <p14:tracePt t="218597" x="2089150" y="5232400"/>
          <p14:tracePt t="218614" x="2116138" y="5259388"/>
          <p14:tracePt t="218630" x="2143125" y="5295900"/>
          <p14:tracePt t="218648" x="2179638" y="5322888"/>
          <p14:tracePt t="218664" x="2259013" y="5330825"/>
          <p14:tracePt t="218680" x="2312988" y="5330825"/>
          <p14:tracePt t="218697" x="2357438" y="5313363"/>
          <p14:tracePt t="218714" x="2393950" y="5295900"/>
          <p14:tracePt t="218731" x="2411413" y="5268913"/>
          <p14:tracePt t="218747" x="2428875" y="5232400"/>
          <p14:tracePt t="218764" x="2419350" y="5187950"/>
          <p14:tracePt t="218782" x="2401888" y="5153025"/>
          <p14:tracePt t="218797" x="2374900" y="5126038"/>
          <p14:tracePt t="218814" x="2347913" y="5108575"/>
          <p14:tracePt t="218830" x="2330450" y="5089525"/>
          <p14:tracePt t="218847" x="2303463" y="5089525"/>
          <p14:tracePt t="218864" x="2276475" y="5089525"/>
          <p14:tracePt t="218881" x="2251075" y="5116513"/>
          <p14:tracePt t="218897" x="2241550" y="5133975"/>
          <p14:tracePt t="218914" x="2241550" y="5143500"/>
          <p14:tracePt t="218930" x="2232025" y="5160963"/>
          <p14:tracePt t="218947" x="2232025" y="5170488"/>
          <p14:tracePt t="219345" x="2232025" y="5160963"/>
          <p14:tracePt t="219352" x="2232025" y="5153025"/>
          <p14:tracePt t="219372" x="2232025" y="5143500"/>
          <p14:tracePt t="219406" x="2232025" y="5133975"/>
          <p14:tracePt t="219605" x="2251075" y="5133975"/>
          <p14:tracePt t="219612" x="2259013" y="5133975"/>
          <p14:tracePt t="219620" x="2268538" y="5133975"/>
          <p14:tracePt t="219630" x="2286000" y="5133975"/>
          <p14:tracePt t="219647" x="2303463" y="5133975"/>
          <p14:tracePt t="219663" x="2322513" y="5116513"/>
          <p14:tracePt t="219680" x="2339975" y="5089525"/>
          <p14:tracePt t="219696" x="2339975" y="5072063"/>
          <p14:tracePt t="219714" x="2339975" y="5045075"/>
          <p14:tracePt t="219730" x="2339975" y="5018088"/>
          <p14:tracePt t="219747" x="2322513" y="5000625"/>
          <p14:tracePt t="219780" x="2312988" y="5000625"/>
          <p14:tracePt t="219798" x="2303463" y="5010150"/>
          <p14:tracePt t="219813" x="2286000" y="5062538"/>
          <p14:tracePt t="219829" x="2268538" y="5160963"/>
          <p14:tracePt t="219846" x="2268538" y="5259388"/>
          <p14:tracePt t="219863" x="2295525" y="5340350"/>
          <p14:tracePt t="219880" x="2347913" y="5411788"/>
          <p14:tracePt t="219896" x="2411413" y="5465763"/>
          <p14:tracePt t="219913" x="2490788" y="5483225"/>
          <p14:tracePt t="219929" x="2527300" y="5483225"/>
          <p14:tracePt t="219946" x="2544763" y="5456238"/>
          <p14:tracePt t="219963" x="2554288" y="5411788"/>
          <p14:tracePt t="219980" x="2544763" y="5340350"/>
          <p14:tracePt t="219996" x="2509838" y="5241925"/>
          <p14:tracePt t="220013" x="2446338" y="5180013"/>
          <p14:tracePt t="220030" x="2411413" y="5153025"/>
          <p14:tracePt t="220046" x="2374900" y="5153025"/>
          <p14:tracePt t="220063" x="2347913" y="5160963"/>
          <p14:tracePt t="220079" x="2330450" y="5170488"/>
          <p14:tracePt t="220096" x="2322513" y="5180013"/>
          <p14:tracePt t="220114" x="2312988" y="5197475"/>
          <p14:tracePt t="220130" x="2312988" y="5205413"/>
          <p14:tracePt t="220146" x="2312988" y="5214938"/>
          <p14:tracePt t="220203" x="2322513" y="5205413"/>
          <p14:tracePt t="220210" x="2330450" y="5205413"/>
          <p14:tracePt t="220219" x="2339975" y="5187950"/>
          <p14:tracePt t="220229" x="2347913" y="5180013"/>
          <p14:tracePt t="220246" x="2357438" y="5153025"/>
          <p14:tracePt t="220263" x="2366963" y="5126038"/>
          <p14:tracePt t="220280" x="2366963" y="5099050"/>
          <p14:tracePt t="220296" x="2366963" y="5062538"/>
          <p14:tracePt t="220314" x="2366963" y="5037138"/>
          <p14:tracePt t="220329" x="2366963" y="5010150"/>
          <p14:tracePt t="220346" x="2366963" y="4991100"/>
          <p14:tracePt t="220365" x="2366963" y="4956175"/>
          <p14:tracePt t="220380" x="2374900" y="4946650"/>
          <p14:tracePt t="220396" x="2384425" y="4911725"/>
          <p14:tracePt t="220412" x="2393950" y="4894263"/>
          <p14:tracePt t="220429" x="2393950" y="4884738"/>
          <p14:tracePt t="220446" x="2401888" y="4875213"/>
          <p14:tracePt t="220463" x="2411413" y="4867275"/>
          <p14:tracePt t="220480" x="2419350" y="4857750"/>
          <p14:tracePt t="220539" x="2428875" y="4857750"/>
          <p14:tracePt t="220560" x="2438400" y="4848225"/>
          <p14:tracePt t="220566" x="2446338" y="4848225"/>
          <p14:tracePt t="220579" x="2455863" y="4848225"/>
          <p14:tracePt t="220596" x="2509838" y="4848225"/>
          <p14:tracePt t="220612" x="2554288" y="4840288"/>
          <p14:tracePt t="220629" x="2581275" y="4830763"/>
          <p14:tracePt t="220645" x="2598738" y="4830763"/>
          <p14:tracePt t="221995" x="2616200" y="4822825"/>
          <p14:tracePt t="222006" x="2616200" y="4813300"/>
          <p14:tracePt t="222014" x="2625725" y="4813300"/>
          <p14:tracePt t="222102" x="2633663" y="4803775"/>
          <p14:tracePt t="222108" x="2643188" y="4803775"/>
          <p14:tracePt t="222118" x="2660650" y="4795838"/>
          <p14:tracePt t="222144" x="2697163" y="4776788"/>
          <p14:tracePt t="222178" x="2714625" y="4768850"/>
          <p14:tracePt t="223474" x="2705100" y="4768850"/>
          <p14:tracePt t="223486" x="2687638" y="4776788"/>
          <p14:tracePt t="223494" x="2679700" y="4786313"/>
          <p14:tracePt t="223510" x="2652713" y="4803775"/>
          <p14:tracePt t="223527" x="2625725" y="4822825"/>
          <p14:tracePt t="223543" x="2608263" y="4848225"/>
          <p14:tracePt t="223560" x="2589213" y="4867275"/>
          <p14:tracePt t="223594" x="2571750" y="4867275"/>
          <p14:tracePt t="223627" x="2562225" y="4867275"/>
          <p14:tracePt t="223677" x="2562225" y="4857750"/>
          <p14:tracePt t="223695" x="2562225" y="4830763"/>
          <p14:tracePt t="223710" x="2562225" y="4803775"/>
          <p14:tracePt t="223726" x="2562225" y="4786313"/>
          <p14:tracePt t="223743" x="2581275" y="4759325"/>
          <p14:tracePt t="223760" x="2581275" y="4741863"/>
          <p14:tracePt t="223776" x="2581275" y="4724400"/>
          <p14:tracePt t="223793" x="2581275" y="4714875"/>
          <p14:tracePt t="224100" x="2571750" y="4714875"/>
          <p14:tracePt t="224111" x="2562225" y="4705350"/>
          <p14:tracePt t="224120" x="2554288" y="4705350"/>
          <p14:tracePt t="224128" x="2536825" y="4705350"/>
          <p14:tracePt t="224143" x="2509838" y="4687888"/>
          <p14:tracePt t="224159" x="2446338" y="4652963"/>
          <p14:tracePt t="224176" x="2374900" y="4616450"/>
          <p14:tracePt t="224193" x="2276475" y="4554538"/>
          <p14:tracePt t="224227" x="2152650" y="4456113"/>
          <p14:tracePt t="224260" x="2125663" y="4446588"/>
          <p14:tracePt t="224331" x="2116138" y="4446588"/>
          <p14:tracePt t="224348" x="2108200" y="4446588"/>
          <p14:tracePt t="224356" x="2108200" y="4456113"/>
          <p14:tracePt t="224979" x="2098675" y="4456113"/>
          <p14:tracePt t="224986" x="2081213" y="4456113"/>
          <p14:tracePt t="224995" x="2071688" y="4456113"/>
          <p14:tracePt t="225009" x="2062163" y="4456113"/>
          <p14:tracePt t="225026" x="2027238" y="4473575"/>
          <p14:tracePt t="225042" x="2017713" y="4473575"/>
          <p14:tracePt t="225059" x="2000250" y="4473575"/>
          <p14:tracePt t="225076" x="1982788" y="4491038"/>
          <p14:tracePt t="225109" x="1919288" y="4537075"/>
          <p14:tracePt t="225142" x="1812925" y="4598988"/>
          <p14:tracePt t="225175" x="1643063" y="4697413"/>
          <p14:tracePt t="225192" x="1608138" y="4724400"/>
          <p14:tracePt t="225210" x="1571625" y="4741863"/>
          <p14:tracePt t="225332" x="1571625" y="4751388"/>
          <p14:tracePt t="226671" x="1571625" y="4768850"/>
          <p14:tracePt t="226677" x="1571625" y="4822825"/>
          <p14:tracePt t="226691" x="1571625" y="4991100"/>
          <p14:tracePt t="226708" x="1571625" y="5205413"/>
          <p14:tracePt t="226724" x="1589088" y="5384800"/>
          <p14:tracePt t="226741" x="1625600" y="5554663"/>
          <p14:tracePt t="226758" x="1660525" y="5715000"/>
          <p14:tracePt t="226792" x="1714500" y="5973763"/>
          <p14:tracePt t="226824" x="1751013" y="6180138"/>
          <p14:tracePt t="226857" x="1812925" y="6357938"/>
          <p14:tracePt t="226876" x="1822450" y="6402388"/>
          <p14:tracePt t="226891" x="1847850" y="6429375"/>
          <p14:tracePt t="226908" x="1893888" y="6510338"/>
          <p14:tracePt t="226924" x="1919288" y="6545263"/>
          <p14:tracePt t="226991" x="2125663" y="6680200"/>
          <p14:tracePt t="227008" x="2224088" y="6705600"/>
          <p14:tracePt t="227024" x="2295525" y="6742113"/>
          <p14:tracePt t="227040" x="2347913" y="6769100"/>
          <p14:tracePt t="227057" x="2393950" y="6796088"/>
          <p14:tracePt t="227074" x="2428875" y="6823075"/>
          <p14:tracePt t="227091" x="2446338" y="6831013"/>
          <p14:tracePt t="227108" x="2482850" y="6848475"/>
          <p14:tracePt t="227172" x="2490788" y="6848475"/>
          <p14:tracePt t="227187" x="2509838" y="6848475"/>
          <p14:tracePt t="227202" x="2517775" y="6848475"/>
          <p14:tracePt t="227209" x="2527300" y="6848475"/>
          <p14:tracePt t="227225" x="2536825" y="6848475"/>
          <p14:tracePt t="227309" x="2536825" y="6831013"/>
          <p14:tracePt t="227329" x="2536825" y="6823075"/>
          <p14:tracePt t="227337" x="2517775" y="6804025"/>
          <p14:tracePt t="227345" x="2509838" y="6796088"/>
          <p14:tracePt t="227357" x="2500313" y="6786563"/>
          <p14:tracePt t="227374" x="2465388" y="6759575"/>
          <p14:tracePt t="227391" x="2455863" y="6751638"/>
          <p14:tracePt t="227407" x="2428875" y="6732588"/>
          <p14:tracePt t="227424" x="2401888" y="6732588"/>
          <p14:tracePt t="227441" x="2384425" y="6724650"/>
          <p14:tracePt t="227457" x="2357438" y="6724650"/>
          <p14:tracePt t="227473" x="2330450" y="6724650"/>
          <p14:tracePt t="227491" x="2286000" y="6742113"/>
          <p14:tracePt t="227507" x="2268538" y="6751638"/>
          <p14:tracePt t="227523" x="2241550" y="6769100"/>
          <p14:tracePt t="227540" x="2214563" y="6786563"/>
          <p14:tracePt t="227557" x="2187575" y="6804025"/>
          <p14:tracePt t="227573" x="2170113" y="6831013"/>
          <p14:tracePt t="227590" x="2143125" y="6840538"/>
          <p14:tracePt t="227607" x="2125663" y="6848475"/>
          <p14:tracePt t="227623" x="2116138" y="6848475"/>
          <p14:tracePt t="227640" x="2108200" y="6848475"/>
          <p14:tracePt t="227657" x="2098675" y="6848475"/>
          <p14:tracePt t="227889" x="2108200" y="6848475"/>
          <p14:tracePt t="227916" x="2116138" y="6848475"/>
          <p14:tracePt t="227934" x="2125663" y="6848475"/>
          <p14:tracePt t="227949" x="2133600" y="6840538"/>
          <p14:tracePt t="227955" x="2152650" y="6831013"/>
          <p14:tracePt t="227964" x="2160588" y="6831013"/>
          <p14:tracePt t="227973" x="2170113" y="6823075"/>
          <p14:tracePt t="227990" x="2197100" y="6813550"/>
          <p14:tracePt t="228007" x="2224088" y="6786563"/>
          <p14:tracePt t="228024" x="2241550" y="6777038"/>
          <p14:tracePt t="228040" x="2259013" y="6777038"/>
          <p14:tracePt t="228056" x="2286000" y="6777038"/>
          <p14:tracePt t="228073" x="2303463" y="6777038"/>
          <p14:tracePt t="228090" x="2339975" y="6786563"/>
          <p14:tracePt t="228106" x="2366963" y="6796088"/>
          <p14:tracePt t="228123" x="2401888" y="6813550"/>
          <p14:tracePt t="228140" x="2438400" y="6840538"/>
          <p14:tracePt t="228156" x="2465388" y="6848475"/>
          <p14:tracePt t="228173" x="2482850" y="6848475"/>
          <p14:tracePt t="228190" x="2490788" y="6848475"/>
          <p14:tracePt t="228206" x="2517775" y="6848475"/>
          <p14:tracePt t="228223" x="2544763" y="6848475"/>
          <p14:tracePt t="228241" x="2581275" y="6848475"/>
          <p14:tracePt t="228315" x="2589213" y="6848475"/>
          <p14:tracePt t="228324" x="2589213" y="6840538"/>
          <p14:tracePt t="228436" x="2581275" y="6840538"/>
          <p14:tracePt t="228443" x="2571750" y="6840538"/>
          <p14:tracePt t="228456" x="2554288" y="6848475"/>
          <p14:tracePt t="228473" x="2536825" y="6848475"/>
          <p14:tracePt t="228489" x="2527300" y="6848475"/>
          <p14:tracePt t="228506" x="2509838" y="6848475"/>
          <p14:tracePt t="228523" x="2500313" y="6848475"/>
          <p14:tracePt t="228539" x="2490788" y="6848475"/>
          <p14:tracePt t="228556" x="2473325" y="6848475"/>
          <p14:tracePt t="228572" x="2446338" y="6848475"/>
          <p14:tracePt t="228589" x="2428875" y="6848475"/>
          <p14:tracePt t="228623" x="2419350" y="6848475"/>
          <p14:tracePt t="228639" x="2411413" y="6848475"/>
          <p14:tracePt t="228888" x="2401888" y="6848475"/>
          <p14:tracePt t="228919" x="2384425" y="6840538"/>
          <p14:tracePt t="228925" x="2374900" y="6840538"/>
          <p14:tracePt t="228939" x="2366963" y="6823075"/>
          <p14:tracePt t="228956" x="2330450" y="6804025"/>
          <p14:tracePt t="228989" x="2322513" y="6804025"/>
          <p14:tracePt t="229057" x="2322513" y="6796088"/>
          <p14:tracePt t="229077" x="2339975" y="6796088"/>
          <p14:tracePt t="229089" x="2347913" y="6796088"/>
          <p14:tracePt t="229106" x="2374900" y="6777038"/>
          <p14:tracePt t="229123" x="2438400" y="6777038"/>
          <p14:tracePt t="229139" x="2455863" y="6777038"/>
          <p14:tracePt t="229156" x="2482850" y="6777038"/>
          <p14:tracePt t="229172" x="2490788" y="6777038"/>
          <p14:tracePt t="229189" x="2500313" y="6777038"/>
          <p14:tracePt t="229285" x="2473325" y="6777038"/>
          <p14:tracePt t="229294" x="2438400" y="6796088"/>
          <p14:tracePt t="229305" x="2384425" y="6813550"/>
          <p14:tracePt t="229322" x="2214563" y="6823075"/>
          <p14:tracePt t="229339" x="2116138" y="6823075"/>
          <p14:tracePt t="229356" x="2081213" y="6813550"/>
          <p14:tracePt t="229428" x="2071688" y="6823075"/>
          <p14:tracePt t="229433" x="2071688" y="6840538"/>
          <p14:tracePt t="229440" x="2071688" y="6848475"/>
          <p14:tracePt t="229455" x="2054225" y="6848475"/>
          <p14:tracePt t="229488" x="2044700" y="6848475"/>
          <p14:tracePt t="229505" x="2036763" y="6848475"/>
          <p14:tracePt t="231151" x="1687513" y="6483350"/>
          <p14:tracePt t="231156" x="1670050" y="6438900"/>
          <p14:tracePt t="231171" x="1670050" y="6419850"/>
          <p14:tracePt t="231188" x="1660525" y="6384925"/>
          <p14:tracePt t="231204" x="1652588" y="6357938"/>
          <p14:tracePt t="231221" x="1652588" y="6348413"/>
          <p14:tracePt t="231237" x="1652588" y="6340475"/>
          <p14:tracePt t="231271" x="1633538" y="6323013"/>
          <p14:tracePt t="231304" x="1633538" y="6313488"/>
          <p14:tracePt t="231337" x="1625600" y="6313488"/>
          <p14:tracePt t="231354" x="1608138" y="6313488"/>
          <p14:tracePt t="231412" x="1608138" y="6323013"/>
          <p14:tracePt t="231420" x="1608138" y="6330950"/>
          <p14:tracePt t="231428" x="1616075" y="6348413"/>
          <p14:tracePt t="231437" x="1616075" y="6357938"/>
          <p14:tracePt t="231454" x="1643063" y="6394450"/>
          <p14:tracePt t="231470" x="1660525" y="6429375"/>
          <p14:tracePt t="231487" x="1687513" y="6473825"/>
          <p14:tracePt t="231504" x="1731963" y="6562725"/>
          <p14:tracePt t="246558" x="1741488" y="6456363"/>
          <p14:tracePt t="246656" x="1741488" y="64389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eft Brace 52"/>
          <p:cNvSpPr/>
          <p:nvPr/>
        </p:nvSpPr>
        <p:spPr>
          <a:xfrm rot="16200000">
            <a:off x="5849191" y="1801328"/>
            <a:ext cx="574279" cy="60691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884" y="1362905"/>
            <a:ext cx="5368608" cy="295064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68942" y="962795"/>
            <a:ext cx="5082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D" sz="2000"/>
              <a:t>Citra asli ukuran : 576x1280=737.280 piksel</a:t>
            </a:r>
            <a:endParaRPr lang="en-US" sz="20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36" y="1362905"/>
            <a:ext cx="5368610" cy="295064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70383" y="915140"/>
            <a:ext cx="4638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2000"/>
              <a:t>Citra decompress dari r=20 (37.100 data)</a:t>
            </a:r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-30350" y="4675248"/>
                <a:ext cx="6051176" cy="895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D" sz="2000"/>
                  <a:t>Citra asli ukuran :</a:t>
                </a:r>
              </a:p>
              <a:p>
                <a:r>
                  <a:rPr lang="en-ID" sz="2000"/>
                  <a:t>Rasio=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576∗1280</m:t>
                        </m:r>
                      </m:num>
                      <m:den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20∗(576+1280+1)</m:t>
                        </m:r>
                      </m:den>
                    </m:f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737.280</m:t>
                        </m:r>
                      </m:num>
                      <m:den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37100</m:t>
                        </m:r>
                      </m:den>
                    </m:f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=19.9</m:t>
                    </m:r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350" y="4675248"/>
                <a:ext cx="6051176" cy="895566"/>
              </a:xfrm>
              <a:prstGeom prst="rect">
                <a:avLst/>
              </a:prstGeom>
              <a:blipFill>
                <a:blip r:embed="rId4"/>
                <a:stretch>
                  <a:fillRect l="-1007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0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389"/>
    </mc:Choice>
    <mc:Fallback xmlns="">
      <p:transition spd="slow" advTm="158389"/>
    </mc:Fallback>
  </mc:AlternateContent>
  <p:extLst>
    <p:ext uri="{3A86A75C-4F4B-4683-9AE1-C65F6400EC91}">
      <p14:laserTraceLst xmlns:p14="http://schemas.microsoft.com/office/powerpoint/2010/main">
        <p14:tracePtLst>
          <p14:tracePt t="1089" x="5680075" y="4643438"/>
          <p14:tracePt t="1427" x="5661025" y="4633913"/>
          <p14:tracePt t="1429" x="5653088" y="4616450"/>
          <p14:tracePt t="1437" x="5634038" y="4608513"/>
          <p14:tracePt t="1449" x="5626100" y="4589463"/>
          <p14:tracePt t="1465" x="5599113" y="4572000"/>
          <p14:tracePt t="1482" x="5562600" y="4527550"/>
          <p14:tracePt t="1499" x="5465763" y="4456113"/>
          <p14:tracePt t="1516" x="5251450" y="4313238"/>
          <p14:tracePt t="1549" x="4572000" y="3911600"/>
          <p14:tracePt t="1582" x="3830638" y="3367088"/>
          <p14:tracePt t="1616" x="3544888" y="3027363"/>
          <p14:tracePt t="1632" x="3500438" y="2938463"/>
          <p14:tracePt t="1648" x="3465513" y="2857500"/>
          <p14:tracePt t="1665" x="3438525" y="2768600"/>
          <p14:tracePt t="1682" x="3375025" y="2660650"/>
          <p14:tracePt t="1698" x="3322638" y="2554288"/>
          <p14:tracePt t="1715" x="3251200" y="2411413"/>
          <p14:tracePt t="1733" x="3224213" y="2366963"/>
          <p14:tracePt t="1748" x="3205163" y="2339975"/>
          <p14:tracePt t="1765" x="3197225" y="2330450"/>
          <p14:tracePt t="2302" x="3197225" y="2322513"/>
          <p14:tracePt t="2320" x="3179763" y="2286000"/>
          <p14:tracePt t="2330" x="3160713" y="2241550"/>
          <p14:tracePt t="2337" x="3152775" y="2197100"/>
          <p14:tracePt t="2348" x="3133725" y="2143125"/>
          <p14:tracePt t="2382" x="3044825" y="1901825"/>
          <p14:tracePt t="2416" x="2982913" y="1785938"/>
          <p14:tracePt t="2448" x="2928938" y="1704975"/>
          <p14:tracePt t="2465" x="2911475" y="1679575"/>
          <p14:tracePt t="2482" x="2894013" y="1652588"/>
          <p14:tracePt t="2498" x="2894013" y="1643063"/>
          <p14:tracePt t="2887" x="2894013" y="1633538"/>
          <p14:tracePt t="2892" x="2894013" y="1616075"/>
          <p14:tracePt t="2902" x="2894013" y="1608138"/>
          <p14:tracePt t="2915" x="2884488" y="1589088"/>
          <p14:tracePt t="2931" x="2847975" y="1536700"/>
          <p14:tracePt t="2947" x="2813050" y="1509713"/>
          <p14:tracePt t="2964" x="2768600" y="1490663"/>
          <p14:tracePt t="2981" x="2724150" y="1490663"/>
          <p14:tracePt t="3015" x="2633663" y="1473200"/>
          <p14:tracePt t="3048" x="2554288" y="1500188"/>
          <p14:tracePt t="3081" x="2473325" y="1554163"/>
          <p14:tracePt t="3097" x="2438400" y="1581150"/>
          <p14:tracePt t="3114" x="2393950" y="1616075"/>
          <p14:tracePt t="3130" x="2339975" y="1679575"/>
          <p14:tracePt t="3148" x="2268538" y="1768475"/>
          <p14:tracePt t="3164" x="2241550" y="1812925"/>
          <p14:tracePt t="3180" x="2214563" y="1893888"/>
          <p14:tracePt t="3197" x="2187575" y="1982788"/>
          <p14:tracePt t="3214" x="2170113" y="2081213"/>
          <p14:tracePt t="3231" x="2170113" y="2197100"/>
          <p14:tracePt t="3248" x="2187575" y="2286000"/>
          <p14:tracePt t="3264" x="2214563" y="2322513"/>
          <p14:tracePt t="3281" x="2232025" y="2347913"/>
          <p14:tracePt t="3297" x="2259013" y="2374900"/>
          <p14:tracePt t="3314" x="2276475" y="2393950"/>
          <p14:tracePt t="3331" x="2303463" y="2419350"/>
          <p14:tracePt t="3348" x="2393950" y="2465388"/>
          <p14:tracePt t="3364" x="2482850" y="2490788"/>
          <p14:tracePt t="3381" x="2571750" y="2517775"/>
          <p14:tracePt t="3397" x="2679700" y="2544763"/>
          <p14:tracePt t="3414" x="2768600" y="2571750"/>
          <p14:tracePt t="3430" x="2822575" y="2571750"/>
          <p14:tracePt t="3447" x="2847975" y="2581275"/>
          <p14:tracePt t="3465" x="2884488" y="2581275"/>
          <p14:tracePt t="3480" x="2911475" y="2554288"/>
          <p14:tracePt t="3497" x="2938463" y="2536825"/>
          <p14:tracePt t="3514" x="2955925" y="2509838"/>
          <p14:tracePt t="3530" x="2990850" y="2473325"/>
          <p14:tracePt t="3547" x="3044825" y="2411413"/>
          <p14:tracePt t="3564" x="3098800" y="2357438"/>
          <p14:tracePt t="3581" x="3160713" y="2295525"/>
          <p14:tracePt t="3597" x="3179763" y="2259013"/>
          <p14:tracePt t="3614" x="3214688" y="2197100"/>
          <p14:tracePt t="3630" x="3241675" y="2125663"/>
          <p14:tracePt t="3647" x="3251200" y="2036763"/>
          <p14:tracePt t="3664" x="3251200" y="1946275"/>
          <p14:tracePt t="3681" x="3197225" y="1795463"/>
          <p14:tracePt t="3697" x="3160713" y="1724025"/>
          <p14:tracePt t="3713" x="3125788" y="1687513"/>
          <p14:tracePt t="3730" x="3089275" y="1660525"/>
          <p14:tracePt t="3747" x="3036888" y="1643063"/>
          <p14:tracePt t="3764" x="2955925" y="1633538"/>
          <p14:tracePt t="3780" x="2803525" y="1625600"/>
          <p14:tracePt t="3797" x="2687638" y="1625600"/>
          <p14:tracePt t="3813" x="2562225" y="1643063"/>
          <p14:tracePt t="3830" x="2446338" y="1660525"/>
          <p14:tracePt t="3847" x="2374900" y="1679575"/>
          <p14:tracePt t="3864" x="2322513" y="1697038"/>
          <p14:tracePt t="3881" x="2295525" y="1714500"/>
          <p14:tracePt t="3897" x="2224088" y="1758950"/>
          <p14:tracePt t="3913" x="2133600" y="1795463"/>
          <p14:tracePt t="3930" x="2027238" y="1857375"/>
          <p14:tracePt t="3947" x="1919288" y="1919288"/>
          <p14:tracePt t="3963" x="1857375" y="1965325"/>
          <p14:tracePt t="3980" x="1830388" y="2017713"/>
          <p14:tracePt t="3997" x="1812925" y="2054225"/>
          <p14:tracePt t="4013" x="1822450" y="2170113"/>
          <p14:tracePt t="4030" x="1857375" y="2259013"/>
          <p14:tracePt t="4047" x="1911350" y="2366963"/>
          <p14:tracePt t="4063" x="1946275" y="2473325"/>
          <p14:tracePt t="4080" x="2017713" y="2581275"/>
          <p14:tracePt t="4097" x="2098675" y="2679700"/>
          <p14:tracePt t="4114" x="2197100" y="2768600"/>
          <p14:tracePt t="4131" x="2357438" y="2830513"/>
          <p14:tracePt t="4147" x="2473325" y="2867025"/>
          <p14:tracePt t="4163" x="2571750" y="2894013"/>
          <p14:tracePt t="4180" x="2670175" y="2901950"/>
          <p14:tracePt t="4196" x="2768600" y="2901950"/>
          <p14:tracePt t="4213" x="2894013" y="2867025"/>
          <p14:tracePt t="4230" x="3133725" y="2803525"/>
          <p14:tracePt t="4247" x="3276600" y="2768600"/>
          <p14:tracePt t="4263" x="3411538" y="2732088"/>
          <p14:tracePt t="4280" x="3509963" y="2697163"/>
          <p14:tracePt t="4296" x="3554413" y="2670175"/>
          <p14:tracePt t="4313" x="3589338" y="2643188"/>
          <p14:tracePt t="4332" x="3625850" y="2581275"/>
          <p14:tracePt t="4347" x="3660775" y="2500313"/>
          <p14:tracePt t="4363" x="3679825" y="2401888"/>
          <p14:tracePt t="4380" x="3687763" y="2286000"/>
          <p14:tracePt t="4397" x="3660775" y="2179638"/>
          <p14:tracePt t="4413" x="3633788" y="2071688"/>
          <p14:tracePt t="4430" x="3598863" y="1982788"/>
          <p14:tracePt t="4447" x="3554413" y="1857375"/>
          <p14:tracePt t="4463" x="3527425" y="1785938"/>
          <p14:tracePt t="4479" x="3500438" y="1724025"/>
          <p14:tracePt t="4496" x="3473450" y="1652588"/>
          <p14:tracePt t="4513" x="3446463" y="1616075"/>
          <p14:tracePt t="4529" x="3411538" y="1571625"/>
          <p14:tracePt t="4547" x="3375025" y="1536700"/>
          <p14:tracePt t="4563" x="3348038" y="1509713"/>
          <p14:tracePt t="4580" x="3322638" y="1490663"/>
          <p14:tracePt t="4596" x="3286125" y="1465263"/>
          <p14:tracePt t="4613" x="3214688" y="1446213"/>
          <p14:tracePt t="4629" x="3116263" y="1438275"/>
          <p14:tracePt t="4647" x="2955925" y="1428750"/>
          <p14:tracePt t="4663" x="2857500" y="1438275"/>
          <p14:tracePt t="4680" x="2759075" y="1455738"/>
          <p14:tracePt t="4696" x="2705100" y="1465263"/>
          <p14:tracePt t="4713" x="2643188" y="1482725"/>
          <p14:tracePt t="4729" x="2562225" y="1509713"/>
          <p14:tracePt t="4746" x="2465388" y="1544638"/>
          <p14:tracePt t="4749" x="2411413" y="1562100"/>
          <p14:tracePt t="4763" x="2312988" y="1598613"/>
          <p14:tracePt t="4779" x="2197100" y="1633538"/>
          <p14:tracePt t="4796" x="2098675" y="1660525"/>
          <p14:tracePt t="4813" x="2000250" y="1697038"/>
          <p14:tracePt t="4829" x="1946275" y="1724025"/>
          <p14:tracePt t="4846" x="1893888" y="1758950"/>
          <p14:tracePt t="4863" x="1803400" y="1795463"/>
          <p14:tracePt t="4879" x="1670050" y="1866900"/>
          <p14:tracePt t="4896" x="1616075" y="1893888"/>
          <p14:tracePt t="4913" x="1589088" y="1928813"/>
          <p14:tracePt t="4929" x="1571625" y="1955800"/>
          <p14:tracePt t="4946" x="1562100" y="2000250"/>
          <p14:tracePt t="4963" x="1562100" y="2044700"/>
          <p14:tracePt t="4979" x="1581150" y="2143125"/>
          <p14:tracePt t="4996" x="1616075" y="2241550"/>
          <p14:tracePt t="5013" x="1652588" y="2330450"/>
          <p14:tracePt t="5029" x="1679575" y="2428875"/>
          <p14:tracePt t="5046" x="1731963" y="2517775"/>
          <p14:tracePt t="5063" x="1795463" y="2581275"/>
          <p14:tracePt t="5079" x="1884363" y="2643188"/>
          <p14:tracePt t="5096" x="2036763" y="2697163"/>
          <p14:tracePt t="5112" x="2143125" y="2724150"/>
          <p14:tracePt t="5129" x="2259013" y="2724150"/>
          <p14:tracePt t="5145" x="2366963" y="2724150"/>
          <p14:tracePt t="5163" x="2482850" y="2687638"/>
          <p14:tracePt t="5179" x="2589213" y="2652713"/>
          <p14:tracePt t="5196" x="2687638" y="2616200"/>
          <p14:tracePt t="5212" x="2813050" y="2571750"/>
          <p14:tracePt t="5229" x="2847975" y="2544763"/>
          <p14:tracePt t="5246" x="2884488" y="2500313"/>
          <p14:tracePt t="5262" x="2911475" y="2455863"/>
          <p14:tracePt t="5279" x="2946400" y="2366963"/>
          <p14:tracePt t="5297" x="2990850" y="2232025"/>
          <p14:tracePt t="5313" x="3017838" y="2160588"/>
          <p14:tracePt t="5329" x="3027363" y="2108200"/>
          <p14:tracePt t="5346" x="3027363" y="2062163"/>
          <p14:tracePt t="5362" x="3027363" y="2009775"/>
          <p14:tracePt t="5379" x="3009900" y="1928813"/>
          <p14:tracePt t="5397" x="2973388" y="1839913"/>
          <p14:tracePt t="5413" x="2938463" y="1768475"/>
          <p14:tracePt t="5430" x="2911475" y="1741488"/>
          <p14:tracePt t="5445" x="2884488" y="1724025"/>
          <p14:tracePt t="5462" x="2830513" y="1704975"/>
          <p14:tracePt t="5479" x="2714625" y="1679575"/>
          <p14:tracePt t="5495" x="2581275" y="1652588"/>
          <p14:tracePt t="5514" x="2357438" y="1633538"/>
          <p14:tracePt t="5530" x="2232025" y="1633538"/>
          <p14:tracePt t="5547" x="2116138" y="1643063"/>
          <p14:tracePt t="5562" x="2044700" y="1670050"/>
          <p14:tracePt t="5579" x="2017713" y="1697038"/>
          <p14:tracePt t="5596" x="1982788" y="1724025"/>
          <p14:tracePt t="5613" x="1919288" y="1785938"/>
          <p14:tracePt t="5629" x="1884363" y="1839913"/>
          <p14:tracePt t="5645" x="1847850" y="1919288"/>
          <p14:tracePt t="5662" x="1830388" y="1982788"/>
          <p14:tracePt t="5679" x="1830388" y="2044700"/>
          <p14:tracePt t="5695" x="1847850" y="2108200"/>
          <p14:tracePt t="5712" x="1884363" y="2205038"/>
          <p14:tracePt t="5729" x="1946275" y="2295525"/>
          <p14:tracePt t="5745" x="2000250" y="2347913"/>
          <p14:tracePt t="5762" x="2071688" y="2393950"/>
          <p14:tracePt t="5779" x="2152650" y="2428875"/>
          <p14:tracePt t="5796" x="2259013" y="2465388"/>
          <p14:tracePt t="5812" x="2374900" y="2500313"/>
          <p14:tracePt t="5829" x="2517775" y="2517775"/>
          <p14:tracePt t="5845" x="2697163" y="2517775"/>
          <p14:tracePt t="5862" x="2776538" y="2509838"/>
          <p14:tracePt t="5879" x="2822575" y="2500313"/>
          <p14:tracePt t="5895" x="2847975" y="2473325"/>
          <p14:tracePt t="5912" x="2874963" y="2455863"/>
          <p14:tracePt t="5929" x="2901950" y="2428875"/>
          <p14:tracePt t="5945" x="2955925" y="2401888"/>
          <p14:tracePt t="5962" x="3009900" y="2366963"/>
          <p14:tracePt t="5978" x="3036888" y="2339975"/>
          <p14:tracePt t="5995" x="3062288" y="2312988"/>
          <p14:tracePt t="6012" x="3089275" y="2259013"/>
          <p14:tracePt t="6029" x="3116263" y="2205038"/>
          <p14:tracePt t="6045" x="3152775" y="2152650"/>
          <p14:tracePt t="6062" x="3170238" y="2089150"/>
          <p14:tracePt t="6079" x="3179763" y="1990725"/>
          <p14:tracePt t="6095" x="3170238" y="1911350"/>
          <p14:tracePt t="6112" x="3160713" y="1857375"/>
          <p14:tracePt t="6128" x="3133725" y="1812925"/>
          <p14:tracePt t="6145" x="3108325" y="1776413"/>
          <p14:tracePt t="6162" x="3081338" y="1751013"/>
          <p14:tracePt t="6178" x="3044825" y="1724025"/>
          <p14:tracePt t="6195" x="2990850" y="1687513"/>
          <p14:tracePt t="6211" x="2946400" y="1687513"/>
          <p14:tracePt t="6228" x="2884488" y="1687513"/>
          <p14:tracePt t="6245" x="2822575" y="1687513"/>
          <p14:tracePt t="6249" x="2795588" y="1687513"/>
          <p14:tracePt t="6261" x="2751138" y="1687513"/>
          <p14:tracePt t="6279" x="2616200" y="1714500"/>
          <p14:tracePt t="6295" x="2536825" y="1731963"/>
          <p14:tracePt t="6312" x="2428875" y="1751013"/>
          <p14:tracePt t="6328" x="2330450" y="1785938"/>
          <p14:tracePt t="6345" x="2232025" y="1822450"/>
          <p14:tracePt t="6363" x="2152650" y="1857375"/>
          <p14:tracePt t="6379" x="2098675" y="1884363"/>
          <p14:tracePt t="6396" x="2062163" y="1911350"/>
          <p14:tracePt t="6411" x="2036763" y="1938338"/>
          <p14:tracePt t="6428" x="2009775" y="1973263"/>
          <p14:tracePt t="6445" x="1982788" y="2017713"/>
          <p14:tracePt t="6461" x="1973263" y="2062163"/>
          <p14:tracePt t="6479" x="1965325" y="2125663"/>
          <p14:tracePt t="6495" x="1990725" y="2241550"/>
          <p14:tracePt t="6512" x="2017713" y="2303463"/>
          <p14:tracePt t="6528" x="2054225" y="2347913"/>
          <p14:tracePt t="6545" x="2098675" y="2384425"/>
          <p14:tracePt t="6561" x="2179638" y="2419350"/>
          <p14:tracePt t="6578" x="2295525" y="2438400"/>
          <p14:tracePt t="6595" x="2465388" y="2465388"/>
          <p14:tracePt t="6612" x="2598738" y="2465388"/>
          <p14:tracePt t="6628" x="2705100" y="2446338"/>
          <p14:tracePt t="6645" x="2795588" y="2419350"/>
          <p14:tracePt t="6662" x="2830513" y="2393950"/>
          <p14:tracePt t="6678" x="2857500" y="2366963"/>
          <p14:tracePt t="6695" x="2894013" y="2303463"/>
          <p14:tracePt t="6711" x="2911475" y="2214563"/>
          <p14:tracePt t="6728" x="2928938" y="2125663"/>
          <p14:tracePt t="6744" x="2928938" y="2027238"/>
          <p14:tracePt t="6761" x="2928938" y="1955800"/>
          <p14:tracePt t="6778" x="2901950" y="1928813"/>
          <p14:tracePt t="6795" x="2874963" y="1901825"/>
          <p14:tracePt t="6811" x="2840038" y="1866900"/>
          <p14:tracePt t="6828" x="2813050" y="1847850"/>
          <p14:tracePt t="6845" x="2768600" y="1822450"/>
          <p14:tracePt t="6861" x="2697163" y="1812925"/>
          <p14:tracePt t="6878" x="2608263" y="1812925"/>
          <p14:tracePt t="6895" x="2500313" y="1822450"/>
          <p14:tracePt t="6911" x="2366963" y="1847850"/>
          <p14:tracePt t="6928" x="2143125" y="1919288"/>
          <p14:tracePt t="6944" x="2027238" y="1990725"/>
          <p14:tracePt t="6961" x="1946275" y="2081213"/>
          <p14:tracePt t="6978" x="1919288" y="2160588"/>
          <p14:tracePt t="6995" x="1911350" y="2259013"/>
          <p14:tracePt t="7011" x="1928813" y="2357438"/>
          <p14:tracePt t="7027" x="1955800" y="2446338"/>
          <p14:tracePt t="7044" x="2044700" y="2589213"/>
          <p14:tracePt t="7061" x="2116138" y="2633663"/>
          <p14:tracePt t="7077" x="2224088" y="2670175"/>
          <p14:tracePt t="7094" x="2322513" y="2679700"/>
          <p14:tracePt t="7111" x="2419350" y="2660650"/>
          <p14:tracePt t="7128" x="2527300" y="2616200"/>
          <p14:tracePt t="7144" x="2625725" y="2571750"/>
          <p14:tracePt t="7162" x="2714625" y="2500313"/>
          <p14:tracePt t="7178" x="2741613" y="2428875"/>
          <p14:tracePt t="7194" x="2759075" y="2357438"/>
          <p14:tracePt t="7211" x="2759075" y="2286000"/>
          <p14:tracePt t="7228" x="2741613" y="2214563"/>
          <p14:tracePt t="7244" x="2714625" y="2143125"/>
          <p14:tracePt t="7248" x="2697163" y="2098675"/>
          <p14:tracePt t="7262" x="2652713" y="2036763"/>
          <p14:tracePt t="7277" x="2608263" y="2000250"/>
          <p14:tracePt t="7294" x="2554288" y="1973263"/>
          <p14:tracePt t="7311" x="2482850" y="1965325"/>
          <p14:tracePt t="7328" x="2374900" y="1965325"/>
          <p14:tracePt t="7344" x="2276475" y="1990725"/>
          <p14:tracePt t="7362" x="2224088" y="2017713"/>
          <p14:tracePt t="7378" x="2179638" y="2098675"/>
          <p14:tracePt t="7394" x="2152650" y="2205038"/>
          <p14:tracePt t="7411" x="2152650" y="2322513"/>
          <p14:tracePt t="7427" x="2179638" y="2438400"/>
          <p14:tracePt t="7444" x="2214563" y="2554288"/>
          <p14:tracePt t="7460" x="2268538" y="2652713"/>
          <p14:tracePt t="7478" x="2401888" y="2795588"/>
          <p14:tracePt t="7494" x="2517775" y="2830513"/>
          <p14:tracePt t="7510" x="2660650" y="2847975"/>
          <p14:tracePt t="7527" x="2822575" y="2830513"/>
          <p14:tracePt t="7544" x="3000375" y="2776538"/>
          <p14:tracePt t="7560" x="3170238" y="2687638"/>
          <p14:tracePt t="7577" x="3340100" y="2527300"/>
          <p14:tracePt t="7594" x="3394075" y="2428875"/>
          <p14:tracePt t="7610" x="3419475" y="2303463"/>
          <p14:tracePt t="7627" x="3429000" y="2170113"/>
          <p14:tracePt t="7644" x="3402013" y="2036763"/>
          <p14:tracePt t="7660" x="3357563" y="1928813"/>
          <p14:tracePt t="7678" x="3303588" y="1812925"/>
          <p14:tracePt t="7694" x="3241675" y="1751013"/>
          <p14:tracePt t="7712" x="3116263" y="1687513"/>
          <p14:tracePt t="7727" x="2973388" y="1643063"/>
          <p14:tracePt t="7744" x="2768600" y="1598613"/>
          <p14:tracePt t="7760" x="2527300" y="1581150"/>
          <p14:tracePt t="7777" x="2295525" y="1581150"/>
          <p14:tracePt t="7794" x="2054225" y="1633538"/>
          <p14:tracePt t="7811" x="1990725" y="1670050"/>
          <p14:tracePt t="7827" x="1955800" y="1697038"/>
          <p14:tracePt t="7844" x="1928813" y="1758950"/>
          <p14:tracePt t="7861" x="1893888" y="1866900"/>
          <p14:tracePt t="7877" x="1866900" y="2000250"/>
          <p14:tracePt t="7895" x="1857375" y="2187575"/>
          <p14:tracePt t="7910" x="1874838" y="2312988"/>
          <p14:tracePt t="7927" x="1911350" y="2455863"/>
          <p14:tracePt t="7944" x="1955800" y="2554288"/>
          <p14:tracePt t="7960" x="2000250" y="2643188"/>
          <p14:tracePt t="7977" x="2071688" y="2697163"/>
          <p14:tracePt t="7994" x="2160588" y="2741613"/>
          <p14:tracePt t="8011" x="2347913" y="2795588"/>
          <p14:tracePt t="8027" x="2527300" y="2803525"/>
          <p14:tracePt t="8043" x="2751138" y="2786063"/>
          <p14:tracePt t="8060" x="2946400" y="2741613"/>
          <p14:tracePt t="8077" x="3098800" y="2705100"/>
          <p14:tracePt t="8093" x="3170238" y="2652713"/>
          <p14:tracePt t="8110" x="3205163" y="2581275"/>
          <p14:tracePt t="8127" x="3205163" y="2446338"/>
          <p14:tracePt t="8144" x="3187700" y="2339975"/>
          <p14:tracePt t="8160" x="3152775" y="2205038"/>
          <p14:tracePt t="8177" x="3116263" y="2089150"/>
          <p14:tracePt t="8194" x="3071813" y="1990725"/>
          <p14:tracePt t="8210" x="2990850" y="1911350"/>
          <p14:tracePt t="8227" x="2884488" y="1857375"/>
          <p14:tracePt t="8244" x="2660650" y="1785938"/>
          <p14:tracePt t="8260" x="2482850" y="1751013"/>
          <p14:tracePt t="8277" x="2276475" y="1741488"/>
          <p14:tracePt t="8293" x="2098675" y="1768475"/>
          <p14:tracePt t="8310" x="1955800" y="1803400"/>
          <p14:tracePt t="8327" x="1874838" y="1847850"/>
          <p14:tracePt t="8343" x="1830388" y="1946275"/>
          <p14:tracePt t="8360" x="1822450" y="2071688"/>
          <p14:tracePt t="8376" x="1822450" y="2214563"/>
          <p14:tracePt t="8393" x="1857375" y="2347913"/>
          <p14:tracePt t="8410" x="1893888" y="2465388"/>
          <p14:tracePt t="8427" x="1928813" y="2581275"/>
          <p14:tracePt t="8444" x="2036763" y="2724150"/>
          <p14:tracePt t="8460" x="2089150" y="2759075"/>
          <p14:tracePt t="8477" x="2286000" y="2803525"/>
          <p14:tracePt t="8493" x="2490788" y="2768600"/>
          <p14:tracePt t="8510" x="2714625" y="2687638"/>
          <p14:tracePt t="8526" x="2919413" y="2571750"/>
          <p14:tracePt t="8545" x="3125788" y="2401888"/>
          <p14:tracePt t="8560" x="3187700" y="2295525"/>
          <p14:tracePt t="8577" x="3214688" y="2170113"/>
          <p14:tracePt t="8593" x="3224213" y="2054225"/>
          <p14:tracePt t="8610" x="3197225" y="1928813"/>
          <p14:tracePt t="8626" x="3160713" y="1839913"/>
          <p14:tracePt t="8644" x="3116263" y="1768475"/>
          <p14:tracePt t="8662" x="3071813" y="1731963"/>
          <p14:tracePt t="8677" x="2965450" y="1714500"/>
          <p14:tracePt t="8693" x="2857500" y="1704975"/>
          <p14:tracePt t="8710" x="2705100" y="1704975"/>
          <p14:tracePt t="8727" x="2500313" y="1714500"/>
          <p14:tracePt t="8745" x="2251075" y="1776413"/>
          <p14:tracePt t="8761" x="2170113" y="1822450"/>
          <p14:tracePt t="8777" x="2143125" y="1857375"/>
          <p14:tracePt t="8793" x="2133600" y="1955800"/>
          <p14:tracePt t="8809" x="2143125" y="2062163"/>
          <p14:tracePt t="8826" x="2179638" y="2205038"/>
          <p14:tracePt t="8843" x="2241550" y="2347913"/>
          <p14:tracePt t="8860" x="2347913" y="2544763"/>
          <p14:tracePt t="8878" x="2465388" y="2660650"/>
          <p14:tracePt t="8893" x="2562225" y="2724150"/>
          <p14:tracePt t="8910" x="2705100" y="2751138"/>
          <p14:tracePt t="8926" x="2847975" y="2759075"/>
          <p14:tracePt t="8943" x="2990850" y="2732088"/>
          <p14:tracePt t="8960" x="3108325" y="2705100"/>
          <p14:tracePt t="8977" x="3187700" y="2643188"/>
          <p14:tracePt t="8993" x="3205163" y="2554288"/>
          <p14:tracePt t="9009" x="3214688" y="2455863"/>
          <p14:tracePt t="9026" x="3214688" y="2347913"/>
          <p14:tracePt t="9043" x="3187700" y="2187575"/>
          <p14:tracePt t="9059" x="3133725" y="2036763"/>
          <p14:tracePt t="9076" x="3081338" y="1919288"/>
          <p14:tracePt t="9092" x="2965450" y="1785938"/>
          <p14:tracePt t="9109" x="2857500" y="1731963"/>
          <p14:tracePt t="9126" x="2705100" y="1679575"/>
          <p14:tracePt t="9143" x="2562225" y="1660525"/>
          <p14:tracePt t="9159" x="2428875" y="1660525"/>
          <p14:tracePt t="9176" x="2339975" y="1697038"/>
          <p14:tracePt t="9193" x="2303463" y="1731963"/>
          <p14:tracePt t="9209" x="2259013" y="1830388"/>
          <p14:tracePt t="9226" x="2224088" y="1955800"/>
          <p14:tracePt t="9242" x="2187575" y="2108200"/>
          <p14:tracePt t="9259" x="2160588" y="2251075"/>
          <p14:tracePt t="9277" x="2160588" y="2357438"/>
          <p14:tracePt t="9293" x="2197100" y="2455863"/>
          <p14:tracePt t="9309" x="2232025" y="2517775"/>
          <p14:tracePt t="9326" x="2295525" y="2554288"/>
          <p14:tracePt t="9342" x="2393950" y="2571750"/>
          <p14:tracePt t="9359" x="2544763" y="2571750"/>
          <p14:tracePt t="9375" x="2714625" y="2527300"/>
          <p14:tracePt t="9393" x="2901950" y="2465388"/>
          <p14:tracePt t="9409" x="3054350" y="2374900"/>
          <p14:tracePt t="9426" x="3170238" y="2214563"/>
          <p14:tracePt t="9443" x="3187700" y="2081213"/>
          <p14:tracePt t="9459" x="3170238" y="1928813"/>
          <p14:tracePt t="9476" x="3125788" y="1776413"/>
          <p14:tracePt t="9492" x="3044825" y="1643063"/>
          <p14:tracePt t="9509" x="2946400" y="1536700"/>
          <p14:tracePt t="9526" x="2768600" y="1473200"/>
          <p14:tracePt t="9543" x="2616200" y="1455738"/>
          <p14:tracePt t="9560" x="2401888" y="1465263"/>
          <p14:tracePt t="9576" x="2160588" y="1527175"/>
          <p14:tracePt t="9592" x="1938338" y="1598613"/>
          <p14:tracePt t="9609" x="1776413" y="1670050"/>
          <p14:tracePt t="9627" x="1687513" y="1785938"/>
          <p14:tracePt t="9642" x="1697038" y="1911350"/>
          <p14:tracePt t="9660" x="1785938" y="2062163"/>
          <p14:tracePt t="9675" x="1919288" y="2214563"/>
          <p14:tracePt t="9692" x="2125663" y="2366963"/>
          <p14:tracePt t="9709" x="2393950" y="2482850"/>
          <p14:tracePt t="9726" x="2776538" y="2544763"/>
          <p14:tracePt t="9743" x="2982913" y="2536825"/>
          <p14:tracePt t="9759" x="3108325" y="2490788"/>
          <p14:tracePt t="9776" x="3179763" y="2428875"/>
          <p14:tracePt t="9792" x="3214688" y="2322513"/>
          <p14:tracePt t="9809" x="3224213" y="2214563"/>
          <p14:tracePt t="9826" x="3205163" y="2000250"/>
          <p14:tracePt t="9842" x="3152775" y="1866900"/>
          <p14:tracePt t="9858" x="3062288" y="1751013"/>
          <p14:tracePt t="9875" x="2946400" y="1660525"/>
          <p14:tracePt t="9892" x="2776538" y="1633538"/>
          <p14:tracePt t="9908" x="2571750" y="1633538"/>
          <p14:tracePt t="9925" x="2339975" y="1679575"/>
          <p14:tracePt t="9942" x="2071688" y="1751013"/>
          <p14:tracePt t="9960" x="1982788" y="1803400"/>
          <p14:tracePt t="9975" x="1946275" y="1874838"/>
          <p14:tracePt t="9992" x="1946275" y="1982788"/>
          <p14:tracePt t="10008" x="2000250" y="2143125"/>
          <p14:tracePt t="10025" x="2108200" y="2347913"/>
          <p14:tracePt t="10042" x="2224088" y="2509838"/>
          <p14:tracePt t="10059" x="2446338" y="2687638"/>
          <p14:tracePt t="10076" x="2616200" y="2732088"/>
          <p14:tracePt t="10092" x="2813050" y="2751138"/>
          <p14:tracePt t="10108" x="2982913" y="2741613"/>
          <p14:tracePt t="10125" x="3108325" y="2697163"/>
          <p14:tracePt t="10142" x="3205163" y="2608263"/>
          <p14:tracePt t="10159" x="3259138" y="2500313"/>
          <p14:tracePt t="10177" x="3276600" y="2295525"/>
          <p14:tracePt t="10192" x="3259138" y="2133600"/>
          <p14:tracePt t="10208" x="3214688" y="1990725"/>
          <p14:tracePt t="10225" x="3170238" y="1874838"/>
          <p14:tracePt t="10242" x="3089275" y="1795463"/>
          <p14:tracePt t="10245" x="3036888" y="1768475"/>
          <p14:tracePt t="10258" x="2982913" y="1751013"/>
          <p14:tracePt t="10275" x="2786063" y="1741488"/>
          <p14:tracePt t="10292" x="2625725" y="1768475"/>
          <p14:tracePt t="10308" x="2465388" y="1857375"/>
          <p14:tracePt t="10325" x="2347913" y="1965325"/>
          <p14:tracePt t="10342" x="2286000" y="2071688"/>
          <p14:tracePt t="10358" x="2268538" y="2179638"/>
          <p14:tracePt t="10375" x="2303463" y="2295525"/>
          <p14:tracePt t="10391" x="2393950" y="2411413"/>
          <p14:tracePt t="10408" x="2581275" y="2562225"/>
          <p14:tracePt t="10425" x="2724150" y="2625725"/>
          <p14:tracePt t="10441" x="2867025" y="2670175"/>
          <p14:tracePt t="10458" x="2990850" y="2687638"/>
          <p14:tracePt t="10475" x="3071813" y="2670175"/>
          <p14:tracePt t="10492" x="3098800" y="2643188"/>
          <p14:tracePt t="10508" x="3098800" y="2598738"/>
          <p14:tracePt t="10525" x="3098800" y="2536825"/>
          <p14:tracePt t="10541" x="3089275" y="2473325"/>
          <p14:tracePt t="10558" x="3081338" y="2419350"/>
          <p14:tracePt t="10575" x="3062288" y="2339975"/>
          <p14:tracePt t="10591" x="3027363" y="2259013"/>
          <p14:tracePt t="10609" x="2990850" y="2214563"/>
          <p14:tracePt t="10625" x="2965450" y="2197100"/>
          <p14:tracePt t="10642" x="2955925" y="2187575"/>
          <p14:tracePt t="10658" x="2928938" y="2187575"/>
          <p14:tracePt t="10675" x="2919413" y="2187575"/>
          <p14:tracePt t="10692" x="2901950" y="2197100"/>
          <p14:tracePt t="10708" x="2894013" y="2197100"/>
          <p14:tracePt t="11158" x="2894013" y="2187575"/>
          <p14:tracePt t="11452" x="2894013" y="2179638"/>
          <p14:tracePt t="18974" x="2901950" y="2197100"/>
          <p14:tracePt t="18980" x="2946400" y="2286000"/>
          <p14:tracePt t="18988" x="3027363" y="2419350"/>
          <p14:tracePt t="19001" x="3116263" y="2527300"/>
          <p14:tracePt t="19018" x="3268663" y="2697163"/>
          <p14:tracePt t="19034" x="3276600" y="2714625"/>
          <p14:tracePt t="19158" x="3268663" y="2714625"/>
          <p14:tracePt t="19210" x="3295650" y="2643188"/>
          <p14:tracePt t="19217" x="3357563" y="2554288"/>
          <p14:tracePt t="19224" x="3419475" y="2438400"/>
          <p14:tracePt t="19234" x="3473450" y="2339975"/>
          <p14:tracePt t="19251" x="3581400" y="2170113"/>
          <p14:tracePt t="19268" x="3643313" y="2017713"/>
          <p14:tracePt t="19271" x="3670300" y="1955800"/>
          <p14:tracePt t="19284" x="3687763" y="1901825"/>
          <p14:tracePt t="19301" x="3776663" y="1697038"/>
          <p14:tracePt t="19318" x="3830638" y="1544638"/>
          <p14:tracePt t="19334" x="3867150" y="1411288"/>
          <p14:tracePt t="19351" x="3894138" y="1276350"/>
          <p14:tracePt t="19368" x="3894138" y="1169988"/>
          <p14:tracePt t="19384" x="3894138" y="1125538"/>
          <p14:tracePt t="19401" x="3894138" y="1098550"/>
          <p14:tracePt t="19617" x="3911600" y="1116013"/>
          <p14:tracePt t="19622" x="3919538" y="1125538"/>
          <p14:tracePt t="19634" x="3929063" y="1125538"/>
          <p14:tracePt t="19652" x="3983038" y="1160463"/>
          <p14:tracePt t="19669" x="4010025" y="1187450"/>
          <p14:tracePt t="19685" x="4062413" y="1204913"/>
          <p14:tracePt t="19700" x="4108450" y="1214438"/>
          <p14:tracePt t="19717" x="4143375" y="1241425"/>
          <p14:tracePt t="19734" x="4170363" y="1268413"/>
          <p14:tracePt t="19751" x="4187825" y="1276350"/>
          <p14:tracePt t="19767" x="4197350" y="1276350"/>
          <p14:tracePt t="19897" x="4197350" y="1258888"/>
          <p14:tracePt t="19905" x="4197350" y="1241425"/>
          <p14:tracePt t="19917" x="4197350" y="1214438"/>
          <p14:tracePt t="19934" x="4197350" y="1143000"/>
          <p14:tracePt t="19950" x="4179888" y="1089025"/>
          <p14:tracePt t="19967" x="4160838" y="1071563"/>
          <p14:tracePt t="19984" x="4152900" y="1044575"/>
          <p14:tracePt t="20001" x="4133850" y="1017588"/>
          <p14:tracePt t="20017" x="4116388" y="1000125"/>
          <p14:tracePt t="20034" x="4108450" y="990600"/>
          <p14:tracePt t="20051" x="4098925" y="973138"/>
          <p14:tracePt t="20067" x="4081463" y="965200"/>
          <p14:tracePt t="20084" x="4071938" y="955675"/>
          <p14:tracePt t="20100" x="4071938" y="946150"/>
          <p14:tracePt t="20236" x="4062413" y="955675"/>
          <p14:tracePt t="20244" x="4054475" y="955675"/>
          <p14:tracePt t="20252" x="4054475" y="965200"/>
          <p14:tracePt t="20899" x="4017963" y="990600"/>
          <p14:tracePt t="20907" x="3946525" y="1027113"/>
          <p14:tracePt t="20916" x="3884613" y="1071563"/>
          <p14:tracePt t="20933" x="3732213" y="1187450"/>
          <p14:tracePt t="20950" x="3571875" y="1250950"/>
          <p14:tracePt t="20966" x="3375025" y="1295400"/>
          <p14:tracePt t="21000" x="3251200" y="1303338"/>
          <p14:tracePt t="21033" x="3197225" y="1295400"/>
          <p14:tracePt t="21066" x="3160713" y="1250950"/>
          <p14:tracePt t="21083" x="3125788" y="1204913"/>
          <p14:tracePt t="21099" x="3098800" y="1152525"/>
          <p14:tracePt t="21116" x="3044825" y="1081088"/>
          <p14:tracePt t="21133" x="3000375" y="1036638"/>
          <p14:tracePt t="21150" x="2946400" y="1000125"/>
          <p14:tracePt t="21166" x="2884488" y="973138"/>
          <p14:tracePt t="21183" x="2840038" y="965200"/>
          <p14:tracePt t="21199" x="2786063" y="965200"/>
          <p14:tracePt t="21216" x="2759075" y="990600"/>
          <p14:tracePt t="21233" x="2741613" y="1000125"/>
          <p14:tracePt t="21250" x="2724150" y="1017588"/>
          <p14:tracePt t="21266" x="2724150" y="1027113"/>
          <p14:tracePt t="21283" x="2724150" y="1036638"/>
          <p14:tracePt t="21300" x="2724150" y="1044575"/>
          <p14:tracePt t="21415" x="2724150" y="1081088"/>
          <p14:tracePt t="21421" x="2724150" y="1143000"/>
          <p14:tracePt t="21432" x="2724150" y="1214438"/>
          <p14:tracePt t="21450" x="2724150" y="1401763"/>
          <p14:tracePt t="21466" x="2714625" y="1509713"/>
          <p14:tracePt t="21483" x="2697163" y="1598613"/>
          <p14:tracePt t="21499" x="2687638" y="1660525"/>
          <p14:tracePt t="21516" x="2687638" y="1679575"/>
          <p14:tracePt t="21532" x="2687638" y="1704975"/>
          <p14:tracePt t="21549" x="2687638" y="1714500"/>
          <p14:tracePt t="21638" x="2705100" y="1704975"/>
          <p14:tracePt t="21645" x="2714625" y="1697038"/>
          <p14:tracePt t="21651" x="2732088" y="1679575"/>
          <p14:tracePt t="21666" x="2776538" y="1652588"/>
          <p14:tracePt t="21683" x="2884488" y="1616075"/>
          <p14:tracePt t="21699" x="3098800" y="1581150"/>
          <p14:tracePt t="21716" x="3500438" y="1527175"/>
          <p14:tracePt t="21733" x="4116388" y="1482725"/>
          <p14:tracePt t="21749" x="4830763" y="1455738"/>
          <p14:tracePt t="21765" x="5491163" y="1446213"/>
          <p14:tracePt t="21782" x="6010275" y="1517650"/>
          <p14:tracePt t="21799" x="6116638" y="1544638"/>
          <p14:tracePt t="21815" x="6170613" y="1589088"/>
          <p14:tracePt t="21832" x="6197600" y="1643063"/>
          <p14:tracePt t="21849" x="6215063" y="1687513"/>
          <p14:tracePt t="21865" x="6251575" y="1741488"/>
          <p14:tracePt t="21882" x="6286500" y="1785938"/>
          <p14:tracePt t="21899" x="6296025" y="1812925"/>
          <p14:tracePt t="21915" x="6296025" y="1830388"/>
          <p14:tracePt t="21932" x="6296025" y="1857375"/>
          <p14:tracePt t="21949" x="6276975" y="1874838"/>
          <p14:tracePt t="21965" x="6251575" y="1919288"/>
          <p14:tracePt t="21982" x="6224588" y="1946275"/>
          <p14:tracePt t="21999" x="6134100" y="1990725"/>
          <p14:tracePt t="22016" x="6045200" y="2017713"/>
          <p14:tracePt t="22032" x="5938838" y="2071688"/>
          <p14:tracePt t="22049" x="5822950" y="2116138"/>
          <p14:tracePt t="22065" x="5715000" y="2152650"/>
          <p14:tracePt t="22082" x="5661025" y="2179638"/>
          <p14:tracePt t="22099" x="5643563" y="2187575"/>
          <p14:tracePt t="22194" x="5653088" y="2187575"/>
          <p14:tracePt t="22272" x="5626100" y="2197100"/>
          <p14:tracePt t="22279" x="5572125" y="2197100"/>
          <p14:tracePt t="22287" x="5491163" y="2197100"/>
          <p14:tracePt t="22299" x="5384800" y="2205038"/>
          <p14:tracePt t="22315" x="5081588" y="2241550"/>
          <p14:tracePt t="22332" x="4572000" y="2312988"/>
          <p14:tracePt t="22349" x="4348163" y="2322513"/>
          <p14:tracePt t="22365" x="4259263" y="2330450"/>
          <p14:tracePt t="22382" x="4251325" y="2330450"/>
          <p14:tracePt t="22737" x="4251325" y="2322513"/>
          <p14:tracePt t="22782" x="4251325" y="2312988"/>
          <p14:tracePt t="22960" x="4251325" y="2303463"/>
          <p14:tracePt t="22968" x="4241800" y="2303463"/>
          <p14:tracePt t="23078" x="4232275" y="2295525"/>
          <p14:tracePt t="23110" x="4224338" y="2295525"/>
          <p14:tracePt t="23131" x="4224338" y="2286000"/>
          <p14:tracePt t="23138" x="4214813" y="2276475"/>
          <p14:tracePt t="23152" x="4205288" y="2268538"/>
          <p14:tracePt t="23181" x="4197350" y="2251075"/>
          <p14:tracePt t="23215" x="4179888" y="2205038"/>
          <p14:tracePt t="23248" x="4179888" y="2187575"/>
          <p14:tracePt t="23265" x="4170363" y="2187575"/>
          <p14:tracePt t="23354" x="4170363" y="2179638"/>
          <p14:tracePt t="23470" x="4170363" y="2170113"/>
          <p14:tracePt t="23478" x="4170363" y="2160588"/>
          <p14:tracePt t="23678" x="4160838" y="2160588"/>
          <p14:tracePt t="23716" x="4152900" y="2160588"/>
          <p14:tracePt t="23720" x="4116388" y="2160588"/>
          <p14:tracePt t="23731" x="4037013" y="2179638"/>
          <p14:tracePt t="23748" x="3795713" y="2214563"/>
          <p14:tracePt t="23764" x="3402013" y="2276475"/>
          <p14:tracePt t="23781" x="2687638" y="2374900"/>
          <p14:tracePt t="23798" x="2322513" y="2411413"/>
          <p14:tracePt t="23814" x="2133600" y="2455863"/>
          <p14:tracePt t="23830" x="2027238" y="2482850"/>
          <p14:tracePt t="23847" x="2000250" y="2509838"/>
          <p14:tracePt t="23864" x="1982788" y="2536825"/>
          <p14:tracePt t="23881" x="1965325" y="2562225"/>
          <p14:tracePt t="23897" x="1928813" y="2616200"/>
          <p14:tracePt t="23914" x="1901825" y="2643188"/>
          <p14:tracePt t="23930" x="1884363" y="2679700"/>
          <p14:tracePt t="23947" x="1866900" y="2705100"/>
          <p14:tracePt t="23964" x="1857375" y="2724150"/>
          <p14:tracePt t="23980" x="1839913" y="2768600"/>
          <p14:tracePt t="23997" x="1822450" y="2822575"/>
          <p14:tracePt t="24014" x="1785938" y="2965450"/>
          <p14:tracePt t="24030" x="1776413" y="3054350"/>
          <p14:tracePt t="24047" x="1776413" y="3133725"/>
          <p14:tracePt t="24064" x="1776413" y="3214688"/>
          <p14:tracePt t="24081" x="1785938" y="3268663"/>
          <p14:tracePt t="24097" x="1785938" y="3313113"/>
          <p14:tracePt t="24114" x="1795463" y="3340100"/>
          <p14:tracePt t="24131" x="1795463" y="3394075"/>
          <p14:tracePt t="24153" x="1803400" y="3429000"/>
          <p14:tracePt t="24175" x="1803400" y="3455988"/>
          <p14:tracePt t="24197" x="1803400" y="3482975"/>
          <p14:tracePt t="24218" x="1803400" y="3517900"/>
          <p14:tracePt t="24241" x="1803400" y="3581400"/>
          <p14:tracePt t="24262" x="1812925" y="3652838"/>
          <p14:tracePt t="24283" x="1830388" y="3687763"/>
          <p14:tracePt t="24305" x="1847850" y="3724275"/>
          <p14:tracePt t="24309" x="1847850" y="3741738"/>
          <p14:tracePt t="24328" x="1857375" y="3759200"/>
          <p14:tracePt t="24348" x="1857375" y="3786188"/>
          <p14:tracePt t="24367" x="1857375" y="3795713"/>
          <p14:tracePt t="24386" x="1857375" y="3803650"/>
          <p14:tracePt t="24405" x="1857375" y="3813175"/>
          <p14:tracePt t="24425" x="1857375" y="3830638"/>
          <p14:tracePt t="24444" x="1847850" y="3840163"/>
          <p14:tracePt t="24463" x="1839913" y="3840163"/>
          <p14:tracePt t="24482" x="1839913" y="3848100"/>
          <p14:tracePt t="24681" x="1847850" y="3848100"/>
          <p14:tracePt t="24705" x="1857375" y="3848100"/>
          <p14:tracePt t="24728" x="1866900" y="3848100"/>
          <p14:tracePt t="24762" x="1874838" y="3848100"/>
          <p14:tracePt t="24783" x="1884363" y="3848100"/>
          <p14:tracePt t="24805" x="1893888" y="3848100"/>
          <p14:tracePt t="24831" x="1901825" y="3848100"/>
          <p14:tracePt t="24877" x="1911350" y="3848100"/>
          <p14:tracePt t="24899" x="1919288" y="3848100"/>
          <p14:tracePt t="24919" x="1955800" y="3848100"/>
          <p14:tracePt t="24941" x="2000250" y="3875088"/>
          <p14:tracePt t="24962" x="2036763" y="3902075"/>
          <p14:tracePt t="24983" x="2071688" y="3938588"/>
          <p14:tracePt t="25002" x="2098675" y="3965575"/>
          <p14:tracePt t="25023" x="2133600" y="4000500"/>
          <p14:tracePt t="25042" x="2170113" y="4037013"/>
          <p14:tracePt t="25062" x="2205038" y="4062413"/>
          <p14:tracePt t="25081" x="2259013" y="4098925"/>
          <p14:tracePt t="25100" x="2303463" y="4125913"/>
          <p14:tracePt t="25119" x="2366963" y="4160838"/>
          <p14:tracePt t="25139" x="2393950" y="4179888"/>
          <p14:tracePt t="25159" x="2411413" y="4187825"/>
          <p14:tracePt t="25213" x="2419350" y="4187825"/>
          <p14:tracePt t="25233" x="2438400" y="4197350"/>
          <p14:tracePt t="25252" x="2482850" y="4205288"/>
          <p14:tracePt t="25271" x="2554288" y="4232275"/>
          <p14:tracePt t="25291" x="2633663" y="4251325"/>
          <p14:tracePt t="25294" x="2687638" y="4259263"/>
          <p14:tracePt t="25313" x="2786063" y="4286250"/>
          <p14:tracePt t="25333" x="2901950" y="4303713"/>
          <p14:tracePt t="25352" x="2965450" y="4313238"/>
          <p14:tracePt t="25371" x="3036888" y="4313238"/>
          <p14:tracePt t="25390" x="3081338" y="4313238"/>
          <p14:tracePt t="25409" x="3160713" y="4313238"/>
          <p14:tracePt t="25428" x="3205163" y="4313238"/>
          <p14:tracePt t="25448" x="3259138" y="4313238"/>
          <p14:tracePt t="25467" x="3295650" y="4313238"/>
          <p14:tracePt t="25485" x="3340100" y="4313238"/>
          <p14:tracePt t="25504" x="3411538" y="4303713"/>
          <p14:tracePt t="25523" x="3473450" y="4295775"/>
          <p14:tracePt t="25543" x="3571875" y="4286250"/>
          <p14:tracePt t="25562" x="3652838" y="4276725"/>
          <p14:tracePt t="25580" x="3759200" y="4232275"/>
          <p14:tracePt t="25599" x="3795713" y="4205288"/>
          <p14:tracePt t="25619" x="3813175" y="4179888"/>
          <p14:tracePt t="25638" x="3813175" y="4170363"/>
          <p14:tracePt t="25658" x="3822700" y="4125913"/>
          <p14:tracePt t="25677" x="3795713" y="4062413"/>
          <p14:tracePt t="25762" x="3473450" y="3822700"/>
          <p14:tracePt t="25782" x="3295650" y="3803650"/>
          <p14:tracePt t="25801" x="3197225" y="3803650"/>
          <p14:tracePt t="25805" x="3143250" y="3803650"/>
          <p14:tracePt t="25824" x="3081338" y="3803650"/>
          <p14:tracePt t="25843" x="2990850" y="3830638"/>
          <p14:tracePt t="25862" x="2965450" y="3857625"/>
          <p14:tracePt t="25880" x="2928938" y="3884613"/>
          <p14:tracePt t="25899" x="2894013" y="3911600"/>
          <p14:tracePt t="25919" x="2857500" y="3919538"/>
          <p14:tracePt t="25939" x="2847975" y="3929063"/>
          <p14:tracePt t="25991" x="2840038" y="3938588"/>
          <p14:tracePt t="26009" x="2822575" y="3946525"/>
          <p14:tracePt t="26029" x="2813050" y="3965575"/>
          <p14:tracePt t="26048" x="2813050" y="3973513"/>
          <p14:tracePt t="26430" x="2813050" y="3983038"/>
          <p14:tracePt t="26450" x="2830513" y="4000500"/>
          <p14:tracePt t="26473" x="2847975" y="4000500"/>
          <p14:tracePt t="26659" x="2847975" y="4010025"/>
          <p14:tracePt t="27047" x="2857500" y="4010025"/>
          <p14:tracePt t="27068" x="2867025" y="3990975"/>
          <p14:tracePt t="27119" x="2874963" y="3990975"/>
          <p14:tracePt t="27169" x="2874963" y="3983038"/>
          <p14:tracePt t="28093" x="2867025" y="3983038"/>
          <p14:tracePt t="28113" x="2857500" y="3965575"/>
          <p14:tracePt t="28133" x="2830513" y="3956050"/>
          <p14:tracePt t="28154" x="2795588" y="3919538"/>
          <p14:tracePt t="28174" x="2768600" y="3902075"/>
          <p14:tracePt t="28193" x="2741613" y="3894138"/>
          <p14:tracePt t="28213" x="2714625" y="3884613"/>
          <p14:tracePt t="28244" x="2687638" y="3875088"/>
          <p14:tracePt t="28265" x="2670175" y="3867150"/>
          <p14:tracePt t="28302" x="2660650" y="3867150"/>
          <p14:tracePt t="28342" x="2652713" y="3867150"/>
          <p14:tracePt t="28361" x="2633663" y="3867150"/>
          <p14:tracePt t="28380" x="2608263" y="3867150"/>
          <p14:tracePt t="28399" x="2598738" y="3867150"/>
          <p14:tracePt t="29114" x="2589213" y="3867150"/>
          <p14:tracePt t="29134" x="2562225" y="3857625"/>
          <p14:tracePt t="29155" x="2536825" y="3848100"/>
          <p14:tracePt t="29178" x="2500313" y="3830638"/>
          <p14:tracePt t="29199" x="2473325" y="3822700"/>
          <p14:tracePt t="29219" x="2465388" y="3822700"/>
          <p14:tracePt t="29365" x="2446338" y="3813175"/>
          <p14:tracePt t="29386" x="2419350" y="3776663"/>
          <p14:tracePt t="29407" x="2374900" y="3741738"/>
          <p14:tracePt t="29427" x="2330450" y="3714750"/>
          <p14:tracePt t="29447" x="2286000" y="3679825"/>
          <p14:tracePt t="29465" x="2268538" y="3679825"/>
          <p14:tracePt t="29485" x="2241550" y="3679825"/>
          <p14:tracePt t="29504" x="2214563" y="3679825"/>
          <p14:tracePt t="29524" x="2179638" y="3687763"/>
          <p14:tracePt t="29543" x="2152650" y="3697288"/>
          <p14:tracePt t="29563" x="2116138" y="3724275"/>
          <p14:tracePt t="29582" x="2098675" y="3741738"/>
          <p14:tracePt t="29601" x="2081213" y="3759200"/>
          <p14:tracePt t="29620" x="2081213" y="3776663"/>
          <p14:tracePt t="29639" x="2071688" y="3803650"/>
          <p14:tracePt t="29658" x="2071688" y="3822700"/>
          <p14:tracePt t="29880" x="2081213" y="3822700"/>
          <p14:tracePt t="30427" x="2108200" y="3840163"/>
          <p14:tracePt t="30446" x="2179638" y="3946525"/>
          <p14:tracePt t="30466" x="2330450" y="4116388"/>
          <p14:tracePt t="30487" x="2536825" y="4286250"/>
          <p14:tracePt t="30509" x="2732088" y="4456113"/>
          <p14:tracePt t="30531" x="2840038" y="4562475"/>
          <p14:tracePt t="30552" x="2973388" y="4660900"/>
          <p14:tracePt t="30575" x="3017838" y="4705350"/>
          <p14:tracePt t="30608" x="3062288" y="4776788"/>
          <p14:tracePt t="30625" x="3089275" y="4822825"/>
          <p14:tracePt t="30641" x="3116263" y="4911725"/>
          <p14:tracePt t="30658" x="3133725" y="5000625"/>
          <p14:tracePt t="30675" x="3143250" y="5045075"/>
          <p14:tracePt t="30692" x="3143250" y="5081588"/>
          <p14:tracePt t="30708" x="3143250" y="5089525"/>
          <p14:tracePt t="30726" x="3143250" y="5116513"/>
          <p14:tracePt t="30742" x="3152775" y="5126038"/>
          <p14:tracePt t="30758" x="3170238" y="5143500"/>
          <p14:tracePt t="30775" x="3197225" y="5153025"/>
          <p14:tracePt t="30792" x="3214688" y="5160963"/>
          <p14:tracePt t="30808" x="3241675" y="5160963"/>
          <p14:tracePt t="30825" x="3276600" y="5160963"/>
          <p14:tracePt t="30842" x="3295650" y="5160963"/>
          <p14:tracePt t="30905" x="3295650" y="5153025"/>
          <p14:tracePt t="30912" x="3286125" y="5143500"/>
          <p14:tracePt t="30925" x="3276600" y="5126038"/>
          <p14:tracePt t="30942" x="3214688" y="5089525"/>
          <p14:tracePt t="30958" x="3125788" y="5054600"/>
          <p14:tracePt t="30975" x="3017838" y="5018088"/>
          <p14:tracePt t="30991" x="2919413" y="5000625"/>
          <p14:tracePt t="31008" x="2867025" y="5000625"/>
          <p14:tracePt t="31024" x="2847975" y="5000625"/>
          <p14:tracePt t="31125" x="2847975" y="4991100"/>
          <p14:tracePt t="31146" x="2847975" y="4983163"/>
          <p14:tracePt t="37057" x="2867025" y="4983163"/>
          <p14:tracePt t="37064" x="2901950" y="4983163"/>
          <p14:tracePt t="37073" x="2946400" y="4983163"/>
          <p14:tracePt t="37087" x="3000375" y="4991100"/>
          <p14:tracePt t="37103" x="3116263" y="5027613"/>
          <p14:tracePt t="37120" x="3303588" y="5072063"/>
          <p14:tracePt t="37136" x="3411538" y="5108575"/>
          <p14:tracePt t="37153" x="3490913" y="5126038"/>
          <p14:tracePt t="37188" x="3571875" y="5153025"/>
          <p14:tracePt t="37220" x="3616325" y="5153025"/>
          <p14:tracePt t="37253" x="3660775" y="5143500"/>
          <p14:tracePt t="37270" x="3687763" y="5143500"/>
          <p14:tracePt t="37286" x="3714750" y="5133975"/>
          <p14:tracePt t="37303" x="3741738" y="5126038"/>
          <p14:tracePt t="37319" x="3768725" y="5126038"/>
          <p14:tracePt t="37336" x="3803650" y="5126038"/>
          <p14:tracePt t="37353" x="3840163" y="5116513"/>
          <p14:tracePt t="37370" x="3875088" y="5108575"/>
          <p14:tracePt t="37386" x="3911600" y="5099050"/>
          <p14:tracePt t="37403" x="3946525" y="5089525"/>
          <p14:tracePt t="37419" x="3990975" y="5081588"/>
          <p14:tracePt t="37436" x="4037013" y="5072063"/>
          <p14:tracePt t="37453" x="4089400" y="5045075"/>
          <p14:tracePt t="37470" x="4116388" y="5027613"/>
          <p14:tracePt t="37486" x="4160838" y="5000625"/>
          <p14:tracePt t="37503" x="4187825" y="4983163"/>
          <p14:tracePt t="37520" x="4232275" y="4946650"/>
          <p14:tracePt t="37537" x="4251325" y="4929188"/>
          <p14:tracePt t="37553" x="4276725" y="4911725"/>
          <p14:tracePt t="37569" x="4303713" y="4894263"/>
          <p14:tracePt t="37586" x="4330700" y="4875213"/>
          <p14:tracePt t="37603" x="4348163" y="4867275"/>
          <p14:tracePt t="37620" x="4375150" y="4867275"/>
          <p14:tracePt t="37636" x="4394200" y="4867275"/>
          <p14:tracePt t="37653" x="4402138" y="4867275"/>
          <p14:tracePt t="37670" x="4411663" y="4857750"/>
          <p14:tracePt t="37687" x="4429125" y="4857750"/>
          <p14:tracePt t="37702" x="4446588" y="4857750"/>
          <p14:tracePt t="37719" x="4465638" y="4857750"/>
          <p14:tracePt t="37736" x="4491038" y="4857750"/>
          <p14:tracePt t="37752" x="4518025" y="4867275"/>
          <p14:tracePt t="37769" x="4537075" y="4875213"/>
          <p14:tracePt t="37786" x="4545013" y="4875213"/>
          <p14:tracePt t="37819" x="4554538" y="4875213"/>
          <p14:tracePt t="37836" x="4562475" y="4884738"/>
          <p14:tracePt t="37852" x="4589463" y="4894263"/>
          <p14:tracePt t="37869" x="4608513" y="4894263"/>
          <p14:tracePt t="37886" x="4625975" y="4902200"/>
          <p14:tracePt t="37902" x="4643438" y="4911725"/>
          <p14:tracePt t="37919" x="4652963" y="4919663"/>
          <p14:tracePt t="37936" x="4670425" y="4919663"/>
          <p14:tracePt t="37952" x="4679950" y="4919663"/>
          <p14:tracePt t="37970" x="4697413" y="4919663"/>
          <p14:tracePt t="38002" x="4705350" y="4919663"/>
          <p14:tracePt t="38019" x="4714875" y="4919663"/>
          <p14:tracePt t="38036" x="4732338" y="4919663"/>
          <p14:tracePt t="38052" x="4741863" y="4919663"/>
          <p14:tracePt t="38070" x="4776788" y="4911725"/>
          <p14:tracePt t="38085" x="4795838" y="4902200"/>
          <p14:tracePt t="38102" x="4822825" y="4884738"/>
          <p14:tracePt t="38119" x="4848225" y="4875213"/>
          <p14:tracePt t="38136" x="4867275" y="4867275"/>
          <p14:tracePt t="38153" x="4884738" y="4857750"/>
          <p14:tracePt t="38393" x="4894263" y="4857750"/>
          <p14:tracePt t="38416" x="4894263" y="4848225"/>
          <p14:tracePt t="38423" x="4894263" y="4830763"/>
          <p14:tracePt t="38436" x="4894263" y="4822825"/>
          <p14:tracePt t="38452" x="4894263" y="4803775"/>
          <p14:tracePt t="38485" x="4894263" y="4776788"/>
          <p14:tracePt t="38519" x="4857750" y="4768850"/>
          <p14:tracePt t="38552" x="4795838" y="4751388"/>
          <p14:tracePt t="38569" x="4768850" y="4741863"/>
          <p14:tracePt t="38585" x="4741863" y="4741863"/>
          <p14:tracePt t="38602" x="4714875" y="4741863"/>
          <p14:tracePt t="38619" x="4697413" y="4741863"/>
          <p14:tracePt t="38635" x="4687888" y="4759325"/>
          <p14:tracePt t="38652" x="4679950" y="4768850"/>
          <p14:tracePt t="38669" x="4670425" y="4768850"/>
          <p14:tracePt t="38685" x="4670425" y="4776788"/>
          <p14:tracePt t="38702" x="4660900" y="4795838"/>
          <p14:tracePt t="38719" x="4660900" y="4822825"/>
          <p14:tracePt t="38735" x="4660900" y="4840288"/>
          <p14:tracePt t="38752" x="4679950" y="4867275"/>
          <p14:tracePt t="38769" x="4697413" y="4894263"/>
          <p14:tracePt t="38786" x="4732338" y="4919663"/>
          <p14:tracePt t="38802" x="4732338" y="4938713"/>
          <p14:tracePt t="38819" x="4741863" y="4938713"/>
          <p14:tracePt t="38923" x="4751388" y="4938713"/>
          <p14:tracePt t="38929" x="4751388" y="4929188"/>
          <p14:tracePt t="38937" x="4768850" y="4919663"/>
          <p14:tracePt t="38952" x="4768850" y="4902200"/>
          <p14:tracePt t="38968" x="4776788" y="4884738"/>
          <p14:tracePt t="38986" x="4776788" y="4867275"/>
          <p14:tracePt t="39001" x="4776788" y="4857750"/>
          <p14:tracePt t="39020" x="4776788" y="4848225"/>
          <p14:tracePt t="39035" x="4768850" y="4840288"/>
          <p14:tracePt t="39052" x="4759325" y="4830763"/>
          <p14:tracePt t="39068" x="4741863" y="4822825"/>
          <p14:tracePt t="39085" x="4732338" y="4822825"/>
          <p14:tracePt t="39118" x="4724400" y="4822825"/>
          <p14:tracePt t="39135" x="4714875" y="4822825"/>
          <p14:tracePt t="39152" x="4697413" y="4840288"/>
          <p14:tracePt t="39168" x="4687888" y="4867275"/>
          <p14:tracePt t="39185" x="4670425" y="4884738"/>
          <p14:tracePt t="39202" x="4643438" y="4911725"/>
          <p14:tracePt t="39218" x="4643438" y="4929188"/>
          <p14:tracePt t="39235" x="4643438" y="4956175"/>
          <p14:tracePt t="39251" x="4643438" y="4983163"/>
          <p14:tracePt t="39268" x="4643438" y="4991100"/>
          <p14:tracePt t="39285" x="4643438" y="5010150"/>
          <p14:tracePt t="39302" x="4652963" y="5010150"/>
          <p14:tracePt t="39340" x="4660900" y="5010150"/>
          <p14:tracePt t="39351" x="4670425" y="5010150"/>
          <p14:tracePt t="39369" x="4705350" y="5010150"/>
          <p14:tracePt t="39385" x="4714875" y="5010150"/>
          <p14:tracePt t="39447" x="4714875" y="5000625"/>
          <p14:tracePt t="39455" x="4714875" y="4983163"/>
          <p14:tracePt t="39469" x="4705350" y="4965700"/>
          <p14:tracePt t="39485" x="4687888" y="4938713"/>
          <p14:tracePt t="39501" x="4660900" y="4911725"/>
          <p14:tracePt t="39518" x="4625975" y="4894263"/>
          <p14:tracePt t="39535" x="4598988" y="4884738"/>
          <p14:tracePt t="39551" x="4572000" y="4884738"/>
          <p14:tracePt t="39568" x="4554538" y="4884738"/>
          <p14:tracePt t="39585" x="4545013" y="4894263"/>
          <p14:tracePt t="39618" x="4545013" y="4902200"/>
          <p14:tracePt t="39634" x="4545013" y="4911725"/>
          <p14:tracePt t="39651" x="4545013" y="4929188"/>
          <p14:tracePt t="39668" x="4545013" y="4956175"/>
          <p14:tracePt t="39685" x="4562475" y="4983163"/>
          <p14:tracePt t="39701" x="4589463" y="5000625"/>
          <p14:tracePt t="39717" x="4608513" y="5010150"/>
          <p14:tracePt t="39734" x="4625975" y="5018088"/>
          <p14:tracePt t="39751" x="4643438" y="5018088"/>
          <p14:tracePt t="39768" x="4670425" y="5018088"/>
          <p14:tracePt t="39784" x="4679950" y="5018088"/>
          <p14:tracePt t="39818" x="4687888" y="5018088"/>
          <p14:tracePt t="39844" x="4697413" y="5010150"/>
          <p14:tracePt t="39851" x="4697413" y="5000625"/>
          <p14:tracePt t="39868" x="4714875" y="4983163"/>
          <p14:tracePt t="39884" x="4714875" y="4973638"/>
          <p14:tracePt t="39901" x="4724400" y="4973638"/>
          <p14:tracePt t="40078" x="4724400" y="4983163"/>
          <p14:tracePt t="40093" x="4732338" y="5000625"/>
          <p14:tracePt t="40108" x="4741863" y="5010150"/>
          <p14:tracePt t="40124" x="4741863" y="5018088"/>
          <p14:tracePt t="40131" x="4751388" y="5027613"/>
          <p14:tracePt t="40243" x="4751388" y="5018088"/>
          <p14:tracePt t="40265" x="4751388" y="5010150"/>
          <p14:tracePt t="40289" x="4751388" y="5000625"/>
          <p14:tracePt t="40430" x="4751388" y="5010150"/>
          <p14:tracePt t="40443" x="4751388" y="5018088"/>
          <p14:tracePt t="40451" x="4751388" y="5027613"/>
          <p14:tracePt t="40467" x="4768850" y="5045075"/>
          <p14:tracePt t="40484" x="4813300" y="5045075"/>
          <p14:tracePt t="40500" x="4875213" y="5037138"/>
          <p14:tracePt t="40517" x="4911725" y="5018088"/>
          <p14:tracePt t="40534" x="4919663" y="5000625"/>
          <p14:tracePt t="40551" x="4929188" y="4965700"/>
          <p14:tracePt t="40567" x="4929188" y="4938713"/>
          <p14:tracePt t="40584" x="4911725" y="4911725"/>
          <p14:tracePt t="40601" x="4894263" y="4894263"/>
          <p14:tracePt t="40617" x="4884738" y="4884738"/>
          <p14:tracePt t="40634" x="4857750" y="4875213"/>
          <p14:tracePt t="40650" x="4830763" y="4875213"/>
          <p14:tracePt t="40667" x="4776788" y="4894263"/>
          <p14:tracePt t="40683" x="4751388" y="4911725"/>
          <p14:tracePt t="40700" x="4741863" y="4919663"/>
          <p14:tracePt t="40755" x="4741863" y="4929188"/>
          <p14:tracePt t="40770" x="4741863" y="4938713"/>
          <p14:tracePt t="40778" x="4741863" y="4956175"/>
          <p14:tracePt t="40784" x="4741863" y="4965700"/>
          <p14:tracePt t="40801" x="4741863" y="4991100"/>
          <p14:tracePt t="40817" x="4751388" y="5018088"/>
          <p14:tracePt t="40833" x="4768850" y="5037138"/>
          <p14:tracePt t="40850" x="4795838" y="5054600"/>
          <p14:tracePt t="40856" x="4803775" y="5054600"/>
          <p14:tracePt t="40867" x="4822825" y="5054600"/>
          <p14:tracePt t="40884" x="4840288" y="5054600"/>
          <p14:tracePt t="40917" x="4840288" y="5045075"/>
          <p14:tracePt t="40938" x="4840288" y="5037138"/>
          <p14:tracePt t="40951" x="4830763" y="5027613"/>
          <p14:tracePt t="40967" x="4830763" y="5018088"/>
          <p14:tracePt t="40983" x="4803775" y="5010150"/>
          <p14:tracePt t="41000" x="4776788" y="5010150"/>
          <p14:tracePt t="41017" x="4741863" y="5010150"/>
          <p14:tracePt t="41033" x="4705350" y="5010150"/>
          <p14:tracePt t="41050" x="4687888" y="5018088"/>
          <p14:tracePt t="41196" x="4679950" y="5018088"/>
          <p14:tracePt t="41201" x="4670425" y="5018088"/>
          <p14:tracePt t="41217" x="4660900" y="5018088"/>
          <p14:tracePt t="41233" x="4633913" y="5018088"/>
          <p14:tracePt t="41250" x="4598988" y="5018088"/>
          <p14:tracePt t="41267" x="4527550" y="5027613"/>
          <p14:tracePt t="41283" x="4483100" y="5027613"/>
          <p14:tracePt t="41300" x="4456113" y="5027613"/>
          <p14:tracePt t="41450" x="4456113" y="5037138"/>
          <p14:tracePt t="41457" x="4465638" y="5045075"/>
          <p14:tracePt t="41468" x="4465638" y="5054600"/>
          <p14:tracePt t="41483" x="4491038" y="5072063"/>
          <p14:tracePt t="41500" x="4518025" y="5099050"/>
          <p14:tracePt t="41516" x="4527550" y="5099050"/>
          <p14:tracePt t="41533" x="4537075" y="5099050"/>
          <p14:tracePt t="41624" x="4545013" y="5099050"/>
          <p14:tracePt t="41632" x="4554538" y="5089525"/>
          <p14:tracePt t="41646" x="4562475" y="5072063"/>
          <p14:tracePt t="41662" x="4572000" y="5062538"/>
          <p14:tracePt t="41670" x="4572000" y="5054600"/>
          <p14:tracePt t="41695" x="4572000" y="5045075"/>
          <p14:tracePt t="41700" x="4581525" y="5037138"/>
          <p14:tracePt t="41717" x="4581525" y="5027613"/>
          <p14:tracePt t="41733" x="4589463" y="5018088"/>
          <p14:tracePt t="41749" x="4589463" y="5010150"/>
          <p14:tracePt t="41766" x="4589463" y="4991100"/>
          <p14:tracePt t="41783" x="4589463" y="4983163"/>
          <p14:tracePt t="41800" x="4589463" y="4973638"/>
          <p14:tracePt t="43664" x="4581525" y="4973638"/>
          <p14:tracePt t="43770" x="4572000" y="4973638"/>
          <p14:tracePt t="43839" x="4562475" y="4973638"/>
          <p14:tracePt t="43847" x="4562475" y="4983163"/>
          <p14:tracePt t="44764" x="4572000" y="4973638"/>
          <p14:tracePt t="44770" x="4581525" y="4973638"/>
          <p14:tracePt t="44780" x="4589463" y="4973638"/>
          <p14:tracePt t="44814" x="4616450" y="4965700"/>
          <p14:tracePt t="44848" x="4633913" y="4965700"/>
          <p14:tracePt t="44880" x="4643438" y="4965700"/>
          <p14:tracePt t="44949" x="4643438" y="4956175"/>
          <p14:tracePt t="45390" x="4643438" y="4965700"/>
          <p14:tracePt t="45397" x="4643438" y="4973638"/>
          <p14:tracePt t="45405" x="4643438" y="4983163"/>
          <p14:tracePt t="45422" x="4643438" y="4991100"/>
          <p14:tracePt t="46044" x="4652963" y="5000625"/>
          <p14:tracePt t="46051" x="4652963" y="5010150"/>
          <p14:tracePt t="46067" x="4660900" y="5018088"/>
          <p14:tracePt t="46081" x="4660900" y="5027613"/>
          <p14:tracePt t="46096" x="4670425" y="5027613"/>
          <p14:tracePt t="46113" x="4679950" y="5054600"/>
          <p14:tracePt t="46129" x="4679950" y="5072063"/>
          <p14:tracePt t="46146" x="4679950" y="5081588"/>
          <p14:tracePt t="47109" x="4679950" y="5099050"/>
          <p14:tracePt t="47113" x="4660900" y="5126038"/>
          <p14:tracePt t="47129" x="4652963" y="5153025"/>
          <p14:tracePt t="47145" x="4616450" y="5205413"/>
          <p14:tracePt t="47161" x="4589463" y="5232400"/>
          <p14:tracePt t="47179" x="4581525" y="5251450"/>
          <p14:tracePt t="47195" x="4572000" y="5276850"/>
          <p14:tracePt t="47212" x="4562475" y="5286375"/>
          <p14:tracePt t="47245" x="4545013" y="5313363"/>
          <p14:tracePt t="47319" x="4537075" y="5330825"/>
          <p14:tracePt t="47328" x="4527550" y="5340350"/>
          <p14:tracePt t="47345" x="4500563" y="5367338"/>
          <p14:tracePt t="47362" x="4473575" y="5394325"/>
          <p14:tracePt t="47378" x="4456113" y="5402263"/>
          <p14:tracePt t="47396" x="4446588" y="5411788"/>
          <p14:tracePt t="47578" x="4446588" y="5419725"/>
          <p14:tracePt t="47595" x="4446588" y="5429250"/>
          <p14:tracePt t="47611" x="4446588" y="5438775"/>
          <p14:tracePt t="47622" x="4446588" y="5446713"/>
          <p14:tracePt t="49680" x="4438650" y="5446713"/>
          <p14:tracePt t="49691" x="4438650" y="5438775"/>
          <p14:tracePt t="49698" x="4429125" y="5438775"/>
          <p14:tracePt t="49710" x="4429125" y="5429250"/>
          <p14:tracePt t="49748" x="4419600" y="5429250"/>
          <p14:tracePt t="50983" x="4411663" y="5419725"/>
          <p14:tracePt t="51009" x="4402138" y="5419725"/>
          <p14:tracePt t="51021" x="4402138" y="5411788"/>
          <p14:tracePt t="51027" x="4402138" y="5402263"/>
          <p14:tracePt t="51042" x="4394200" y="5402263"/>
          <p14:tracePt t="51058" x="4384675" y="5367338"/>
          <p14:tracePt t="51075" x="4375150" y="5357813"/>
          <p14:tracePt t="51108" x="4357688" y="5330825"/>
          <p14:tracePt t="51142" x="4357688" y="5322888"/>
          <p14:tracePt t="51191" x="4357688" y="5313363"/>
          <p14:tracePt t="54450" x="4348163" y="5313363"/>
          <p14:tracePt t="54462" x="4348163" y="5303838"/>
          <p14:tracePt t="54471" x="4348163" y="5295900"/>
          <p14:tracePt t="54478" x="4340225" y="5295900"/>
          <p14:tracePt t="54489" x="4340225" y="5286375"/>
          <p14:tracePt t="54505" x="4340225" y="5276850"/>
          <p14:tracePt t="54564" x="4340225" y="5268913"/>
          <p14:tracePt t="54586" x="4330700" y="5268913"/>
          <p14:tracePt t="54599" x="4330700" y="5259388"/>
          <p14:tracePt t="55747" x="4330700" y="5251450"/>
          <p14:tracePt t="55754" x="4330700" y="5241925"/>
          <p14:tracePt t="55762" x="4330700" y="5232400"/>
          <p14:tracePt t="55771" x="4330700" y="5224463"/>
          <p14:tracePt t="55788" x="4340225" y="5214938"/>
          <p14:tracePt t="55929" x="4340225" y="5205413"/>
          <p14:tracePt t="55948" x="4340225" y="5187950"/>
          <p14:tracePt t="55954" x="4330700" y="5187950"/>
          <p14:tracePt t="55962" x="4330700" y="5180013"/>
          <p14:tracePt t="55987" x="4322763" y="5180013"/>
          <p14:tracePt t="56004" x="4313238" y="5180013"/>
          <p14:tracePt t="56012" x="4313238" y="5170488"/>
          <p14:tracePt t="56028" x="4303713" y="5170488"/>
          <p14:tracePt t="56045" x="4286250" y="5170488"/>
          <p14:tracePt t="56058" x="4276725" y="5170488"/>
          <p14:tracePt t="56074" x="4268788" y="5160963"/>
          <p14:tracePt t="56087" x="4259263" y="5160963"/>
          <p14:tracePt t="56105" x="4241800" y="5160963"/>
          <p14:tracePt t="56121" x="4205288" y="5160963"/>
          <p14:tracePt t="56138" x="4197350" y="5160963"/>
          <p14:tracePt t="56154" x="4170363" y="5160963"/>
          <p14:tracePt t="56171" x="4116388" y="5160963"/>
          <p14:tracePt t="56188" x="4044950" y="5170488"/>
          <p14:tracePt t="56204" x="3973513" y="5197475"/>
          <p14:tracePt t="56222" x="3840163" y="5232400"/>
          <p14:tracePt t="56237" x="3741738" y="5241925"/>
          <p14:tracePt t="56254" x="3679825" y="5259388"/>
          <p14:tracePt t="56271" x="3652838" y="5268913"/>
          <p14:tracePt t="56288" x="3633788" y="5268913"/>
          <p14:tracePt t="56337" x="3625850" y="5268913"/>
          <p14:tracePt t="56349" x="3616325" y="5259388"/>
          <p14:tracePt t="56356" x="3608388" y="5251450"/>
          <p14:tracePt t="56371" x="3589338" y="5224463"/>
          <p14:tracePt t="56388" x="3562350" y="5205413"/>
          <p14:tracePt t="56404" x="3536950" y="5180013"/>
          <p14:tracePt t="56421" x="3473450" y="5170488"/>
          <p14:tracePt t="56437" x="3419475" y="5160963"/>
          <p14:tracePt t="56454" x="3357563" y="5153025"/>
          <p14:tracePt t="56472" x="3268663" y="5143500"/>
          <p14:tracePt t="56489" x="3133725" y="5143500"/>
          <p14:tracePt t="56504" x="3027363" y="5133975"/>
          <p14:tracePt t="56521" x="2911475" y="5143500"/>
          <p14:tracePt t="56537" x="2786063" y="5180013"/>
          <p14:tracePt t="56554" x="2687638" y="5214938"/>
          <p14:tracePt t="56571" x="2581275" y="5241925"/>
          <p14:tracePt t="56588" x="2428875" y="5295900"/>
          <p14:tracePt t="56604" x="2312988" y="5340350"/>
          <p14:tracePt t="56620" x="2160588" y="5375275"/>
          <p14:tracePt t="56637" x="2017713" y="5411788"/>
          <p14:tracePt t="56654" x="1866900" y="5456238"/>
          <p14:tracePt t="56671" x="1751013" y="5473700"/>
          <p14:tracePt t="56689" x="1652588" y="5527675"/>
          <p14:tracePt t="56711" x="1598613" y="5562600"/>
          <p14:tracePt t="56730" x="1482725" y="5626100"/>
          <p14:tracePt t="56750" x="1384300" y="5670550"/>
          <p14:tracePt t="56769" x="1347788" y="5697538"/>
          <p14:tracePt t="56788" x="1322388" y="5724525"/>
          <p14:tracePt t="56808" x="1295400" y="5741988"/>
          <p14:tracePt t="56826" x="1276350" y="5759450"/>
          <p14:tracePt t="56846" x="1241425" y="5786438"/>
          <p14:tracePt t="56866" x="1196975" y="5822950"/>
          <p14:tracePt t="56884" x="1179513" y="5848350"/>
          <p14:tracePt t="56902" x="1160463" y="5867400"/>
          <p14:tracePt t="56921" x="1143000" y="5902325"/>
          <p14:tracePt t="56942" x="1125538" y="5911850"/>
          <p14:tracePt t="56960" x="1125538" y="5919788"/>
          <p14:tracePt t="57103" x="1116013" y="5911850"/>
          <p14:tracePt t="57123" x="1098550" y="5884863"/>
          <p14:tracePt t="57145" x="1071563" y="5848350"/>
          <p14:tracePt t="57165" x="1027113" y="5813425"/>
          <p14:tracePt t="57186" x="1000125" y="5795963"/>
          <p14:tracePt t="57205" x="919163" y="5759450"/>
          <p14:tracePt t="57225" x="839788" y="5732463"/>
          <p14:tracePt t="57245" x="741363" y="5715000"/>
          <p14:tracePt t="57264" x="660400" y="5715000"/>
          <p14:tracePt t="57282" x="625475" y="5732463"/>
          <p14:tracePt t="57301" x="598488" y="5759450"/>
          <p14:tracePt t="57320" x="561975" y="5795963"/>
          <p14:tracePt t="57338" x="536575" y="5822950"/>
          <p14:tracePt t="57357" x="509588" y="5840413"/>
          <p14:tracePt t="57375" x="490538" y="5911850"/>
          <p14:tracePt t="57394" x="490538" y="5973763"/>
          <p14:tracePt t="57414" x="517525" y="6089650"/>
          <p14:tracePt t="57435" x="544513" y="6188075"/>
          <p14:tracePt t="57454" x="571500" y="6232525"/>
          <p14:tracePt t="57474" x="608013" y="6276975"/>
          <p14:tracePt t="57491" x="633413" y="6296025"/>
          <p14:tracePt t="57510" x="669925" y="6303963"/>
          <p14:tracePt t="57528" x="731838" y="6313488"/>
          <p14:tracePt t="57547" x="785813" y="6303963"/>
          <p14:tracePt t="57565" x="839788" y="6286500"/>
          <p14:tracePt t="57584" x="884238" y="6242050"/>
          <p14:tracePt t="57603" x="911225" y="6215063"/>
          <p14:tracePt t="57622" x="938213" y="6170613"/>
          <p14:tracePt t="57641" x="955675" y="6134100"/>
          <p14:tracePt t="57660" x="955675" y="6062663"/>
          <p14:tracePt t="57679" x="955675" y="6010275"/>
          <p14:tracePt t="57698" x="919163" y="5919788"/>
          <p14:tracePt t="57716" x="893763" y="5857875"/>
          <p14:tracePt t="57735" x="866775" y="5803900"/>
          <p14:tracePt t="57754" x="812800" y="5768975"/>
          <p14:tracePt t="57772" x="776288" y="5741988"/>
          <p14:tracePt t="57791" x="731838" y="5724525"/>
          <p14:tracePt t="57810" x="687388" y="5724525"/>
          <p14:tracePt t="57828" x="642938" y="5732463"/>
          <p14:tracePt t="57846" x="625475" y="5759450"/>
          <p14:tracePt t="57866" x="598488" y="5795963"/>
          <p14:tracePt t="57884" x="544513" y="5911850"/>
          <p14:tracePt t="57904" x="536575" y="6000750"/>
          <p14:tracePt t="57922" x="561975" y="6108700"/>
          <p14:tracePt t="57936" x="571500" y="6126163"/>
          <p14:tracePt t="57952" x="598488" y="6170613"/>
          <p14:tracePt t="57969" x="615950" y="6197600"/>
          <p14:tracePt t="57986" x="642938" y="6224588"/>
          <p14:tracePt t="58003" x="679450" y="6259513"/>
          <p14:tracePt t="58019" x="704850" y="6286500"/>
          <p14:tracePt t="58036" x="758825" y="6313488"/>
          <p14:tracePt t="58053" x="822325" y="6348413"/>
          <p14:tracePt t="58070" x="884238" y="6357938"/>
          <p14:tracePt t="58086" x="919163" y="6357938"/>
          <p14:tracePt t="58102" x="965200" y="6330950"/>
          <p14:tracePt t="58119" x="1009650" y="6303963"/>
          <p14:tracePt t="58136" x="1036638" y="6259513"/>
          <p14:tracePt t="58153" x="1054100" y="6180138"/>
          <p14:tracePt t="58169" x="1044575" y="6054725"/>
          <p14:tracePt t="58186" x="1009650" y="5956300"/>
          <p14:tracePt t="58203" x="990600" y="5875338"/>
          <p14:tracePt t="58219" x="965200" y="5822950"/>
          <p14:tracePt t="58236" x="938213" y="5795963"/>
          <p14:tracePt t="58253" x="911225" y="5768975"/>
          <p14:tracePt t="58269" x="884238" y="5751513"/>
          <p14:tracePt t="58286" x="847725" y="5732463"/>
          <p14:tracePt t="58302" x="822325" y="5732463"/>
          <p14:tracePt t="58319" x="785813" y="5732463"/>
          <p14:tracePt t="58336" x="758825" y="5751513"/>
          <p14:tracePt t="58353" x="723900" y="5776913"/>
          <p14:tracePt t="58370" x="679450" y="5830888"/>
          <p14:tracePt t="58386" x="660400" y="5894388"/>
          <p14:tracePt t="58402" x="652463" y="5946775"/>
          <p14:tracePt t="58419" x="652463" y="6010275"/>
          <p14:tracePt t="58436" x="660400" y="6062663"/>
          <p14:tracePt t="58453" x="679450" y="6099175"/>
          <p14:tracePt t="58469" x="696913" y="6134100"/>
          <p14:tracePt t="58486" x="714375" y="6161088"/>
          <p14:tracePt t="58503" x="750888" y="6197600"/>
          <p14:tracePt t="58519" x="776288" y="6205538"/>
          <p14:tracePt t="58536" x="812800" y="6232525"/>
          <p14:tracePt t="58552" x="857250" y="6242050"/>
          <p14:tracePt t="58569" x="901700" y="6251575"/>
          <p14:tracePt t="58586" x="955675" y="6232525"/>
          <p14:tracePt t="58602" x="990600" y="6215063"/>
          <p14:tracePt t="58619" x="1017588" y="6170613"/>
          <p14:tracePt t="58636" x="1036638" y="6134100"/>
          <p14:tracePt t="58652" x="1044575" y="6081713"/>
          <p14:tracePt t="58669" x="1044575" y="5991225"/>
          <p14:tracePt t="58685" x="1027113" y="5929313"/>
          <p14:tracePt t="58702" x="982663" y="5803900"/>
          <p14:tracePt t="58719" x="955675" y="5768975"/>
          <p14:tracePt t="58735" x="919163" y="5732463"/>
          <p14:tracePt t="58752" x="884238" y="5705475"/>
          <p14:tracePt t="58769" x="812800" y="5680075"/>
          <p14:tracePt t="58785" x="723900" y="5661025"/>
          <p14:tracePt t="58803" x="652463" y="5661025"/>
          <p14:tracePt t="58819" x="625475" y="5680075"/>
          <p14:tracePt t="58835" x="598488" y="5715000"/>
          <p14:tracePt t="58852" x="571500" y="5768975"/>
          <p14:tracePt t="58869" x="554038" y="5848350"/>
          <p14:tracePt t="58886" x="554038" y="5929313"/>
          <p14:tracePt t="58902" x="554038" y="5991225"/>
          <p14:tracePt t="58918" x="608013" y="6134100"/>
          <p14:tracePt t="58935" x="642938" y="6215063"/>
          <p14:tracePt t="58952" x="669925" y="6286500"/>
          <p14:tracePt t="58969" x="696913" y="6340475"/>
          <p14:tracePt t="58985" x="723900" y="6367463"/>
          <p14:tracePt t="59002" x="750888" y="6394450"/>
          <p14:tracePt t="59019" x="776288" y="6411913"/>
          <p14:tracePt t="59035" x="830263" y="6411913"/>
          <p14:tracePt t="59052" x="884238" y="6402388"/>
          <p14:tracePt t="59069" x="946150" y="6375400"/>
          <p14:tracePt t="59085" x="982663" y="6348413"/>
          <p14:tracePt t="59102" x="1009650" y="6303963"/>
          <p14:tracePt t="59118" x="1009650" y="6259513"/>
          <p14:tracePt t="59135" x="1009650" y="6197600"/>
          <p14:tracePt t="59152" x="973138" y="6099175"/>
          <p14:tracePt t="59169" x="946150" y="6062663"/>
          <p14:tracePt t="59185" x="928688" y="6037263"/>
          <p14:tracePt t="59202" x="901700" y="6010275"/>
          <p14:tracePt t="59218" x="866775" y="5991225"/>
          <p14:tracePt t="59235" x="839788" y="5973763"/>
          <p14:tracePt t="59252" x="776288" y="5973763"/>
          <p14:tracePt t="59268" x="750888" y="5973763"/>
          <p14:tracePt t="59285" x="723900" y="5973763"/>
          <p14:tracePt t="59301" x="714375" y="5991225"/>
          <p14:tracePt t="59318" x="696913" y="6010275"/>
          <p14:tracePt t="59335" x="696913" y="6037263"/>
          <p14:tracePt t="59352" x="696913" y="6062663"/>
          <p14:tracePt t="59368" x="704850" y="6108700"/>
          <p14:tracePt t="59385" x="731838" y="6134100"/>
          <p14:tracePt t="59402" x="750888" y="6161088"/>
          <p14:tracePt t="59418" x="768350" y="6180138"/>
          <p14:tracePt t="59435" x="785813" y="6188075"/>
          <p14:tracePt t="59451" x="803275" y="6197600"/>
          <p14:tracePt t="59468" x="839788" y="6205538"/>
          <p14:tracePt t="59485" x="866775" y="6205538"/>
          <p14:tracePt t="59501" x="884238" y="6205538"/>
          <p14:tracePt t="59518" x="911225" y="6197600"/>
          <p14:tracePt t="59535" x="938213" y="6188075"/>
          <p14:tracePt t="59552" x="965200" y="6180138"/>
          <p14:tracePt t="59569" x="1009650" y="6161088"/>
          <p14:tracePt t="59584" x="1036638" y="6153150"/>
          <p14:tracePt t="59601" x="1054100" y="6153150"/>
          <p14:tracePt t="59618" x="1081088" y="6143625"/>
          <p14:tracePt t="59635" x="1098550" y="6143625"/>
          <p14:tracePt t="59652" x="1133475" y="6143625"/>
          <p14:tracePt t="59669" x="1196975" y="6143625"/>
          <p14:tracePt t="59684" x="1250950" y="6161088"/>
          <p14:tracePt t="59701" x="1295400" y="6170613"/>
          <p14:tracePt t="59718" x="1322388" y="6170613"/>
          <p14:tracePt t="59735" x="1357313" y="6170613"/>
          <p14:tracePt t="59751" x="1374775" y="6161088"/>
          <p14:tracePt t="59768" x="1411288" y="6161088"/>
          <p14:tracePt t="59785" x="1438275" y="6143625"/>
          <p14:tracePt t="59801" x="1455738" y="6126163"/>
          <p14:tracePt t="59818" x="1465263" y="6126163"/>
          <p14:tracePt t="59851" x="1473200" y="6116638"/>
          <p14:tracePt t="59868" x="1482725" y="6108700"/>
          <p14:tracePt t="59884" x="1490663" y="6108700"/>
          <p14:tracePt t="59901" x="1517650" y="6089650"/>
          <p14:tracePt t="59918" x="1536700" y="6072188"/>
          <p14:tracePt t="59935" x="1571625" y="6072188"/>
          <p14:tracePt t="59951" x="1633538" y="6072188"/>
          <p14:tracePt t="59968" x="1679575" y="6062663"/>
          <p14:tracePt t="59984" x="1731963" y="6062663"/>
          <p14:tracePt t="60001" x="1758950" y="6062663"/>
          <p14:tracePt t="60018" x="1785938" y="6062663"/>
          <p14:tracePt t="60035" x="1812925" y="6062663"/>
          <p14:tracePt t="60051" x="1839913" y="6062663"/>
          <p14:tracePt t="60183" x="1847850" y="6072188"/>
          <p14:tracePt t="60207" x="1857375" y="6089650"/>
          <p14:tracePt t="60231" x="1884363" y="6126163"/>
          <p14:tracePt t="60253" x="1928813" y="6170613"/>
          <p14:tracePt t="60278" x="1965325" y="6215063"/>
          <p14:tracePt t="60301" x="1990725" y="6242050"/>
          <p14:tracePt t="60323" x="1990725" y="6251575"/>
          <p14:tracePt t="60566" x="2000250" y="6251575"/>
          <p14:tracePt t="60788" x="2000250" y="6242050"/>
          <p14:tracePt t="60809" x="2009775" y="6232525"/>
          <p14:tracePt t="61762" x="2017713" y="6232525"/>
          <p14:tracePt t="61781" x="2044700" y="6232525"/>
          <p14:tracePt t="61800" x="2143125" y="6232525"/>
          <p14:tracePt t="61820" x="2259013" y="6242050"/>
          <p14:tracePt t="61840" x="2438400" y="6259513"/>
          <p14:tracePt t="61859" x="2509838" y="6269038"/>
          <p14:tracePt t="61883" x="2562225" y="6269038"/>
          <p14:tracePt t="61916" x="2616200" y="6251575"/>
          <p14:tracePt t="61934" x="2643188" y="6242050"/>
          <p14:tracePt t="61955" x="2670175" y="6232525"/>
          <p14:tracePt t="61974" x="2687638" y="6232525"/>
          <p14:tracePt t="61993" x="2697163" y="6215063"/>
          <p14:tracePt t="62012" x="2705100" y="6215063"/>
          <p14:tracePt t="62030" x="2705100" y="6205538"/>
          <p14:tracePt t="62048" x="2714625" y="6205538"/>
          <p14:tracePt t="62245" x="2724150" y="6205538"/>
          <p14:tracePt t="62264" x="2803525" y="6205538"/>
          <p14:tracePt t="62283" x="2901950" y="6205538"/>
          <p14:tracePt t="62302" x="3017838" y="6224588"/>
          <p14:tracePt t="62322" x="3224213" y="6242050"/>
          <p14:tracePt t="62342" x="3482975" y="6242050"/>
          <p14:tracePt t="62361" x="3687763" y="6215063"/>
          <p14:tracePt t="62381" x="3919538" y="6188075"/>
          <p14:tracePt t="62400" x="3990975" y="6188075"/>
          <p14:tracePt t="62420" x="4017963" y="6188075"/>
          <p14:tracePt t="62716" x="3983038" y="6188075"/>
          <p14:tracePt t="62733" x="3840163" y="6224588"/>
          <p14:tracePt t="62754" x="3544888" y="6276975"/>
          <p14:tracePt t="62773" x="3303588" y="6296025"/>
          <p14:tracePt t="62799" x="2857500" y="6276975"/>
          <p14:tracePt t="62832" x="2616200" y="6251575"/>
          <p14:tracePt t="62852" x="2517775" y="6242050"/>
          <p14:tracePt t="62871" x="2500313" y="6242050"/>
          <p14:tracePt t="62890" x="2465388" y="6242050"/>
          <p14:tracePt t="62909" x="2428875" y="6242050"/>
          <p14:tracePt t="62927" x="2357438" y="6251575"/>
          <p14:tracePt t="62931" x="2312988" y="6251575"/>
          <p14:tracePt t="62949" x="2205038" y="6232525"/>
          <p14:tracePt t="62968" x="2054225" y="6188075"/>
          <p14:tracePt t="62987" x="1965325" y="6170613"/>
          <p14:tracePt t="63006" x="1839913" y="6126163"/>
          <p14:tracePt t="63024" x="1758950" y="6108700"/>
          <p14:tracePt t="63044" x="1724025" y="6099175"/>
          <p14:tracePt t="63201" x="1731963" y="6099175"/>
          <p14:tracePt t="63222" x="1768475" y="6116638"/>
          <p14:tracePt t="63243" x="1803400" y="6161088"/>
          <p14:tracePt t="63264" x="1847850" y="6197600"/>
          <p14:tracePt t="63285" x="1857375" y="6205538"/>
          <p14:tracePt t="63305" x="1857375" y="6215063"/>
          <p14:tracePt t="63355" x="1847850" y="6224588"/>
          <p14:tracePt t="63376" x="1839913" y="6232525"/>
          <p14:tracePt t="63395" x="1803400" y="6242050"/>
          <p14:tracePt t="63413" x="1785938" y="6251575"/>
          <p14:tracePt t="63710" x="1803400" y="6242050"/>
          <p14:tracePt t="63730" x="1874838" y="6197600"/>
          <p14:tracePt t="63750" x="1919288" y="6180138"/>
          <p14:tracePt t="63770" x="1990725" y="6153150"/>
          <p14:tracePt t="63790" x="2036763" y="6134100"/>
          <p14:tracePt t="63809" x="2098675" y="6126163"/>
          <p14:tracePt t="63827" x="2133600" y="6108700"/>
          <p14:tracePt t="63846" x="2170113" y="6108700"/>
          <p14:tracePt t="63864" x="2187575" y="6108700"/>
          <p14:tracePt t="63901" x="2197100" y="6108700"/>
          <p14:tracePt t="63919" x="2205038" y="6116638"/>
          <p14:tracePt t="63938" x="2224088" y="6126163"/>
          <p14:tracePt t="63960" x="2232025" y="6134100"/>
          <p14:tracePt t="63996" x="2232025" y="6143625"/>
          <p14:tracePt t="64015" x="2241550" y="6161088"/>
          <p14:tracePt t="64033" x="2251075" y="6188075"/>
          <p14:tracePt t="64051" x="2259013" y="6215063"/>
          <p14:tracePt t="64070" x="2259013" y="6224588"/>
          <p14:tracePt t="64088" x="2259013" y="6232525"/>
          <p14:tracePt t="64218" x="2268538" y="6232525"/>
          <p14:tracePt t="64239" x="2276475" y="6224588"/>
          <p14:tracePt t="64261" x="2322513" y="6188075"/>
          <p14:tracePt t="64282" x="2393950" y="6161088"/>
          <p14:tracePt t="64303" x="2428875" y="6153150"/>
          <p14:tracePt t="64324" x="2465388" y="6143625"/>
          <p14:tracePt t="64344" x="2473325" y="6143625"/>
          <p14:tracePt t="64400" x="2482850" y="6143625"/>
          <p14:tracePt t="64418" x="2509838" y="6143625"/>
          <p14:tracePt t="64437" x="2544763" y="6153150"/>
          <p14:tracePt t="64458" x="2554288" y="6161088"/>
          <p14:tracePt t="64543" x="2562225" y="6170613"/>
          <p14:tracePt t="64582" x="2571750" y="6170613"/>
          <p14:tracePt t="64618" x="2571750" y="6180138"/>
          <p14:tracePt t="64816" x="2589213" y="6180138"/>
          <p14:tracePt t="64836" x="2608263" y="6170613"/>
          <p14:tracePt t="64858" x="2660650" y="6170613"/>
          <p14:tracePt t="64880" x="2670175" y="6170613"/>
          <p14:tracePt t="64920" x="2670175" y="6161088"/>
          <p14:tracePt t="65052" x="2660650" y="6161088"/>
          <p14:tracePt t="65072" x="2625725" y="6197600"/>
          <p14:tracePt t="65092" x="2608263" y="6224588"/>
          <p14:tracePt t="65114" x="2598738" y="6232525"/>
          <p14:tracePt t="65132" x="2598738" y="6242050"/>
          <p14:tracePt t="65378" x="2608263" y="6232525"/>
          <p14:tracePt t="65397" x="2616200" y="6215063"/>
          <p14:tracePt t="65417" x="2660650" y="6180138"/>
          <p14:tracePt t="65436" x="2687638" y="6153150"/>
          <p14:tracePt t="65439" x="2705100" y="6143625"/>
          <p14:tracePt t="65459" x="2751138" y="6116638"/>
          <p14:tracePt t="65478" x="2822575" y="6108700"/>
          <p14:tracePt t="65498" x="2840038" y="6108700"/>
          <p14:tracePt t="65516" x="2874963" y="6108700"/>
          <p14:tracePt t="65547" x="2928938" y="6134100"/>
          <p14:tracePt t="65580" x="2973388" y="6188075"/>
          <p14:tracePt t="65601" x="3000375" y="6215063"/>
          <p14:tracePt t="65621" x="3009900" y="6232525"/>
          <p14:tracePt t="65640" x="3027363" y="6269038"/>
          <p14:tracePt t="65659" x="3036888" y="6286500"/>
          <p14:tracePt t="65679" x="3036888" y="6323013"/>
          <p14:tracePt t="65698" x="3036888" y="6330950"/>
          <p14:tracePt t="65938" x="3044825" y="6330950"/>
          <p14:tracePt t="65960" x="3071813" y="6330950"/>
          <p14:tracePt t="65983" x="3108325" y="6313488"/>
          <p14:tracePt t="66005" x="3160713" y="6296025"/>
          <p14:tracePt t="66027" x="3241675" y="6276975"/>
          <p14:tracePt t="66048" x="3313113" y="6269038"/>
          <p14:tracePt t="66070" x="3357563" y="6269038"/>
          <p14:tracePt t="66119" x="3367088" y="6269038"/>
          <p14:tracePt t="66140" x="3375025" y="6259513"/>
          <p14:tracePt t="66161" x="3411538" y="6242050"/>
          <p14:tracePt t="66182" x="3438525" y="6232525"/>
          <p14:tracePt t="66203" x="3473450" y="6215063"/>
          <p14:tracePt t="66224" x="3517900" y="6197600"/>
          <p14:tracePt t="66245" x="3544888" y="6180138"/>
          <p14:tracePt t="66267" x="3571875" y="6180138"/>
          <p14:tracePt t="66288" x="3589338" y="6180138"/>
          <p14:tracePt t="66309" x="3598863" y="6180138"/>
          <p14:tracePt t="66352" x="3608388" y="6180138"/>
          <p14:tracePt t="66372" x="3625850" y="6180138"/>
          <p14:tracePt t="66392" x="3633788" y="6180138"/>
          <p14:tracePt t="66547" x="3625850" y="6180138"/>
          <p14:tracePt t="66568" x="3589338" y="6197600"/>
          <p14:tracePt t="66589" x="3562350" y="6224588"/>
          <p14:tracePt t="66611" x="3517900" y="6259513"/>
          <p14:tracePt t="66633" x="3500438" y="6269038"/>
          <p14:tracePt t="66656" x="3482975" y="6269038"/>
          <p14:tracePt t="66677" x="3455988" y="6296025"/>
          <p14:tracePt t="66696" x="3429000" y="6313488"/>
          <p14:tracePt t="66715" x="3394075" y="6330950"/>
          <p14:tracePt t="66735" x="3375025" y="6340475"/>
          <p14:tracePt t="66754" x="3367088" y="6340475"/>
          <p14:tracePt t="66948" x="3375025" y="6340475"/>
          <p14:tracePt t="66969" x="3402013" y="6313488"/>
          <p14:tracePt t="66989" x="3500438" y="6269038"/>
          <p14:tracePt t="67010" x="3625850" y="6242050"/>
          <p14:tracePt t="67029" x="3705225" y="6242050"/>
          <p14:tracePt t="67048" x="3751263" y="6242050"/>
          <p14:tracePt t="67068" x="3759200" y="6242050"/>
          <p14:tracePt t="67086" x="3776663" y="6242050"/>
          <p14:tracePt t="67105" x="3795713" y="6251575"/>
          <p14:tracePt t="67124" x="3813175" y="6276975"/>
          <p14:tracePt t="67143" x="3830638" y="6296025"/>
          <p14:tracePt t="67163" x="3840163" y="6323013"/>
          <p14:tracePt t="67181" x="3857625" y="6348413"/>
          <p14:tracePt t="67200" x="3857625" y="6375400"/>
          <p14:tracePt t="67218" x="3857625" y="6384925"/>
          <p14:tracePt t="67494" x="3867150" y="6384925"/>
          <p14:tracePt t="67516" x="3867150" y="6394450"/>
          <p14:tracePt t="67552" x="3875088" y="6394450"/>
          <p14:tracePt t="67845" x="3884613" y="6394450"/>
          <p14:tracePt t="69565" x="3884613" y="6384925"/>
          <p14:tracePt t="69583" x="3875088" y="6357938"/>
          <p14:tracePt t="69604" x="3867150" y="6323013"/>
          <p14:tracePt t="69623" x="3867150" y="6303963"/>
          <p14:tracePt t="69642" x="3857625" y="6276975"/>
          <p14:tracePt t="69661" x="3857625" y="6259513"/>
          <p14:tracePt t="69679" x="3840163" y="6232525"/>
          <p14:tracePt t="69710" x="3795713" y="6197600"/>
          <p14:tracePt t="69730" x="3768725" y="6180138"/>
          <p14:tracePt t="69749" x="3759200" y="6170613"/>
          <p14:tracePt t="69768" x="3732213" y="6153150"/>
          <p14:tracePt t="69787" x="3705225" y="6126163"/>
          <p14:tracePt t="69806" x="3679825" y="6108700"/>
          <p14:tracePt t="69825" x="3660775" y="6099175"/>
          <p14:tracePt t="70990" x="3670300" y="6108700"/>
          <p14:tracePt t="71008" x="3687763" y="6116638"/>
          <p14:tracePt t="71027" x="3724275" y="6134100"/>
          <p14:tracePt t="71048" x="3751263" y="6143625"/>
          <p14:tracePt t="71067" x="3786188" y="6161088"/>
          <p14:tracePt t="71086" x="3795713" y="6161088"/>
          <p14:tracePt t="71124" x="3822700" y="6170613"/>
          <p14:tracePt t="71143" x="3840163" y="6180138"/>
          <p14:tracePt t="71176" x="3902075" y="6197600"/>
          <p14:tracePt t="71195" x="3929063" y="6205538"/>
          <p14:tracePt t="71214" x="3946525" y="6215063"/>
          <p14:tracePt t="71232" x="4000500" y="6224588"/>
          <p14:tracePt t="71251" x="4037013" y="6232525"/>
          <p14:tracePt t="71269" x="4071938" y="6232525"/>
          <p14:tracePt t="71288" x="4125913" y="6232525"/>
          <p14:tracePt t="71306" x="4170363" y="6232525"/>
          <p14:tracePt t="71325" x="4214813" y="6224588"/>
          <p14:tracePt t="71344" x="4241800" y="6224588"/>
          <p14:tracePt t="71363" x="4276725" y="6224588"/>
          <p14:tracePt t="71381" x="4295775" y="6224588"/>
          <p14:tracePt t="71400" x="4322763" y="6224588"/>
          <p14:tracePt t="71409" x="4340225" y="6224588"/>
          <p14:tracePt t="71425" x="4375150" y="6224588"/>
          <p14:tracePt t="71442" x="4419600" y="6224588"/>
          <p14:tracePt t="71459" x="4446588" y="6224588"/>
          <p14:tracePt t="71475" x="4473575" y="6224588"/>
          <p14:tracePt t="71479" x="4483100" y="6224588"/>
          <p14:tracePt t="71492" x="4491038" y="6224588"/>
          <p14:tracePt t="71509" x="4500563" y="6224588"/>
          <p14:tracePt t="71525" x="4510088" y="6224588"/>
          <p14:tracePt t="71542" x="4527550" y="6224588"/>
          <p14:tracePt t="71559" x="4545013" y="6215063"/>
          <p14:tracePt t="71575" x="4581525" y="6205538"/>
          <p14:tracePt t="71592" x="4598988" y="6197600"/>
          <p14:tracePt t="71608" x="4625975" y="6188075"/>
          <p14:tracePt t="71625" x="4652963" y="6180138"/>
          <p14:tracePt t="71641" x="4679950" y="6170613"/>
          <p14:tracePt t="71659" x="4697413" y="6143625"/>
          <p14:tracePt t="71675" x="4732338" y="6126163"/>
          <p14:tracePt t="71691" x="4768850" y="6089650"/>
          <p14:tracePt t="71709" x="4795838" y="6062663"/>
          <p14:tracePt t="71725" x="4822825" y="6054725"/>
          <p14:tracePt t="71741" x="4840288" y="6027738"/>
          <p14:tracePt t="71759" x="4867275" y="6010275"/>
          <p14:tracePt t="71775" x="4884738" y="5983288"/>
          <p14:tracePt t="71791" x="4911725" y="5956300"/>
          <p14:tracePt t="71809" x="4956175" y="5919788"/>
          <p14:tracePt t="71825" x="4965700" y="5894388"/>
          <p14:tracePt t="71841" x="4983163" y="5867400"/>
          <p14:tracePt t="71858" x="5000625" y="5848350"/>
          <p14:tracePt t="71875" x="5018088" y="5822950"/>
          <p14:tracePt t="71892" x="5045075" y="5786438"/>
          <p14:tracePt t="71910" x="5089525" y="5680075"/>
          <p14:tracePt t="71925" x="5126038" y="5599113"/>
          <p14:tracePt t="71941" x="5160963" y="5518150"/>
          <p14:tracePt t="71958" x="5180013" y="5411788"/>
          <p14:tracePt t="71975" x="5197475" y="5340350"/>
          <p14:tracePt t="71991" x="5205413" y="5276850"/>
          <p14:tracePt t="72009" x="5214938" y="5160963"/>
          <p14:tracePt t="72025" x="5224463" y="5062538"/>
          <p14:tracePt t="72041" x="5232400" y="4973638"/>
          <p14:tracePt t="72058" x="5241925" y="4875213"/>
          <p14:tracePt t="72075" x="5251450" y="4786313"/>
          <p14:tracePt t="72091" x="5259388" y="4714875"/>
          <p14:tracePt t="72109" x="5268913" y="4608513"/>
          <p14:tracePt t="72125" x="5286375" y="4510088"/>
          <p14:tracePt t="72141" x="5286375" y="4438650"/>
          <p14:tracePt t="72158" x="5286375" y="4348163"/>
          <p14:tracePt t="72175" x="5286375" y="4268788"/>
          <p14:tracePt t="72191" x="5286375" y="4205288"/>
          <p14:tracePt t="72209" x="5286375" y="4143375"/>
          <p14:tracePt t="72225" x="5286375" y="4116388"/>
          <p14:tracePt t="72242" x="5286375" y="4081463"/>
          <p14:tracePt t="72258" x="5303838" y="4010025"/>
          <p14:tracePt t="72274" x="5303838" y="3919538"/>
          <p14:tracePt t="72291" x="5322888" y="3822700"/>
          <p14:tracePt t="72308" x="5340350" y="3724275"/>
          <p14:tracePt t="72325" x="5367338" y="3625850"/>
          <p14:tracePt t="72341" x="5394325" y="3598863"/>
          <p14:tracePt t="72358" x="5411788" y="3571875"/>
          <p14:tracePt t="72374" x="5438775" y="3544888"/>
          <p14:tracePt t="72391" x="5465763" y="3527425"/>
          <p14:tracePt t="72408" x="5491163" y="3509963"/>
          <p14:tracePt t="72425" x="5518150" y="3490913"/>
          <p14:tracePt t="72441" x="5562600" y="3482975"/>
          <p14:tracePt t="72458" x="5634038" y="3482975"/>
          <p14:tracePt t="72486" x="5732463" y="3482975"/>
          <p14:tracePt t="72512" x="5813425" y="3509963"/>
          <p14:tracePt t="72537" x="5848350" y="3536950"/>
          <p14:tracePt t="72558" x="5884863" y="3554413"/>
          <p14:tracePt t="72581" x="5919788" y="3562350"/>
          <p14:tracePt t="72604" x="5929313" y="3562350"/>
          <p14:tracePt t="72626" x="5965825" y="3571875"/>
          <p14:tracePt t="72649" x="6000750" y="3581400"/>
          <p14:tracePt t="72671" x="6045200" y="3589338"/>
          <p14:tracePt t="72693" x="6081713" y="3598863"/>
          <p14:tracePt t="72716" x="6108700" y="3598863"/>
          <p14:tracePt t="72737" x="6143625" y="3598863"/>
          <p14:tracePt t="72758" x="6197600" y="3589338"/>
          <p14:tracePt t="72780" x="6269038" y="3571875"/>
          <p14:tracePt t="72802" x="6303963" y="3562350"/>
          <p14:tracePt t="72824" x="6313488" y="3562350"/>
          <p14:tracePt t="73538" x="6323013" y="3562350"/>
          <p14:tracePt t="73562" x="6340475" y="3562350"/>
          <p14:tracePt t="73588" x="6367463" y="3589338"/>
          <p14:tracePt t="73613" x="6402388" y="3625850"/>
          <p14:tracePt t="73634" x="6473825" y="3660775"/>
          <p14:tracePt t="73657" x="6616700" y="3705225"/>
          <p14:tracePt t="73679" x="6777038" y="3759200"/>
          <p14:tracePt t="73702" x="6867525" y="3803650"/>
          <p14:tracePt t="73724" x="7037388" y="3857625"/>
          <p14:tracePt t="73749" x="7331075" y="3911600"/>
          <p14:tracePt t="73775" x="7599363" y="3911600"/>
          <p14:tracePt t="73799" x="7947025" y="3848100"/>
          <p14:tracePt t="73822" x="8215313" y="3786188"/>
          <p14:tracePt t="73845" x="8385175" y="3741738"/>
          <p14:tracePt t="73868" x="8420100" y="3705225"/>
          <p14:tracePt t="73952" x="8429625" y="3697288"/>
          <p14:tracePt t="73975" x="8439150" y="3679825"/>
          <p14:tracePt t="74002" x="8456613" y="3643313"/>
          <p14:tracePt t="74024" x="8483600" y="3616325"/>
          <p14:tracePt t="74046" x="8510588" y="3589338"/>
          <p14:tracePt t="74068" x="8562975" y="3554413"/>
          <p14:tracePt t="74090" x="8661400" y="3509963"/>
          <p14:tracePt t="74113" x="8705850" y="3500438"/>
          <p14:tracePt t="74182" x="8705850" y="3490913"/>
          <p14:tracePt t="74300" x="8705850" y="3482975"/>
          <p14:tracePt t="74572" x="8705850" y="3490913"/>
          <p14:tracePt t="74596" x="8742363" y="3527425"/>
          <p14:tracePt t="74622" x="8804275" y="3589338"/>
          <p14:tracePt t="74648" x="9001125" y="3670300"/>
          <p14:tracePt t="74673" x="9153525" y="3724275"/>
          <p14:tracePt t="74696" x="9304338" y="3776663"/>
          <p14:tracePt t="74718" x="9456738" y="3813175"/>
          <p14:tracePt t="74740" x="9609138" y="3830638"/>
          <p14:tracePt t="74773" x="9804400" y="3848100"/>
          <p14:tracePt t="74795" x="9929813" y="3848100"/>
          <p14:tracePt t="74817" x="9983788" y="3857625"/>
          <p14:tracePt t="74839" x="10001250" y="3867150"/>
          <p14:tracePt t="74861" x="10037763" y="3867150"/>
          <p14:tracePt t="74884" x="10082213" y="3867150"/>
          <p14:tracePt t="74907" x="10161588" y="3840163"/>
          <p14:tracePt t="74929" x="10242550" y="3822700"/>
          <p14:tracePt t="74952" x="10323513" y="3813175"/>
          <p14:tracePt t="74974" x="10348913" y="3813175"/>
          <p14:tracePt t="74978" x="10358438" y="3813175"/>
          <p14:tracePt t="74989" x="10367963" y="3813175"/>
          <p14:tracePt t="75089" x="10375900" y="3803650"/>
          <p14:tracePt t="75112" x="10385425" y="3803650"/>
          <p14:tracePt t="75135" x="10385425" y="3795713"/>
          <p14:tracePt t="75246" x="10394950" y="3786188"/>
          <p14:tracePt t="75270" x="10420350" y="3768725"/>
          <p14:tracePt t="75296" x="10466388" y="3741738"/>
          <p14:tracePt t="75320" x="10491788" y="3724275"/>
          <p14:tracePt t="75346" x="10501313" y="3705225"/>
          <p14:tracePt t="75370" x="10510838" y="3697288"/>
          <p14:tracePt t="75396" x="10518775" y="3679825"/>
          <p14:tracePt t="75446" x="10518775" y="3670300"/>
          <p14:tracePt t="75665" x="10528300" y="3670300"/>
          <p14:tracePt t="75689" x="10653713" y="3697288"/>
          <p14:tracePt t="75715" x="10804525" y="3714750"/>
          <p14:tracePt t="75742" x="10912475" y="3724275"/>
          <p14:tracePt t="75767" x="10939463" y="3724275"/>
          <p14:tracePt t="75793" x="10956925" y="3724275"/>
          <p14:tracePt t="75818" x="10991850" y="3724275"/>
          <p14:tracePt t="75840" x="11028363" y="3724275"/>
          <p14:tracePt t="75872" x="11055350" y="3724275"/>
          <p14:tracePt t="75894" x="11063288" y="3724275"/>
          <p14:tracePt t="75916" x="11082338" y="3714750"/>
          <p14:tracePt t="75939" x="11109325" y="3714750"/>
          <p14:tracePt t="75961" x="11134725" y="3705225"/>
          <p14:tracePt t="75983" x="11153775" y="3705225"/>
          <p14:tracePt t="76006" x="11225213" y="3679825"/>
          <p14:tracePt t="76030" x="11260138" y="3679825"/>
          <p14:tracePt t="76053" x="11269663" y="3679825"/>
          <p14:tracePt t="76097" x="11287125" y="3670300"/>
          <p14:tracePt t="76119" x="11296650" y="3670300"/>
          <p14:tracePt t="76140" x="11323638" y="3660775"/>
          <p14:tracePt t="76162" x="11331575" y="3652838"/>
          <p14:tracePt t="76185" x="11358563" y="3643313"/>
          <p14:tracePt t="76207" x="11368088" y="3643313"/>
          <p14:tracePt t="76229" x="11376025" y="3643313"/>
          <p14:tracePt t="76252" x="11395075" y="3633788"/>
          <p14:tracePt t="77192" x="11385550" y="3633788"/>
          <p14:tracePt t="77215" x="11198225" y="3697288"/>
          <p14:tracePt t="77240" x="10599738" y="3867150"/>
          <p14:tracePt t="77266" x="9777413" y="4089400"/>
          <p14:tracePt t="77309" x="9269413" y="4224338"/>
          <p14:tracePt t="77334" x="9259888" y="4224338"/>
          <p14:tracePt t="77357" x="9224963" y="4224338"/>
          <p14:tracePt t="77379" x="9109075" y="4214813"/>
          <p14:tracePt t="77403" x="8956675" y="4160838"/>
          <p14:tracePt t="77426" x="8840788" y="4116388"/>
          <p14:tracePt t="77448" x="8777288" y="4071938"/>
          <p14:tracePt t="77471" x="8705850" y="4027488"/>
          <p14:tracePt t="77494" x="8589963" y="3983038"/>
          <p14:tracePt t="77505" x="8528050" y="3965575"/>
          <p14:tracePt t="77520" x="8375650" y="3929063"/>
          <p14:tracePt t="77537" x="8232775" y="3919538"/>
          <p14:tracePt t="77553" x="8143875" y="3911600"/>
          <p14:tracePt t="77570" x="8099425" y="3875088"/>
          <p14:tracePt t="77587" x="8089900" y="3857625"/>
          <p14:tracePt t="77603" x="8081963" y="3840163"/>
          <p14:tracePt t="77620" x="8062913" y="3813175"/>
          <p14:tracePt t="77642" x="8037513" y="3751263"/>
          <p14:tracePt t="77666" x="8010525" y="3679825"/>
          <p14:tracePt t="77688" x="7991475" y="3633788"/>
          <p14:tracePt t="77710" x="7983538" y="3598863"/>
          <p14:tracePt t="77735" x="7983538" y="3571875"/>
          <p14:tracePt t="77757" x="7983538" y="3554413"/>
          <p14:tracePt t="77779" x="7983538" y="3544888"/>
          <p14:tracePt t="77880" x="7991475" y="3536950"/>
          <p14:tracePt t="77901" x="8001000" y="3536950"/>
          <p14:tracePt t="77925" x="8001000" y="3527425"/>
          <p14:tracePt t="77947" x="8018463" y="3517900"/>
          <p14:tracePt t="77969" x="8027988" y="3490913"/>
          <p14:tracePt t="77991" x="8037513" y="3455988"/>
          <p14:tracePt t="78013" x="8037513" y="3411538"/>
          <p14:tracePt t="78037" x="8001000" y="3367088"/>
          <p14:tracePt t="78060" x="7966075" y="3330575"/>
          <p14:tracePt t="78081" x="7920038" y="3286125"/>
          <p14:tracePt t="78103" x="7885113" y="3259138"/>
          <p14:tracePt t="78121" x="7858125" y="3241675"/>
          <p14:tracePt t="78136" x="7831138" y="3214688"/>
          <p14:tracePt t="78162" x="7804150" y="3214688"/>
          <p14:tracePt t="78187" x="7769225" y="3205163"/>
          <p14:tracePt t="78212" x="7715250" y="3205163"/>
          <p14:tracePt t="78238" x="7661275" y="3197225"/>
          <p14:tracePt t="78262" x="7599363" y="3197225"/>
          <p14:tracePt t="78289" x="7466013" y="3205163"/>
          <p14:tracePt t="78314" x="7205663" y="3268663"/>
          <p14:tracePt t="78339" x="7037388" y="3322638"/>
          <p14:tracePt t="78365" x="6973888" y="3367088"/>
          <p14:tracePt t="78390" x="6929438" y="3402013"/>
          <p14:tracePt t="78415" x="6884988" y="3438525"/>
          <p14:tracePt t="78440" x="6848475" y="3482975"/>
          <p14:tracePt t="78465" x="6813550" y="3517900"/>
          <p14:tracePt t="78490" x="6769100" y="3571875"/>
          <p14:tracePt t="78514" x="6751638" y="3608388"/>
          <p14:tracePt t="78541" x="6732588" y="3643313"/>
          <p14:tracePt t="78567" x="6724650" y="3741738"/>
          <p14:tracePt t="78592" x="6759575" y="3848100"/>
          <p14:tracePt t="78616" x="6867525" y="3938588"/>
          <p14:tracePt t="78642" x="6973888" y="3990975"/>
          <p14:tracePt t="78668" x="7072313" y="4017963"/>
          <p14:tracePt t="78691" x="7116763" y="4027488"/>
          <p14:tracePt t="78714" x="7170738" y="4027488"/>
          <p14:tracePt t="78737" x="7304088" y="3990975"/>
          <p14:tracePt t="78759" x="7402513" y="3956050"/>
          <p14:tracePt t="78783" x="7608888" y="3884613"/>
          <p14:tracePt t="78806" x="7715250" y="3867150"/>
          <p14:tracePt t="78829" x="7813675" y="3830638"/>
          <p14:tracePt t="78852" x="7840663" y="3813175"/>
          <p14:tracePt t="78875" x="7875588" y="3803650"/>
          <p14:tracePt t="78897" x="7912100" y="3786188"/>
          <p14:tracePt t="78919" x="7966075" y="3751263"/>
          <p14:tracePt t="78941" x="8037513" y="3705225"/>
          <p14:tracePt t="78963" x="8116888" y="3679825"/>
          <p14:tracePt t="78986" x="8170863" y="3652838"/>
          <p14:tracePt t="79008" x="8205788" y="3633788"/>
          <p14:tracePt t="79033" x="8232775" y="3608388"/>
          <p14:tracePt t="79056" x="8259763" y="3571875"/>
          <p14:tracePt t="79079" x="8286750" y="3527425"/>
          <p14:tracePt t="79101" x="8296275" y="3482975"/>
          <p14:tracePt t="79127" x="8296275" y="3394075"/>
          <p14:tracePt t="79151" x="8286750" y="3348038"/>
          <p14:tracePt t="79175" x="8269288" y="3313113"/>
          <p14:tracePt t="79197" x="8251825" y="3276600"/>
          <p14:tracePt t="79219" x="8215313" y="3241675"/>
          <p14:tracePt t="79241" x="8161338" y="3205163"/>
          <p14:tracePt t="79262" x="8099425" y="3187700"/>
          <p14:tracePt t="79285" x="7920038" y="3143250"/>
          <p14:tracePt t="79307" x="7858125" y="3143250"/>
          <p14:tracePt t="79330" x="7804150" y="3143250"/>
          <p14:tracePt t="79352" x="7751763" y="3143250"/>
          <p14:tracePt t="79375" x="7688263" y="3143250"/>
          <p14:tracePt t="79397" x="7554913" y="3143250"/>
          <p14:tracePt t="79419" x="7402513" y="3152775"/>
          <p14:tracePt t="79442" x="7277100" y="3170238"/>
          <p14:tracePt t="79463" x="7215188" y="3179763"/>
          <p14:tracePt t="79486" x="7180263" y="3197225"/>
          <p14:tracePt t="79509" x="7143750" y="3214688"/>
          <p14:tracePt t="79511" x="7134225" y="3224213"/>
          <p14:tracePt t="79532" x="7108825" y="3241675"/>
          <p14:tracePt t="79555" x="7062788" y="3268663"/>
          <p14:tracePt t="79577" x="6991350" y="3330575"/>
          <p14:tracePt t="79599" x="6946900" y="3367088"/>
          <p14:tracePt t="79621" x="6911975" y="3402013"/>
          <p14:tracePt t="79643" x="6875463" y="3446463"/>
          <p14:tracePt t="79666" x="6858000" y="3536950"/>
          <p14:tracePt t="79688" x="6875463" y="3633788"/>
          <p14:tracePt t="79710" x="6902450" y="3714750"/>
          <p14:tracePt t="79732" x="6946900" y="3776663"/>
          <p14:tracePt t="79755" x="6983413" y="3813175"/>
          <p14:tracePt t="79777" x="7018338" y="3840163"/>
          <p14:tracePt t="79799" x="7089775" y="3867150"/>
          <p14:tracePt t="79822" x="7188200" y="3884613"/>
          <p14:tracePt t="79845" x="7331075" y="3894138"/>
          <p14:tracePt t="79868" x="7491413" y="3857625"/>
          <p14:tracePt t="79891" x="7653338" y="3803650"/>
          <p14:tracePt t="79912" x="7786688" y="3768725"/>
          <p14:tracePt t="79935" x="7848600" y="3751263"/>
          <p14:tracePt t="79958" x="7867650" y="3741738"/>
          <p14:tracePt t="79981" x="7920038" y="3714750"/>
          <p14:tracePt t="80004" x="8001000" y="3679825"/>
          <p14:tracePt t="80027" x="8072438" y="3643313"/>
          <p14:tracePt t="80031" x="8089900" y="3643313"/>
          <p14:tracePt t="80052" x="8116888" y="3608388"/>
          <p14:tracePt t="80075" x="8161338" y="3554413"/>
          <p14:tracePt t="80097" x="8205788" y="3455988"/>
          <p14:tracePt t="80119" x="8224838" y="3419475"/>
          <p14:tracePt t="80142" x="8232775" y="3357563"/>
          <p14:tracePt t="80164" x="8215313" y="3303588"/>
          <p14:tracePt t="80261" x="8116888" y="3232150"/>
          <p14:tracePt t="80439" x="8116888" y="3241675"/>
          <p14:tracePt t="80463" x="8143875" y="3268663"/>
          <p14:tracePt t="80487" x="8197850" y="3313113"/>
          <p14:tracePt t="80512" x="8340725" y="3411538"/>
          <p14:tracePt t="80517" x="8412163" y="3455988"/>
          <p14:tracePt t="80542" x="8670925" y="3598863"/>
          <p14:tracePt t="80568" x="8920163" y="3697288"/>
          <p14:tracePt t="80594" x="9170988" y="3795713"/>
          <p14:tracePt t="80620" x="9313863" y="3803650"/>
          <p14:tracePt t="80645" x="9412288" y="3803650"/>
          <p14:tracePt t="80670" x="9483725" y="3786188"/>
          <p14:tracePt t="80695" x="9537700" y="3786188"/>
          <p14:tracePt t="80720" x="9599613" y="3786188"/>
          <p14:tracePt t="80745" x="9688513" y="3786188"/>
          <p14:tracePt t="80770" x="9840913" y="3795713"/>
          <p14:tracePt t="80796" x="9947275" y="3795713"/>
          <p14:tracePt t="80821" x="10001250" y="3786188"/>
          <p14:tracePt t="80847" x="10010775" y="3786188"/>
          <p14:tracePt t="80920" x="10010775" y="3776663"/>
          <p14:tracePt t="80985" x="10001250" y="3776663"/>
          <p14:tracePt t="81019" x="9991725" y="3776663"/>
          <p14:tracePt t="81057" x="9983788" y="3776663"/>
          <p14:tracePt t="81081" x="9947275" y="3776663"/>
          <p14:tracePt t="81106" x="9920288" y="3776663"/>
          <p14:tracePt t="81133" x="9867900" y="3768725"/>
          <p14:tracePt t="81159" x="9831388" y="3751263"/>
          <p14:tracePt t="81185" x="9759950" y="3741738"/>
          <p14:tracePt t="81210" x="9688513" y="3741738"/>
          <p14:tracePt t="81235" x="9634538" y="3741738"/>
          <p14:tracePt t="81260" x="9609138" y="3741738"/>
          <p14:tracePt t="81286" x="9582150" y="3741738"/>
          <p14:tracePt t="81310" x="9572625" y="3741738"/>
          <p14:tracePt t="81335" x="9537700" y="3759200"/>
          <p14:tracePt t="81361" x="9466263" y="3786188"/>
          <p14:tracePt t="81385" x="9420225" y="3813175"/>
          <p14:tracePt t="81410" x="9375775" y="3840163"/>
          <p14:tracePt t="81436" x="9367838" y="3840163"/>
          <p14:tracePt t="81462" x="9358313" y="3857625"/>
          <p14:tracePt t="81487" x="9331325" y="3894138"/>
          <p14:tracePt t="81513" x="9313863" y="3919538"/>
          <p14:tracePt t="81538" x="9313863" y="3956050"/>
          <p14:tracePt t="81542" x="9304338" y="3965575"/>
          <p14:tracePt t="81566" x="9304338" y="4000500"/>
          <p14:tracePt t="81591" x="9304338" y="4037013"/>
          <p14:tracePt t="81617" x="9331325" y="4071938"/>
          <p14:tracePt t="81642" x="9385300" y="4133850"/>
          <p14:tracePt t="81667" x="9429750" y="4170363"/>
          <p14:tracePt t="81691" x="9491663" y="4187825"/>
          <p14:tracePt t="81716" x="9545638" y="4187825"/>
          <p14:tracePt t="81742" x="9644063" y="4187825"/>
          <p14:tracePt t="81767" x="9742488" y="4152900"/>
          <p14:tracePt t="81792" x="9823450" y="4133850"/>
          <p14:tracePt t="81817" x="9875838" y="4125913"/>
          <p14:tracePt t="81842" x="9920288" y="4108450"/>
          <p14:tracePt t="81867" x="9966325" y="4098925"/>
          <p14:tracePt t="81891" x="10037763" y="4071938"/>
          <p14:tracePt t="81917" x="10082213" y="4037013"/>
          <p14:tracePt t="81942" x="10144125" y="4000500"/>
          <p14:tracePt t="81967" x="10180638" y="3973513"/>
          <p14:tracePt t="81992" x="10215563" y="3946525"/>
          <p14:tracePt t="82018" x="10252075" y="3902075"/>
          <p14:tracePt t="82022" x="10260013" y="3894138"/>
          <p14:tracePt t="82046" x="10269538" y="3875088"/>
          <p14:tracePt t="82071" x="10277475" y="3840163"/>
          <p14:tracePt t="82096" x="10277475" y="3813175"/>
          <p14:tracePt t="82121" x="10260013" y="3776663"/>
          <p14:tracePt t="82146" x="10225088" y="3741738"/>
          <p14:tracePt t="82172" x="10180638" y="3705225"/>
          <p14:tracePt t="82197" x="10134600" y="3697288"/>
          <p14:tracePt t="82222" x="10055225" y="3697288"/>
          <p14:tracePt t="82247" x="9991725" y="3697288"/>
          <p14:tracePt t="82271" x="9939338" y="3697288"/>
          <p14:tracePt t="82295" x="9894888" y="3697288"/>
          <p14:tracePt t="82321" x="9786938" y="3697288"/>
          <p14:tracePt t="82345" x="9680575" y="3705225"/>
          <p14:tracePt t="82371" x="9545638" y="3714750"/>
          <p14:tracePt t="82396" x="9420225" y="3732213"/>
          <p14:tracePt t="82421" x="9348788" y="3741738"/>
          <p14:tracePt t="82448" x="9313863" y="3759200"/>
          <p14:tracePt t="82473" x="9296400" y="3768725"/>
          <p14:tracePt t="82498" x="9269413" y="3786188"/>
          <p14:tracePt t="82522" x="9242425" y="3822700"/>
          <p14:tracePt t="82550" x="9224963" y="3848100"/>
          <p14:tracePt t="82573" x="9197975" y="3884613"/>
          <p14:tracePt t="82598" x="9188450" y="3919538"/>
          <p14:tracePt t="82622" x="9180513" y="3956050"/>
          <p14:tracePt t="82647" x="9180513" y="3990975"/>
          <p14:tracePt t="82673" x="9215438" y="4037013"/>
          <p14:tracePt t="82698" x="9251950" y="4071938"/>
          <p14:tracePt t="82723" x="9304338" y="4108450"/>
          <p14:tracePt t="82750" x="9375775" y="4116388"/>
          <p14:tracePt t="82775" x="9412288" y="4116388"/>
          <p14:tracePt t="82799" x="9420225" y="4116388"/>
          <p14:tracePt t="82823" x="9439275" y="4125913"/>
          <p14:tracePt t="82849" x="9466263" y="4125913"/>
          <p14:tracePt t="82873" x="9501188" y="4108450"/>
          <p14:tracePt t="82898" x="9528175" y="4089400"/>
          <p14:tracePt t="82923" x="9545638" y="4081463"/>
          <p14:tracePt t="82948" x="9563100" y="4044950"/>
          <p14:tracePt t="82974" x="9572625" y="4037013"/>
          <p14:tracePt t="82998" x="9582150" y="4027488"/>
          <p14:tracePt t="83024" x="9599613" y="4017963"/>
          <p14:tracePt t="83028" x="9617075" y="4010025"/>
          <p14:tracePt t="83053" x="9671050" y="3983038"/>
          <p14:tracePt t="83078" x="9858375" y="3919538"/>
          <p14:tracePt t="83103" x="10010775" y="3884613"/>
          <p14:tracePt t="83130" x="10082213" y="3875088"/>
          <p14:tracePt t="83154" x="10090150" y="3875088"/>
          <p14:tracePt t="83640" x="10090150" y="3884613"/>
          <p14:tracePt t="83663" x="9929813" y="3973513"/>
          <p14:tracePt t="83690" x="9599613" y="4116388"/>
          <p14:tracePt t="83716" x="8902700" y="4303713"/>
          <p14:tracePt t="83742" x="8412163" y="4348163"/>
          <p14:tracePt t="83768" x="8180388" y="4348163"/>
          <p14:tracePt t="83799" x="8099425" y="4313238"/>
          <p14:tracePt t="83815" x="8072438" y="4286250"/>
          <p14:tracePt t="83831" x="8037513" y="4251325"/>
          <p14:tracePt t="83857" x="7858125" y="4187825"/>
          <p14:tracePt t="83883" x="7688263" y="4133850"/>
          <p14:tracePt t="83909" x="7537450" y="4081463"/>
          <p14:tracePt t="83935" x="7367588" y="4017963"/>
          <p14:tracePt t="83960" x="7242175" y="3938588"/>
          <p14:tracePt t="83986" x="7188200" y="3902075"/>
          <p14:tracePt t="84011" x="7161213" y="3857625"/>
          <p14:tracePt t="84039" x="7161213" y="3840163"/>
          <p14:tracePt t="84065" x="7126288" y="3795713"/>
          <p14:tracePt t="84090" x="7089775" y="3759200"/>
          <p14:tracePt t="84117" x="7045325" y="3714750"/>
          <p14:tracePt t="84142" x="7010400" y="3679825"/>
          <p14:tracePt t="84167" x="6965950" y="3625850"/>
          <p14:tracePt t="84192" x="6946900" y="3608388"/>
          <p14:tracePt t="84217" x="6946900" y="3589338"/>
          <p14:tracePt t="84286" x="6956425" y="3581400"/>
          <p14:tracePt t="84310" x="7116763" y="3589338"/>
          <p14:tracePt t="84334" x="7510463" y="3643313"/>
          <p14:tracePt t="84360" x="8108950" y="3660775"/>
          <p14:tracePt t="84385" x="8609013" y="3714750"/>
          <p14:tracePt t="84412" x="8742363" y="3751263"/>
          <p14:tracePt t="84438" x="8777288" y="3759200"/>
          <p14:tracePt t="84463" x="8858250" y="3795713"/>
          <p14:tracePt t="84488" x="9010650" y="3813175"/>
          <p14:tracePt t="84513" x="9205913" y="3813175"/>
          <p14:tracePt t="84540" x="9385300" y="3830638"/>
          <p14:tracePt t="84565" x="9528175" y="3830638"/>
          <p14:tracePt t="84590" x="9626600" y="3840163"/>
          <p14:tracePt t="84616" x="9769475" y="3857625"/>
          <p14:tracePt t="84641" x="9902825" y="3884613"/>
          <p14:tracePt t="84666" x="9920288" y="3894138"/>
          <p14:tracePt t="84722" x="9902825" y="3902075"/>
          <p14:tracePt t="84743" x="9823450" y="3929063"/>
          <p14:tracePt t="84766" x="9572625" y="3990975"/>
          <p14:tracePt t="84789" x="9205913" y="4044950"/>
          <p14:tracePt t="84811" x="8840788" y="4089400"/>
          <p14:tracePt t="84835" x="8528050" y="4098925"/>
          <p14:tracePt t="84858" x="8304213" y="4044950"/>
          <p14:tracePt t="84880" x="8072438" y="3983038"/>
          <p14:tracePt t="84904" x="7769225" y="3938588"/>
          <p14:tracePt t="84926" x="7429500" y="3911600"/>
          <p14:tracePt t="84949" x="7081838" y="3884613"/>
          <p14:tracePt t="84972" x="6848475" y="3848100"/>
          <p14:tracePt t="84995" x="6796088" y="3840163"/>
          <p14:tracePt t="85052" x="6804025" y="3848100"/>
          <p14:tracePt t="85073" x="6919913" y="3894138"/>
          <p14:tracePt t="85096" x="7126288" y="3919538"/>
          <p14:tracePt t="85118" x="7966075" y="3919538"/>
          <p14:tracePt t="85142" x="9331325" y="3857625"/>
          <p14:tracePt t="85185" x="10752138" y="3732213"/>
          <p14:tracePt t="85246" x="10760075" y="3732213"/>
          <p14:tracePt t="85473" x="10752138" y="3732213"/>
          <p14:tracePt t="85497" x="10644188" y="3768725"/>
          <p14:tracePt t="85523" x="10420350" y="3830638"/>
          <p14:tracePt t="85526" x="10313988" y="3830638"/>
          <p14:tracePt t="85551" x="9947275" y="3813175"/>
          <p14:tracePt t="85576" x="9348788" y="3714750"/>
          <p14:tracePt t="85604" x="8501063" y="3598863"/>
          <p14:tracePt t="85652" x="8269288" y="3509963"/>
          <p14:tracePt t="85677" x="8259763" y="3500438"/>
          <p14:tracePt t="85699" x="8259763" y="3490913"/>
          <p14:tracePt t="85722" x="8251825" y="3490913"/>
          <p14:tracePt t="85744" x="8197850" y="3465513"/>
          <p14:tracePt t="85765" x="8108950" y="3438525"/>
          <p14:tracePt t="85788" x="8054975" y="3411538"/>
          <p14:tracePt t="85810" x="8045450" y="3402013"/>
          <p14:tracePt t="85864" x="8045450" y="3419475"/>
          <p14:tracePt t="85886" x="8180388" y="3554413"/>
          <p14:tracePt t="85908" x="8394700" y="3643313"/>
          <p14:tracePt t="85932" x="9251950" y="3776663"/>
          <p14:tracePt t="85955" x="9599613" y="3822700"/>
          <p14:tracePt t="85979" x="9617075" y="3830638"/>
          <p14:tracePt t="86035" x="9609138" y="3822700"/>
          <p14:tracePt t="86057" x="9582150" y="3813175"/>
          <p14:tracePt t="86078" x="9510713" y="3803650"/>
          <p14:tracePt t="86100" x="9340850" y="3803650"/>
          <p14:tracePt t="86123" x="9126538" y="3857625"/>
          <p14:tracePt t="86183" x="8715375" y="3929063"/>
          <p14:tracePt t="86206" x="8643938" y="3857625"/>
          <p14:tracePt t="86229" x="8501063" y="3813175"/>
          <p14:tracePt t="86251" x="8447088" y="3768725"/>
          <p14:tracePt t="86273" x="8429625" y="3751263"/>
          <p14:tracePt t="86343" x="8429625" y="3741738"/>
          <p14:tracePt t="86364" x="8429625" y="3732213"/>
          <p14:tracePt t="86479" x="8447088" y="3724275"/>
          <p14:tracePt t="86503" x="8483600" y="3714750"/>
          <p14:tracePt t="86528" x="8518525" y="3705225"/>
          <p14:tracePt t="86553" x="8555038" y="3679825"/>
          <p14:tracePt t="86579" x="8609013" y="3643313"/>
          <p14:tracePt t="86602" x="8634413" y="3616325"/>
          <p14:tracePt t="86625" x="8653463" y="3581400"/>
          <p14:tracePt t="86647" x="8661400" y="3554413"/>
          <p14:tracePt t="86670" x="8661400" y="3527425"/>
          <p14:tracePt t="86692" x="8661400" y="3490913"/>
          <p14:tracePt t="86714" x="8661400" y="3455988"/>
          <p14:tracePt t="86737" x="8626475" y="3402013"/>
          <p14:tracePt t="86758" x="8589963" y="3357563"/>
          <p14:tracePt t="86781" x="8545513" y="3303588"/>
          <p14:tracePt t="86802" x="8474075" y="3268663"/>
          <p14:tracePt t="86824" x="8439150" y="3241675"/>
          <p14:tracePt t="86848" x="8394700" y="3224213"/>
          <p14:tracePt t="86870" x="8367713" y="3214688"/>
          <p14:tracePt t="86893" x="8340725" y="3214688"/>
          <p14:tracePt t="86915" x="8296275" y="3214688"/>
          <p14:tracePt t="86938" x="8224838" y="3214688"/>
          <p14:tracePt t="86961" x="8153400" y="3214688"/>
          <p14:tracePt t="86983" x="8037513" y="3224213"/>
          <p14:tracePt t="87005" x="7894638" y="3251200"/>
          <p14:tracePt t="87028" x="7769225" y="3276600"/>
          <p14:tracePt t="87053" x="7643813" y="3313113"/>
          <p14:tracePt t="87076" x="7483475" y="3357563"/>
          <p14:tracePt t="87099" x="7313613" y="3402013"/>
          <p14:tracePt t="87122" x="7153275" y="3446463"/>
          <p14:tracePt t="87145" x="7081838" y="3490913"/>
          <p14:tracePt t="87167" x="7045325" y="3517900"/>
          <p14:tracePt t="87196" x="6991350" y="3598863"/>
          <p14:tracePt t="87217" x="6965950" y="3643313"/>
          <p14:tracePt t="87240" x="6919913" y="3741738"/>
          <p14:tracePt t="87262" x="6902450" y="3848100"/>
          <p14:tracePt t="87284" x="6911975" y="3983038"/>
          <p14:tracePt t="87307" x="6965950" y="4089400"/>
          <p14:tracePt t="87330" x="7000875" y="4152900"/>
          <p14:tracePt t="87352" x="7099300" y="4197350"/>
          <p14:tracePt t="87375" x="7251700" y="4205288"/>
          <p14:tracePt t="87398" x="7419975" y="4205288"/>
          <p14:tracePt t="87420" x="7581900" y="4197350"/>
          <p14:tracePt t="87442" x="7670800" y="4179888"/>
          <p14:tracePt t="87466" x="7759700" y="4143375"/>
          <p14:tracePt t="87488" x="7902575" y="4116388"/>
          <p14:tracePt t="87511" x="8054975" y="4081463"/>
          <p14:tracePt t="87514" x="8089900" y="4071938"/>
          <p14:tracePt t="87537" x="8224838" y="4027488"/>
          <p14:tracePt t="87560" x="8323263" y="3973513"/>
          <p14:tracePt t="87583" x="8385175" y="3946525"/>
          <p14:tracePt t="87607" x="8518525" y="3884613"/>
          <p14:tracePt t="87630" x="8589963" y="3848100"/>
          <p14:tracePt t="87652" x="8680450" y="3803650"/>
          <p14:tracePt t="87675" x="8732838" y="3776663"/>
          <p14:tracePt t="87696" x="8786813" y="3724275"/>
          <p14:tracePt t="87719" x="8823325" y="3687763"/>
          <p14:tracePt t="87741" x="8848725" y="3625850"/>
          <p14:tracePt t="87764" x="8848725" y="3554413"/>
          <p14:tracePt t="87786" x="8813800" y="3465513"/>
          <p14:tracePt t="87809" x="8769350" y="3411538"/>
          <p14:tracePt t="87834" x="8688388" y="3367088"/>
          <p14:tracePt t="87857" x="8582025" y="3322638"/>
          <p14:tracePt t="87880" x="8483600" y="3276600"/>
          <p14:tracePt t="87902" x="8367713" y="3241675"/>
          <p14:tracePt t="87924" x="8242300" y="3214688"/>
          <p14:tracePt t="87946" x="8143875" y="3205163"/>
          <p14:tracePt t="87970" x="8081963" y="3197225"/>
          <p14:tracePt t="87992" x="8018463" y="3187700"/>
          <p14:tracePt t="88014" x="7974013" y="3187700"/>
          <p14:tracePt t="88018" x="7956550" y="3187700"/>
          <p14:tracePt t="88039" x="7902575" y="3197225"/>
          <p14:tracePt t="88063" x="7724775" y="3241675"/>
          <p14:tracePt t="88084" x="7653338" y="3268663"/>
          <p14:tracePt t="88107" x="7581900" y="3303588"/>
          <p14:tracePt t="88130" x="7518400" y="3330575"/>
          <p14:tracePt t="88152" x="7446963" y="3367088"/>
          <p14:tracePt t="88174" x="7385050" y="3411538"/>
          <p14:tracePt t="88197" x="7340600" y="3446463"/>
          <p14:tracePt t="88219" x="7313613" y="3509963"/>
          <p14:tracePt t="88242" x="7286625" y="3598863"/>
          <p14:tracePt t="88265" x="7269163" y="3697288"/>
          <p14:tracePt t="88287" x="7269163" y="3786188"/>
          <p14:tracePt t="88310" x="7269163" y="3857625"/>
          <p14:tracePt t="88333" x="7313613" y="3946525"/>
          <p14:tracePt t="88356" x="7375525" y="4010025"/>
          <p14:tracePt t="88379" x="7439025" y="4044950"/>
          <p14:tracePt t="88403" x="7554913" y="4098925"/>
          <p14:tracePt t="88425" x="7626350" y="4125913"/>
          <p14:tracePt t="88449" x="7813675" y="4160838"/>
          <p14:tracePt t="88471" x="7912100" y="4170363"/>
          <p14:tracePt t="88494" x="8054975" y="4170363"/>
          <p14:tracePt t="88516" x="8153400" y="4170363"/>
          <p14:tracePt t="88520" x="8170863" y="4170363"/>
          <p14:tracePt t="88529" x="8188325" y="4170363"/>
          <p14:tracePt t="88544" x="8215313" y="4160838"/>
          <p14:tracePt t="88561" x="8232775" y="4133850"/>
          <p14:tracePt t="88578" x="8296275" y="4108450"/>
          <p14:tracePt t="88594" x="8367713" y="4081463"/>
          <p14:tracePt t="88611" x="8466138" y="4044950"/>
          <p14:tracePt t="88628" x="8626475" y="3990975"/>
          <p14:tracePt t="88644" x="8705850" y="3956050"/>
          <p14:tracePt t="88661" x="8751888" y="3929063"/>
          <p14:tracePt t="88686" x="8796338" y="3894138"/>
          <p14:tracePt t="88713" x="8858250" y="3830638"/>
          <p14:tracePt t="88738" x="8894763" y="3795713"/>
          <p14:tracePt t="88764" x="8929688" y="3732213"/>
          <p14:tracePt t="88789" x="8974138" y="3598863"/>
          <p14:tracePt t="88814" x="8974138" y="3465513"/>
          <p14:tracePt t="88841" x="8947150" y="3340100"/>
          <p14:tracePt t="88867" x="8894763" y="3232150"/>
          <p14:tracePt t="88893" x="8848725" y="3187700"/>
          <p14:tracePt t="88919" x="8786813" y="3152775"/>
          <p14:tracePt t="88945" x="8616950" y="3108325"/>
          <p14:tracePt t="88971" x="8466138" y="3098800"/>
          <p14:tracePt t="88997" x="8331200" y="3098800"/>
          <p14:tracePt t="89022" x="8161338" y="3116263"/>
          <p14:tracePt t="89051" x="8072438" y="3143250"/>
          <p14:tracePt t="89077" x="7974013" y="3179763"/>
          <p14:tracePt t="89103" x="7920038" y="3224213"/>
          <p14:tracePt t="89129" x="7831138" y="3276600"/>
          <p14:tracePt t="89154" x="7751763" y="3322638"/>
          <p14:tracePt t="89179" x="7653338" y="3419475"/>
          <p14:tracePt t="89205" x="7599363" y="3536950"/>
          <p14:tracePt t="89231" x="7554913" y="3714750"/>
          <p14:tracePt t="89256" x="7562850" y="3857625"/>
          <p14:tracePt t="89282" x="7616825" y="4000500"/>
          <p14:tracePt t="89309" x="7724775" y="4152900"/>
          <p14:tracePt t="89334" x="7867650" y="4251325"/>
          <p14:tracePt t="89359" x="8010525" y="4276725"/>
          <p14:tracePt t="89384" x="8161338" y="4295775"/>
          <p14:tracePt t="89410" x="8331200" y="4232275"/>
          <p14:tracePt t="89434" x="8466138" y="4160838"/>
          <p14:tracePt t="89460" x="8599488" y="4062413"/>
          <p14:tracePt t="89485" x="8680450" y="3956050"/>
          <p14:tracePt t="89511" x="8724900" y="3875088"/>
          <p14:tracePt t="89534" x="8732838" y="3803650"/>
          <p14:tracePt t="89558" x="8732838" y="3732213"/>
          <p14:tracePt t="89582" x="8688388" y="3625850"/>
          <p14:tracePt t="89604" x="8643938" y="3527425"/>
          <p14:tracePt t="89626" x="8572500" y="3455988"/>
          <p14:tracePt t="89649" x="8439150" y="3411538"/>
          <p14:tracePt t="89671" x="8286750" y="3375025"/>
          <p14:tracePt t="89694" x="8081963" y="3375025"/>
          <p14:tracePt t="89717" x="7840663" y="3367088"/>
          <p14:tracePt t="89741" x="7616825" y="3357563"/>
          <p14:tracePt t="89763" x="7473950" y="3367088"/>
          <p14:tracePt t="89785" x="7439025" y="3394075"/>
          <p14:tracePt t="89808" x="7367588" y="3509963"/>
          <p14:tracePt t="89835" x="7296150" y="3714750"/>
          <p14:tracePt t="89858" x="7277100" y="3875088"/>
          <p14:tracePt t="89882" x="7313613" y="4027488"/>
          <p14:tracePt t="89904" x="7367588" y="4160838"/>
          <p14:tracePt t="89928" x="7412038" y="4251325"/>
          <p14:tracePt t="89950" x="7545388" y="4313238"/>
          <p14:tracePt t="89971" x="7680325" y="4330700"/>
          <p14:tracePt t="89995" x="8027988" y="4268788"/>
          <p14:tracePt t="90011" x="8188325" y="4214813"/>
          <p14:tracePt t="90033" x="8296275" y="4179888"/>
          <p14:tracePt t="90037" x="8348663" y="4160838"/>
          <p14:tracePt t="90059" x="8429625" y="4116388"/>
          <p14:tracePt t="90082" x="8483600" y="4071938"/>
          <p14:tracePt t="90105" x="8528050" y="3983038"/>
          <p14:tracePt t="90128" x="8562975" y="3867150"/>
          <p14:tracePt t="90152" x="8562975" y="3724275"/>
          <p14:tracePt t="90175" x="8510588" y="3562350"/>
          <p14:tracePt t="90199" x="8456613" y="3419475"/>
          <p14:tracePt t="90221" x="8385175" y="3303588"/>
          <p14:tracePt t="90244" x="8259763" y="3232150"/>
          <p14:tracePt t="90267" x="8099425" y="3187700"/>
          <p14:tracePt t="90289" x="7875588" y="3170238"/>
          <p14:tracePt t="90311" x="7742238" y="3170238"/>
          <p14:tracePt t="90333" x="7581900" y="3214688"/>
          <p14:tracePt t="90356" x="7446963" y="3286125"/>
          <p14:tracePt t="90379" x="7367588" y="3375025"/>
          <p14:tracePt t="90401" x="7304088" y="3536950"/>
          <p14:tracePt t="90424" x="7277100" y="3697288"/>
          <p14:tracePt t="90446" x="7323138" y="3857625"/>
          <p14:tracePt t="90469" x="7446963" y="4027488"/>
          <p14:tracePt t="90491" x="7653338" y="4116388"/>
          <p14:tracePt t="90514" x="7875588" y="4125913"/>
          <p14:tracePt t="90539" x="8054975" y="4081463"/>
          <p14:tracePt t="90561" x="8205788" y="4010025"/>
          <p14:tracePt t="90585" x="8304213" y="3946525"/>
          <p14:tracePt t="90608" x="8385175" y="3867150"/>
          <p14:tracePt t="90631" x="8429625" y="3786188"/>
          <p14:tracePt t="90654" x="8483600" y="3679825"/>
          <p14:tracePt t="90678" x="8510588" y="3544888"/>
          <p14:tracePt t="90700" x="8510588" y="3411538"/>
          <p14:tracePt t="90723" x="8466138" y="3322638"/>
          <p14:tracePt t="90745" x="8402638" y="3268663"/>
          <p14:tracePt t="90769" x="8232775" y="3224213"/>
          <p14:tracePt t="90791" x="8001000" y="3214688"/>
          <p14:tracePt t="90813" x="7796213" y="3232150"/>
          <p14:tracePt t="90836" x="7510463" y="3295650"/>
          <p14:tracePt t="90859" x="7323138" y="3411538"/>
          <p14:tracePt t="90883" x="7224713" y="3544888"/>
          <p14:tracePt t="90905" x="7205663" y="3705225"/>
          <p14:tracePt t="90928" x="7232650" y="3902075"/>
          <p14:tracePt t="90951" x="7331075" y="4062413"/>
          <p14:tracePt t="90974" x="7527925" y="4170363"/>
          <p14:tracePt t="90997" x="7831138" y="4197350"/>
          <p14:tracePt t="91020" x="8116888" y="4197350"/>
          <p14:tracePt t="91023" x="8205788" y="4179888"/>
          <p14:tracePt t="91046" x="8340725" y="4143375"/>
          <p14:tracePt t="91070" x="8483600" y="4089400"/>
          <p14:tracePt t="91092" x="8545513" y="4044950"/>
          <p14:tracePt t="91116" x="8582025" y="3990975"/>
          <p14:tracePt t="91139" x="8653463" y="3776663"/>
          <p14:tracePt t="91161" x="8661400" y="3670300"/>
          <p14:tracePt t="91187" x="8616950" y="3438525"/>
          <p14:tracePt t="91290" x="7732713" y="3276600"/>
          <p14:tracePt t="91331" x="7385050" y="3367088"/>
          <p14:tracePt t="91354" x="7313613" y="3438525"/>
          <p14:tracePt t="91377" x="7251700" y="3608388"/>
          <p14:tracePt t="91400" x="7197725" y="3822700"/>
          <p14:tracePt t="91423" x="7188200" y="4027488"/>
          <p14:tracePt t="91447" x="7251700" y="4205288"/>
          <p14:tracePt t="91470" x="7367588" y="4322763"/>
          <p14:tracePt t="91493" x="7527925" y="4348163"/>
          <p14:tracePt t="91516" x="7697788" y="4313238"/>
          <p14:tracePt t="91526" x="7751763" y="4286250"/>
          <p14:tracePt t="91542" x="7867650" y="4214813"/>
          <p14:tracePt t="91565" x="7902575" y="4160838"/>
          <p14:tracePt t="91588" x="7929563" y="4116388"/>
          <p14:tracePt t="91612" x="7983538" y="4071938"/>
          <p14:tracePt t="91634" x="7991475" y="4062413"/>
          <p14:tracePt t="91657" x="8018463" y="4027488"/>
          <p14:tracePt t="91682" x="8045450" y="4000500"/>
          <p14:tracePt t="91705" x="8081963" y="3965575"/>
          <p14:tracePt t="91728" x="8108950" y="3938588"/>
          <p14:tracePt t="91752" x="8116888" y="3929063"/>
          <p14:tracePt t="91777" x="8143875" y="3919538"/>
          <p14:tracePt t="91802" x="8205788" y="3919538"/>
          <p14:tracePt t="91826" x="8313738" y="3919538"/>
          <p14:tracePt t="91845" x="8375650" y="3919538"/>
          <p14:tracePt t="91858" x="8375650" y="3929063"/>
          <p14:tracePt t="92067" x="8375650" y="3919538"/>
          <p14:tracePt t="92083" x="8375650" y="3902075"/>
          <p14:tracePt t="92096" x="8375650" y="3884613"/>
          <p14:tracePt t="92110" x="8375650" y="3867150"/>
          <p14:tracePt t="92125" x="8367713" y="3857625"/>
          <p14:tracePt t="92141" x="8367713" y="3840163"/>
          <p14:tracePt t="92158" x="8358188" y="3830638"/>
          <p14:tracePt t="92175" x="8348663" y="3813175"/>
          <p14:tracePt t="92191" x="8340725" y="3803650"/>
          <p14:tracePt t="92257" x="8340725" y="3795713"/>
          <p14:tracePt t="92466" x="8348663" y="3795713"/>
          <p14:tracePt t="92479" x="8358188" y="3813175"/>
          <p14:tracePt t="92493" x="8385175" y="3822700"/>
          <p14:tracePt t="92508" x="8412163" y="3840163"/>
          <p14:tracePt t="92524" x="8447088" y="3840163"/>
          <p14:tracePt t="92541" x="8501063" y="3857625"/>
          <p14:tracePt t="92558" x="8537575" y="3867150"/>
          <p14:tracePt t="92559" x="8562975" y="3867150"/>
          <p14:tracePt t="92575" x="8609013" y="3867150"/>
          <p14:tracePt t="92591" x="8653463" y="3867150"/>
          <p14:tracePt t="92608" x="8680450" y="3867150"/>
          <p14:tracePt t="92624" x="8697913" y="3867150"/>
          <p14:tracePt t="92641" x="8715375" y="3857625"/>
          <p14:tracePt t="92658" x="8724900" y="3848100"/>
          <p14:tracePt t="92674" x="8742363" y="3830638"/>
          <p14:tracePt t="92691" x="8769350" y="3803650"/>
          <p14:tracePt t="92707" x="8777288" y="3803650"/>
          <p14:tracePt t="92724" x="8786813" y="3795713"/>
          <p14:tracePt t="92772" x="8786813" y="3786188"/>
          <p14:tracePt t="93197" x="8777288" y="3786188"/>
          <p14:tracePt t="93220" x="8751888" y="3803650"/>
          <p14:tracePt t="93243" x="8705850" y="3830638"/>
          <p14:tracePt t="93267" x="8661400" y="3848100"/>
          <p14:tracePt t="93290" x="8643938" y="3857625"/>
          <p14:tracePt t="93314" x="8609013" y="3857625"/>
          <p14:tracePt t="93339" x="8572500" y="3857625"/>
          <p14:tracePt t="93363" x="8537575" y="3848100"/>
          <p14:tracePt t="93387" x="8491538" y="3803650"/>
          <p14:tracePt t="93411" x="8456613" y="3759200"/>
          <p14:tracePt t="93434" x="8447088" y="3751263"/>
          <p14:tracePt t="93528" x="8439150" y="3751263"/>
          <p14:tracePt t="93551" x="8429625" y="3751263"/>
          <p14:tracePt t="93574" x="8402638" y="3768725"/>
          <p14:tracePt t="93597" x="8402638" y="3776663"/>
          <p14:tracePt t="94045" x="8402638" y="3786188"/>
          <p14:tracePt t="94068" x="8402638" y="3803650"/>
          <p14:tracePt t="94094" x="8456613" y="3822700"/>
          <p14:tracePt t="94117" x="8555038" y="3830638"/>
          <p14:tracePt t="94140" x="8705850" y="3830638"/>
          <p14:tracePt t="94174" x="8804275" y="3830638"/>
          <p14:tracePt t="94218" x="8804275" y="3822700"/>
          <p14:tracePt t="94279" x="8786813" y="3822700"/>
          <p14:tracePt t="94301" x="8705850" y="3822700"/>
          <p14:tracePt t="94324" x="8589963" y="3813175"/>
          <p14:tracePt t="94347" x="8555038" y="3803650"/>
          <p14:tracePt t="94506" x="8562975" y="3803650"/>
          <p14:tracePt t="94529" x="8589963" y="3803650"/>
          <p14:tracePt t="94553" x="8626475" y="3803650"/>
          <p14:tracePt t="94576" x="8697913" y="3803650"/>
          <p14:tracePt t="94599" x="8769350" y="3803650"/>
          <p14:tracePt t="94621" x="8777288" y="3813175"/>
          <p14:tracePt t="94665" x="8777288" y="3803650"/>
          <p14:tracePt t="94687" x="8751888" y="3813175"/>
          <p14:tracePt t="94709" x="8661400" y="3822700"/>
          <p14:tracePt t="94732" x="8510588" y="3830638"/>
          <p14:tracePt t="94755" x="8402638" y="3857625"/>
          <p14:tracePt t="94778" x="8375650" y="3867150"/>
          <p14:tracePt t="94802" x="8375650" y="3875088"/>
          <p14:tracePt t="94879" x="8375650" y="3884613"/>
          <p14:tracePt t="94902" x="8394700" y="3884613"/>
          <p14:tracePt t="94926" x="8402638" y="3884613"/>
          <p14:tracePt t="95033" x="8402638" y="3875088"/>
          <p14:tracePt t="95086" x="8402638" y="3867150"/>
          <p14:tracePt t="95203" x="8402638" y="3857625"/>
          <p14:tracePt t="95227" x="8402638" y="3830638"/>
          <p14:tracePt t="95250" x="8402638" y="3813175"/>
          <p14:tracePt t="95274" x="8385175" y="3795713"/>
          <p14:tracePt t="95297" x="8367713" y="3795713"/>
          <p14:tracePt t="95320" x="8358188" y="3795713"/>
          <p14:tracePt t="95364" x="8348663" y="3795713"/>
          <p14:tracePt t="96142" x="8348663" y="3786188"/>
          <p14:tracePt t="97022" x="8348663" y="3776663"/>
          <p14:tracePt t="97044" x="8348663" y="3768725"/>
          <p14:tracePt t="97068" x="8348663" y="3759200"/>
          <p14:tracePt t="97697" x="8348663" y="3751263"/>
          <p14:tracePt t="97781" x="8348663" y="3741738"/>
          <p14:tracePt t="99003" x="8358188" y="3741738"/>
          <p14:tracePt t="99024" x="8385175" y="3741738"/>
          <p14:tracePt t="99049" x="8474075" y="3741738"/>
          <p14:tracePt t="99075" x="8510588" y="3741738"/>
          <p14:tracePt t="99098" x="8537575" y="3741738"/>
          <p14:tracePt t="99120" x="8572500" y="3741738"/>
          <p14:tracePt t="99143" x="8609013" y="3741738"/>
          <p14:tracePt t="99170" x="8634413" y="3732213"/>
          <p14:tracePt t="99203" x="8670925" y="3724275"/>
          <p14:tracePt t="99226" x="8715375" y="3724275"/>
          <p14:tracePt t="99248" x="8759825" y="3724275"/>
          <p14:tracePt t="99270" x="8804275" y="3732213"/>
          <p14:tracePt t="99293" x="8813800" y="3732213"/>
          <p14:tracePt t="99381" x="8813800" y="3724275"/>
          <p14:tracePt t="99413" x="8796338" y="3724275"/>
          <p14:tracePt t="99436" x="8724900" y="3732213"/>
          <p14:tracePt t="99460" x="8670925" y="3741738"/>
          <p14:tracePt t="99483" x="8653463" y="3741738"/>
          <p14:tracePt t="99897" x="8661400" y="3732213"/>
          <p14:tracePt t="99919" x="8715375" y="3705225"/>
          <p14:tracePt t="99943" x="8885238" y="3652838"/>
          <p14:tracePt t="99967" x="9153525" y="3633788"/>
          <p14:tracePt t="99991" x="9412288" y="3633788"/>
          <p14:tracePt t="100014" x="9715500" y="3589338"/>
          <p14:tracePt t="100037" x="10018713" y="3500438"/>
          <p14:tracePt t="100060" x="10252075" y="3455988"/>
          <p14:tracePt t="100085" x="10402888" y="3419475"/>
          <p14:tracePt t="100109" x="10572750" y="3375025"/>
          <p14:tracePt t="100132" x="10760075" y="3322638"/>
          <p14:tracePt t="100156" x="10912475" y="3259138"/>
          <p14:tracePt t="100179" x="11055350" y="3205163"/>
          <p14:tracePt t="100201" x="11198225" y="3179763"/>
          <p14:tracePt t="100224" x="11349038" y="3143250"/>
          <p14:tracePt t="100246" x="11528425" y="3098800"/>
          <p14:tracePt t="100269" x="11634788" y="3062288"/>
          <p14:tracePt t="100291" x="11661775" y="3044825"/>
          <p14:tracePt t="100380" x="11661775" y="3036888"/>
          <p14:tracePt t="100403" x="11626850" y="3036888"/>
          <p14:tracePt t="100426" x="11456988" y="3036888"/>
          <p14:tracePt t="100449" x="11188700" y="3071813"/>
          <p14:tracePt t="100511" x="10491788" y="3205163"/>
          <p14:tracePt t="100534" x="10420350" y="3241675"/>
          <p14:tracePt t="100559" x="10385425" y="3286125"/>
          <p14:tracePt t="100561" x="10375900" y="3303588"/>
          <p14:tracePt t="100583" x="10340975" y="3357563"/>
          <p14:tracePt t="100606" x="10287000" y="3554413"/>
          <p14:tracePt t="100629" x="10277475" y="3616325"/>
          <p14:tracePt t="100653" x="10296525" y="3714750"/>
          <p14:tracePt t="100676" x="10358438" y="3803650"/>
          <p14:tracePt t="100699" x="10456863" y="3875088"/>
          <p14:tracePt t="100722" x="10626725" y="3902075"/>
          <p14:tracePt t="100745" x="10760075" y="3894138"/>
          <p14:tracePt t="100768" x="11045825" y="3795713"/>
          <p14:tracePt t="100791" x="11134725" y="3768725"/>
          <p14:tracePt t="100816" x="11180763" y="3705225"/>
          <p14:tracePt t="100839" x="11188700" y="3670300"/>
          <p14:tracePt t="100861" x="11198225" y="3633788"/>
          <p14:tracePt t="100885" x="11180763" y="3527425"/>
          <p14:tracePt t="100987" x="10198100" y="3490913"/>
          <p14:tracePt t="101011" x="9867900" y="3554413"/>
          <p14:tracePt t="101035" x="9715500" y="3608388"/>
          <p14:tracePt t="101058" x="9688513" y="3660775"/>
          <p14:tracePt t="101083" x="9688513" y="3795713"/>
          <p14:tracePt t="101105" x="9688513" y="3946525"/>
          <p14:tracePt t="101129" x="9742488" y="4054475"/>
          <p14:tracePt t="101151" x="9813925" y="4108450"/>
          <p14:tracePt t="101174" x="9983788" y="4125913"/>
          <p14:tracePt t="101196" x="10198100" y="4081463"/>
          <p14:tracePt t="101219" x="10491788" y="4027488"/>
          <p14:tracePt t="101242" x="10804525" y="3956050"/>
          <p14:tracePt t="101265" x="11045825" y="3822700"/>
          <p14:tracePt t="101288" x="11233150" y="3670300"/>
          <p14:tracePt t="101312" x="11314113" y="3527425"/>
          <p14:tracePt t="101335" x="11349038" y="3375025"/>
          <p14:tracePt t="101358" x="11341100" y="3303588"/>
          <p14:tracePt t="101382" x="11296650" y="3251200"/>
          <p14:tracePt t="101404" x="11180763" y="3205163"/>
          <p14:tracePt t="101427" x="10956925" y="3197225"/>
          <p14:tracePt t="101449" x="10671175" y="3232150"/>
          <p14:tracePt t="101473" x="10466388" y="3286125"/>
          <p14:tracePt t="101496" x="10385425" y="3330575"/>
          <p14:tracePt t="101519" x="10348913" y="3367088"/>
          <p14:tracePt t="101541" x="10331450" y="3446463"/>
          <p14:tracePt t="101563" x="10304463" y="3589338"/>
          <p14:tracePt t="101566" x="10304463" y="3643313"/>
          <p14:tracePt t="101587" x="10323513" y="3741738"/>
          <p14:tracePt t="101610" x="10420350" y="3867150"/>
          <p14:tracePt t="101633" x="10590213" y="3919538"/>
          <p14:tracePt t="101657" x="10796588" y="3919538"/>
          <p14:tracePt t="101681" x="11134725" y="3840163"/>
          <p14:tracePt t="101705" x="11323638" y="3751263"/>
          <p14:tracePt t="101728" x="11403013" y="3687763"/>
          <p14:tracePt t="101751" x="11430000" y="3633788"/>
          <p14:tracePt t="101773" x="11456988" y="3589338"/>
          <p14:tracePt t="101796" x="11466513" y="3517900"/>
          <p14:tracePt t="101819" x="11447463" y="3446463"/>
          <p14:tracePt t="101918" x="10528300" y="3465513"/>
          <p14:tracePt t="101941" x="10225088" y="3544888"/>
          <p14:tracePt t="101965" x="10161588" y="3589338"/>
          <p14:tracePt t="101988" x="10144125" y="3652838"/>
          <p14:tracePt t="102011" x="10171113" y="3786188"/>
          <p14:tracePt t="102033" x="10233025" y="3902075"/>
          <p14:tracePt t="102056" x="10367963" y="3983038"/>
          <p14:tracePt t="102083" x="10582275" y="4044950"/>
          <p14:tracePt t="102107" x="10725150" y="4054475"/>
          <p14:tracePt t="102129" x="10787063" y="4027488"/>
          <p14:tracePt t="102151" x="10831513" y="3990975"/>
          <p14:tracePt t="102175" x="10841038" y="3946525"/>
          <p14:tracePt t="102197" x="10841038" y="3902075"/>
          <p14:tracePt t="102220" x="10814050" y="3840163"/>
          <p14:tracePt t="102244" x="10769600" y="3795713"/>
          <p14:tracePt t="102267" x="10733088" y="3751263"/>
          <p14:tracePt t="102290" x="10706100" y="3741738"/>
          <p14:tracePt t="102742" x="10706100" y="3732213"/>
          <p14:tracePt t="102764" x="10742613" y="3732213"/>
          <p14:tracePt t="102788" x="10804525" y="3724275"/>
          <p14:tracePt t="102811" x="10885488" y="3705225"/>
          <p14:tracePt t="102834" x="11018838" y="3679825"/>
          <p14:tracePt t="102857" x="11171238" y="3643313"/>
          <p14:tracePt t="102880" x="11260138" y="3633788"/>
          <p14:tracePt t="102903" x="11304588" y="3625850"/>
          <p14:tracePt t="102933" x="11368088" y="3616325"/>
          <p14:tracePt t="102954" x="11385550" y="3616325"/>
          <p14:tracePt t="102978" x="11403013" y="3616325"/>
          <p14:tracePt t="103000" x="11412538" y="3616325"/>
          <p14:tracePt t="103250" x="11403013" y="3616325"/>
          <p14:tracePt t="103275" x="11331575" y="3616325"/>
          <p14:tracePt t="103301" x="11018838" y="3670300"/>
          <p14:tracePt t="103327" x="10385425" y="3741738"/>
          <p14:tracePt t="103351" x="9813925" y="3830638"/>
          <p14:tracePt t="103375" x="9653588" y="3848100"/>
          <p14:tracePt t="103399" x="9653588" y="3857625"/>
          <p14:tracePt t="103468" x="9661525" y="3857625"/>
          <p14:tracePt t="103491" x="9698038" y="3867150"/>
          <p14:tracePt t="103513" x="9858375" y="3867150"/>
          <p14:tracePt t="103535" x="10161588" y="3840163"/>
          <p14:tracePt t="103557" x="10706100" y="3776663"/>
          <p14:tracePt t="103580" x="11028363" y="3705225"/>
          <p14:tracePt t="103604" x="11109325" y="3670300"/>
          <p14:tracePt t="103626" x="11109325" y="3660775"/>
          <p14:tracePt t="103721" x="11090275" y="3660775"/>
          <p14:tracePt t="103745" x="11055350" y="3652838"/>
          <p14:tracePt t="103770" x="11028363" y="3643313"/>
          <p14:tracePt t="103821" x="11018838" y="3633788"/>
          <p14:tracePt t="103843" x="10983913" y="3616325"/>
          <p14:tracePt t="103866" x="10831513" y="3608388"/>
          <p14:tracePt t="103890" x="10661650" y="3608388"/>
          <p14:tracePt t="103912" x="10617200" y="3608388"/>
          <p14:tracePt t="104326" x="10599738" y="3598863"/>
          <p14:tracePt t="104350" x="10528300" y="3598863"/>
          <p14:tracePt t="104376" x="10402888" y="3598863"/>
          <p14:tracePt t="104401" x="10348913" y="3608388"/>
          <p14:tracePt t="104505" x="10348913" y="3616325"/>
          <p14:tracePt t="104527" x="10348913" y="3625850"/>
          <p14:tracePt t="104680" x="10358438" y="3625850"/>
          <p14:tracePt t="104704" x="10474325" y="3625850"/>
          <p14:tracePt t="104727" x="10653713" y="3633788"/>
          <p14:tracePt t="104751" x="10823575" y="3633788"/>
          <p14:tracePt t="104774" x="10875963" y="3633788"/>
          <p14:tracePt t="104865" x="10875963" y="3625850"/>
          <p14:tracePt t="105059" x="10868025" y="3625850"/>
          <p14:tracePt t="105201" x="10868025" y="3633788"/>
          <p14:tracePt t="105223" x="10868025" y="3643313"/>
          <p14:tracePt t="105247" x="10868025" y="3652838"/>
          <p14:tracePt t="105270" x="10875963" y="3643313"/>
          <p14:tracePt t="105321" x="10885488" y="3643313"/>
          <p14:tracePt t="105343" x="10895013" y="3652838"/>
          <p14:tracePt t="105366" x="11126788" y="3679825"/>
          <p14:tracePt t="105389" x="11296650" y="3697288"/>
          <p14:tracePt t="105414" x="11385550" y="3741738"/>
          <p14:tracePt t="106002" x="11385550" y="3724275"/>
          <p14:tracePt t="106024" x="11376025" y="3429000"/>
          <p14:tracePt t="106049" x="11341100" y="3089275"/>
          <p14:tracePt t="106072" x="11296650" y="2732088"/>
          <p14:tracePt t="106097" x="11233150" y="2419350"/>
          <p14:tracePt t="106122" x="11188700" y="2187575"/>
          <p14:tracePt t="106147" x="11134725" y="1982788"/>
          <p14:tracePt t="106180" x="11072813" y="1768475"/>
          <p14:tracePt t="106197" x="11055350" y="1741488"/>
          <p14:tracePt t="106213" x="11055350" y="1714500"/>
          <p14:tracePt t="106230" x="11037888" y="1679575"/>
          <p14:tracePt t="106247" x="11018838" y="1652588"/>
          <p14:tracePt t="106264" x="11001375" y="1616075"/>
          <p14:tracePt t="106280" x="10956925" y="1517650"/>
          <p14:tracePt t="106297" x="10920413" y="1428750"/>
          <p14:tracePt t="106313" x="10885488" y="1322388"/>
          <p14:tracePt t="106330" x="10841038" y="1231900"/>
          <p14:tracePt t="106347" x="10804525" y="1179513"/>
          <p14:tracePt t="106365" x="10777538" y="1143000"/>
          <p14:tracePt t="106380" x="10760075" y="1133475"/>
          <p14:tracePt t="106661" x="10760075" y="1125538"/>
          <p14:tracePt t="106677" x="10760075" y="1116013"/>
          <p14:tracePt t="106685" x="10760075" y="1108075"/>
          <p14:tracePt t="106752" x="10760075" y="1098550"/>
          <p14:tracePt t="106775" x="10760075" y="1089025"/>
          <p14:tracePt t="106905" x="10760075" y="1098550"/>
          <p14:tracePt t="106918" x="10760075" y="1108075"/>
          <p14:tracePt t="106925" x="10760075" y="1143000"/>
          <p14:tracePt t="106933" x="10760075" y="1179513"/>
          <p14:tracePt t="106946" x="10760075" y="1214438"/>
          <p14:tracePt t="106963" x="10760075" y="1374775"/>
          <p14:tracePt t="106980" x="10760075" y="1517650"/>
          <p14:tracePt t="106996" x="10769600" y="1704975"/>
          <p14:tracePt t="107013" x="10777538" y="1911350"/>
          <p14:tracePt t="107030" x="10777538" y="2098675"/>
          <p14:tracePt t="107046" x="10777538" y="2295525"/>
          <p14:tracePt t="107063" x="10777538" y="2438400"/>
          <p14:tracePt t="107080" x="10769600" y="2616200"/>
          <p14:tracePt t="107096" x="10742613" y="2741613"/>
          <p14:tracePt t="107121" x="10725150" y="2901950"/>
          <p14:tracePt t="107143" x="10706100" y="3017838"/>
          <p14:tracePt t="107166" x="10698163" y="3071813"/>
          <p14:tracePt t="107188" x="10688638" y="3108325"/>
          <p14:tracePt t="107211" x="10688638" y="3143250"/>
          <p14:tracePt t="107233" x="10688638" y="3160713"/>
          <p14:tracePt t="107255" x="10688638" y="3197225"/>
          <p14:tracePt t="107278" x="10688638" y="3232150"/>
          <p14:tracePt t="107300" x="10680700" y="3259138"/>
          <p14:tracePt t="107323" x="10661650" y="3295650"/>
          <p14:tracePt t="107345" x="10644188" y="3313113"/>
          <p14:tracePt t="107820" x="10644188" y="3303588"/>
          <p14:tracePt t="107844" x="10644188" y="3251200"/>
          <p14:tracePt t="107866" x="10644188" y="3116263"/>
          <p14:tracePt t="107888" x="10644188" y="2911475"/>
          <p14:tracePt t="107912" x="10644188" y="2660650"/>
          <p14:tracePt t="107945" x="10590213" y="2303463"/>
          <p14:tracePt t="107969" x="10537825" y="2009775"/>
          <p14:tracePt t="107979" x="10518775" y="1938338"/>
          <p14:tracePt t="107995" x="10466388" y="1751013"/>
          <p14:tracePt t="108012" x="10429875" y="1643063"/>
          <p14:tracePt t="108029" x="10402888" y="1589088"/>
          <p14:tracePt t="108045" x="10394950" y="1554163"/>
          <p14:tracePt t="108062" x="10385425" y="1536700"/>
          <p14:tracePt t="108079" x="10375900" y="1509713"/>
          <p14:tracePt t="108095" x="10367963" y="1482725"/>
          <p14:tracePt t="108112" x="10323513" y="1384300"/>
          <p14:tracePt t="108129" x="10304463" y="1312863"/>
          <p14:tracePt t="108145" x="10277475" y="1231900"/>
          <p14:tracePt t="108162" x="10252075" y="1152525"/>
          <p14:tracePt t="108179" x="10233025" y="1071563"/>
          <p14:tracePt t="108195" x="10206038" y="1027113"/>
          <p14:tracePt t="108213" x="10188575" y="982663"/>
          <p14:tracePt t="108228" x="10171113" y="965200"/>
          <p14:tracePt t="108633" x="10171113" y="973138"/>
          <p14:tracePt t="108645" x="10180638" y="973138"/>
          <p14:tracePt t="108654" x="10188575" y="973138"/>
          <p14:tracePt t="108662" x="10206038" y="973138"/>
          <p14:tracePt t="108678" x="10260013" y="965200"/>
          <p14:tracePt t="108695" x="10304463" y="946150"/>
          <p14:tracePt t="108711" x="10340975" y="946150"/>
          <p14:tracePt t="108728" x="10358438" y="946150"/>
          <p14:tracePt t="108762" x="10439400" y="946150"/>
          <p14:tracePt t="108795" x="10545763" y="955675"/>
          <p14:tracePt t="108828" x="10698163" y="965200"/>
          <p14:tracePt t="108845" x="10769600" y="965200"/>
          <p14:tracePt t="108862" x="10868025" y="965200"/>
          <p14:tracePt t="108878" x="10902950" y="965200"/>
          <p14:tracePt t="108894" x="10912475" y="965200"/>
          <p14:tracePt t="108912" x="10929938" y="965200"/>
          <p14:tracePt t="108946" x="10939463" y="965200"/>
          <p14:tracePt t="109153" x="10947400" y="973138"/>
          <p14:tracePt t="109160" x="10947400" y="982663"/>
          <p14:tracePt t="109168" x="10956925" y="990600"/>
          <p14:tracePt t="109178" x="10966450" y="1000125"/>
          <p14:tracePt t="109194" x="10974388" y="1009650"/>
          <p14:tracePt t="109211" x="10974388" y="1017588"/>
          <p14:tracePt t="109228" x="10983913" y="1027113"/>
          <p14:tracePt t="109254" x="10991850" y="1036638"/>
          <p14:tracePt t="109268" x="10991850" y="1044575"/>
          <p14:tracePt t="109278" x="10991850" y="1054100"/>
          <p14:tracePt t="109294" x="11001375" y="1062038"/>
          <p14:tracePt t="109311" x="11010900" y="1081088"/>
          <p14:tracePt t="109328" x="11028363" y="1089025"/>
          <p14:tracePt t="109344" x="11037888" y="1108075"/>
          <p14:tracePt t="109471" x="11045825" y="1108075"/>
          <p14:tracePt t="109493" x="11055350" y="1108075"/>
          <p14:tracePt t="109578" x="11063288" y="1108075"/>
          <p14:tracePt t="109603" x="11072813" y="1108075"/>
          <p14:tracePt t="109616" x="11082338" y="1098550"/>
          <p14:tracePt t="109660" x="11090275" y="1098550"/>
          <p14:tracePt t="109697" x="11099800" y="1098550"/>
          <p14:tracePt t="109836" x="11109325" y="1098550"/>
          <p14:tracePt t="109906" x="11109325" y="1108075"/>
          <p14:tracePt t="110005" x="11117263" y="1108075"/>
          <p14:tracePt t="110014" x="11134725" y="1108075"/>
          <p14:tracePt t="110022" x="11144250" y="1108075"/>
          <p14:tracePt t="110030" x="11161713" y="1108075"/>
          <p14:tracePt t="110044" x="11171238" y="1108075"/>
          <p14:tracePt t="110061" x="11198225" y="1108075"/>
          <p14:tracePt t="110079" x="11206163" y="1116013"/>
          <p14:tracePt t="110094" x="11215688" y="1116013"/>
          <p14:tracePt t="110110" x="11225213" y="1125538"/>
          <p14:tracePt t="110127" x="11242675" y="1125538"/>
          <p14:tracePt t="110144" x="11242675" y="1133475"/>
          <p14:tracePt t="110160" x="11252200" y="1143000"/>
          <p14:tracePt t="110325" x="11252200" y="1133475"/>
          <p14:tracePt t="110374" x="11252200" y="1125538"/>
          <p14:tracePt t="110391" x="11252200" y="1116013"/>
          <p14:tracePt t="110410" x="11252200" y="1108075"/>
          <p14:tracePt t="110436" x="11252200" y="1098550"/>
          <p14:tracePt t="110586" x="11260138" y="1098550"/>
          <p14:tracePt t="111079" x="11269663" y="1098550"/>
          <p14:tracePt t="111086" x="11277600" y="1108075"/>
          <p14:tracePt t="111103" x="11287125" y="1108075"/>
          <p14:tracePt t="111109" x="11304588" y="1108075"/>
          <p14:tracePt t="111126" x="11314113" y="1108075"/>
          <p14:tracePt t="111484" x="11314113" y="1098550"/>
          <p14:tracePt t="114865" x="11314113" y="1108075"/>
          <p14:tracePt t="114872" x="11314113" y="1125538"/>
          <p14:tracePt t="114882" x="11314113" y="1169988"/>
          <p14:tracePt t="114890" x="11304588" y="1204913"/>
          <p14:tracePt t="114906" x="11269663" y="1357313"/>
          <p14:tracePt t="114923" x="11242675" y="1509713"/>
          <p14:tracePt t="114957" x="11134725" y="2179638"/>
          <p14:tracePt t="114990" x="11055350" y="2830513"/>
          <p14:tracePt t="115023" x="10991850" y="3179763"/>
          <p14:tracePt t="115046" x="10974388" y="3348038"/>
          <p14:tracePt t="115070" x="10956925" y="3490913"/>
          <p14:tracePt t="115091" x="10929938" y="3608388"/>
          <p14:tracePt t="115114" x="10912475" y="3705225"/>
          <p14:tracePt t="115137" x="10885488" y="3751263"/>
          <p14:tracePt t="115159" x="10868025" y="3786188"/>
          <p14:tracePt t="115184" x="10841038" y="3919538"/>
          <p14:tracePt t="115207" x="10787063" y="4133850"/>
          <p14:tracePt t="115229" x="10733088" y="4348163"/>
          <p14:tracePt t="115251" x="10706100" y="4518025"/>
          <p14:tracePt t="115274" x="10698163" y="4537075"/>
          <p14:tracePt t="115311" x="10688638" y="4537075"/>
          <p14:tracePt t="115323" x="10680700" y="4518025"/>
          <p14:tracePt t="115340" x="10653713" y="4473575"/>
          <p14:tracePt t="115356" x="10634663" y="4419600"/>
          <p14:tracePt t="115373" x="10582275" y="4259263"/>
          <p14:tracePt t="115398" x="10555288" y="4081463"/>
          <p14:tracePt t="115421" x="10545763" y="3938588"/>
          <p14:tracePt t="115443" x="10545763" y="3875088"/>
          <p14:tracePt t="115465" x="10545763" y="3848100"/>
          <p14:tracePt t="115488" x="10555288" y="3822700"/>
          <p14:tracePt t="115511" x="10590213" y="3795713"/>
          <p14:tracePt t="115533" x="10609263" y="3776663"/>
          <p14:tracePt t="115556" x="10634663" y="3768725"/>
          <p14:tracePt t="115579" x="10661650" y="3732213"/>
          <p14:tracePt t="115602" x="10698163" y="3697288"/>
          <p14:tracePt t="115625" x="10733088" y="3660775"/>
          <p14:tracePt t="115648" x="10752138" y="3625850"/>
          <p14:tracePt t="115670" x="10752138" y="3589338"/>
          <p14:tracePt t="115680" x="10752138" y="3581400"/>
          <p14:tracePt t="115773" x="10752138" y="3589338"/>
          <p14:tracePt t="115797" x="10733088" y="3625850"/>
          <p14:tracePt t="115821" x="10725150" y="3660775"/>
          <p14:tracePt t="115843" x="10725150" y="3687763"/>
          <p14:tracePt t="115866" x="10715625" y="3697288"/>
          <p14:tracePt t="115967" x="10733088" y="3697288"/>
          <p14:tracePt t="115992" x="10752138" y="3660775"/>
          <p14:tracePt t="116017" x="10752138" y="3633788"/>
          <p14:tracePt t="116040" x="10760075" y="3633788"/>
          <p14:tracePt t="116128" x="10760075" y="3643313"/>
          <p14:tracePt t="116153" x="10769600" y="3679825"/>
          <p14:tracePt t="116179" x="10769600" y="3714750"/>
          <p14:tracePt t="116204" x="10769600" y="3724275"/>
          <p14:tracePt t="116304" x="10777538" y="3724275"/>
          <p14:tracePt t="116335" x="10777538" y="3714750"/>
          <p14:tracePt t="116359" x="10777538" y="3697288"/>
          <p14:tracePt t="116520" x="10769600" y="3697288"/>
          <p14:tracePt t="116543" x="10671175" y="3741738"/>
          <p14:tracePt t="116566" x="10626725" y="3768725"/>
          <p14:tracePt t="116589" x="10626725" y="3776663"/>
          <p14:tracePt t="116705" x="10617200" y="3776663"/>
          <p14:tracePt t="116729" x="10609263" y="3768725"/>
          <p14:tracePt t="116752" x="10590213" y="3741738"/>
          <p14:tracePt t="116773" x="10590213" y="3724275"/>
          <p14:tracePt t="116795" x="10582275" y="3705225"/>
          <p14:tracePt t="116817" x="10582275" y="3697288"/>
          <p14:tracePt t="116841" x="10572750" y="3679825"/>
          <p14:tracePt t="116863" x="10572750" y="3670300"/>
          <p14:tracePt t="116886" x="10563225" y="3660775"/>
          <p14:tracePt t="117028" x="10563225" y="3670300"/>
          <p14:tracePt t="117051" x="10609263" y="3679825"/>
          <p14:tracePt t="117073" x="10742613" y="3670300"/>
          <p14:tracePt t="117096" x="10974388" y="3625850"/>
          <p14:tracePt t="117119" x="11269663" y="3581400"/>
          <p14:tracePt t="117142" x="11510963" y="3562350"/>
          <p14:tracePt t="117165" x="11609388" y="3554413"/>
          <p14:tracePt t="117190" x="11617325" y="3554413"/>
          <p14:tracePt t="117359" x="11617325" y="3544888"/>
          <p14:tracePt t="117411" x="11572875" y="3554413"/>
          <p14:tracePt t="117434" x="11368088" y="3608388"/>
          <p14:tracePt t="117456" x="10966450" y="3697288"/>
          <p14:tracePt t="117479" x="10626725" y="3732213"/>
          <p14:tracePt t="117505" x="10518775" y="3732213"/>
          <p14:tracePt t="117539" x="10510838" y="3732213"/>
          <p14:tracePt t="118069" x="10501313" y="3741738"/>
          <p14:tracePt t="118091" x="10206038" y="3983038"/>
          <p14:tracePt t="118114" x="9634538" y="4322763"/>
          <p14:tracePt t="118138" x="8939213" y="4751388"/>
          <p14:tracePt t="118161" x="8375650" y="5116513"/>
          <p14:tracePt t="118187" x="8099425" y="5357813"/>
          <p14:tracePt t="118204" x="7966075" y="5473700"/>
          <p14:tracePt t="118221" x="7947025" y="5491163"/>
          <p14:tracePt t="118237" x="7920038" y="5510213"/>
          <p14:tracePt t="118254" x="7902575" y="5518150"/>
          <p14:tracePt t="118271" x="7875588" y="5527675"/>
          <p14:tracePt t="118288" x="7848600" y="5527675"/>
          <p14:tracePt t="118304" x="7786688" y="5527675"/>
          <p14:tracePt t="118322" x="7759700" y="5527675"/>
          <p14:tracePt t="118338" x="7724775" y="5518150"/>
          <p14:tracePt t="118354" x="7697788" y="5491163"/>
          <p14:tracePt t="118371" x="7670800" y="5465763"/>
          <p14:tracePt t="118387" x="7643813" y="5438775"/>
          <p14:tracePt t="118404" x="7626350" y="5411788"/>
          <p14:tracePt t="118421" x="7616825" y="5375275"/>
          <p14:tracePt t="118437" x="7616825" y="5348288"/>
          <p14:tracePt t="118454" x="7626350" y="5303838"/>
          <p14:tracePt t="118470" x="7680325" y="5214938"/>
          <p14:tracePt t="118487" x="7742238" y="5108575"/>
          <p14:tracePt t="118504" x="7796213" y="5018088"/>
          <p14:tracePt t="118520" x="7823200" y="4938713"/>
          <p14:tracePt t="118537" x="7867650" y="4803775"/>
          <p14:tracePt t="118553" x="7875588" y="4714875"/>
          <p14:tracePt t="118570" x="7875588" y="4616450"/>
          <p14:tracePt t="118587" x="7885113" y="4518025"/>
          <p14:tracePt t="118604" x="7885113" y="4438650"/>
          <p14:tracePt t="118620" x="7875588" y="4340225"/>
          <p14:tracePt t="118638" x="7823200" y="4179888"/>
          <p14:tracePt t="118660" x="7777163" y="4054475"/>
          <p14:tracePt t="118687" x="7751763" y="3965575"/>
          <p14:tracePt t="118709" x="7751763" y="3929063"/>
          <p14:tracePt t="118774" x="7751763" y="3938588"/>
          <p14:tracePt t="118795" x="7751763" y="3973513"/>
          <p14:tracePt t="118818" x="7804150" y="4108450"/>
          <p14:tracePt t="118842" x="7867650" y="4322763"/>
          <p14:tracePt t="118865" x="7875588" y="4419600"/>
          <p14:tracePt t="118889" x="7875588" y="4500563"/>
          <p14:tracePt t="118961" x="7875588" y="4491038"/>
          <p14:tracePt t="118967" x="7875588" y="4465638"/>
          <p14:tracePt t="118975" x="7867650" y="4438650"/>
          <p14:tracePt t="118987" x="7858125" y="4402138"/>
          <p14:tracePt t="119003" x="7831138" y="4295775"/>
          <p14:tracePt t="119020" x="7786688" y="4179888"/>
          <p14:tracePt t="119045" x="7759700" y="4133850"/>
          <p14:tracePt t="119071" x="7751763" y="4125913"/>
          <p14:tracePt t="119118" x="7751763" y="4133850"/>
          <p14:tracePt t="119141" x="7724775" y="4251325"/>
          <p14:tracePt t="119164" x="7680325" y="4438650"/>
          <p14:tracePt t="119188" x="7653338" y="4633913"/>
          <p14:tracePt t="119212" x="7643813" y="4751388"/>
          <p14:tracePt t="119220" x="7643813" y="4759325"/>
          <p14:tracePt t="119237" x="7643813" y="4776788"/>
          <p14:tracePt t="119312" x="7643813" y="4732338"/>
          <p14:tracePt t="119321" x="7626350" y="4670425"/>
          <p14:tracePt t="119327" x="7626350" y="4598988"/>
          <p14:tracePt t="119336" x="7616825" y="4510088"/>
          <p14:tracePt t="119353" x="7608888" y="4322763"/>
          <p14:tracePt t="119370" x="7599363" y="4179888"/>
          <p14:tracePt t="119395" x="7589838" y="4081463"/>
          <p14:tracePt t="119449" x="7581900" y="4081463"/>
          <p14:tracePt t="119471" x="7572375" y="4125913"/>
          <p14:tracePt t="119495" x="7537450" y="4313238"/>
          <p14:tracePt t="119518" x="7510463" y="4625975"/>
          <p14:tracePt t="119542" x="7510463" y="4732338"/>
          <p14:tracePt t="119553" x="7510463" y="4759325"/>
          <p14:tracePt t="119570" x="7510463" y="4768850"/>
          <p14:tracePt t="119644" x="7510463" y="4732338"/>
          <p14:tracePt t="119652" x="7510463" y="4679950"/>
          <p14:tracePt t="119659" x="7510463" y="4608513"/>
          <p14:tracePt t="119669" x="7510463" y="4537075"/>
          <p14:tracePt t="119686" x="7500938" y="4384675"/>
          <p14:tracePt t="119703" x="7500938" y="4268788"/>
          <p14:tracePt t="119719" x="7500938" y="4224338"/>
          <p14:tracePt t="119746" x="7500938" y="4214813"/>
          <p14:tracePt t="119803" x="7500938" y="4224338"/>
          <p14:tracePt t="119828" x="7473950" y="4348163"/>
          <p14:tracePt t="119853" x="7446963" y="4518025"/>
          <p14:tracePt t="119879" x="7412038" y="4687888"/>
          <p14:tracePt t="119887" x="7412038" y="4705350"/>
          <p14:tracePt t="119904" x="7394575" y="4732338"/>
          <p14:tracePt t="119920" x="7394575" y="4741863"/>
          <p14:tracePt t="119936" x="7385050" y="4741863"/>
          <p14:tracePt t="119980" x="7385050" y="4732338"/>
          <p14:tracePt t="119987" x="7375525" y="4705350"/>
          <p14:tracePt t="119996" x="7358063" y="4660900"/>
          <p14:tracePt t="120004" x="7358063" y="4616450"/>
          <p14:tracePt t="120019" x="7331075" y="4518025"/>
          <p14:tracePt t="120035" x="7313613" y="4438650"/>
          <p14:tracePt t="120052" x="7296150" y="4402138"/>
          <p14:tracePt t="120069" x="7296150" y="4384675"/>
          <p14:tracePt t="120128" x="7286625" y="4384675"/>
          <p14:tracePt t="120138" x="7286625" y="4394200"/>
          <p14:tracePt t="120148" x="7286625" y="4402138"/>
          <p14:tracePt t="120154" x="7277100" y="4419600"/>
          <p14:tracePt t="120169" x="7259638" y="4456113"/>
          <p14:tracePt t="120185" x="7232650" y="4500563"/>
          <p14:tracePt t="120202" x="7224713" y="4527550"/>
          <p14:tracePt t="120219" x="7224713" y="4545013"/>
          <p14:tracePt t="120298" x="7224713" y="4537075"/>
          <p14:tracePt t="120306" x="7215188" y="4510088"/>
          <p14:tracePt t="120319" x="7197725" y="4438650"/>
          <p14:tracePt t="120335" x="7188200" y="4357688"/>
          <p14:tracePt t="120352" x="7170738" y="4268788"/>
          <p14:tracePt t="120370" x="7170738" y="4197350"/>
          <p14:tracePt t="120396" x="7170738" y="4160838"/>
          <p14:tracePt t="120486" x="7170738" y="4170363"/>
          <p14:tracePt t="120511" x="7170738" y="4276725"/>
          <p14:tracePt t="120537" x="7170738" y="4411663"/>
          <p14:tracePt t="120562" x="7170738" y="4456113"/>
          <p14:tracePt t="120648" x="7170738" y="4446588"/>
          <p14:tracePt t="120656" x="7180263" y="4438650"/>
          <p14:tracePt t="120668" x="7188200" y="4419600"/>
          <p14:tracePt t="120685" x="7197725" y="4384675"/>
          <p14:tracePt t="120702" x="7197725" y="4357688"/>
          <p14:tracePt t="120719" x="7205663" y="4322763"/>
          <p14:tracePt t="120735" x="7205663" y="4313238"/>
          <p14:tracePt t="120752" x="7205663" y="4303713"/>
          <p14:tracePt t="120847" x="7205663" y="4322763"/>
          <p14:tracePt t="120853" x="7205663" y="4340225"/>
          <p14:tracePt t="120861" x="7205663" y="4367213"/>
          <p14:tracePt t="120872" x="7197725" y="4402138"/>
          <p14:tracePt t="120885" x="7197725" y="4465638"/>
          <p14:tracePt t="120902" x="7197725" y="4500563"/>
          <p14:tracePt t="120918" x="7197725" y="4527550"/>
          <p14:tracePt t="121022" x="7197725" y="4518025"/>
          <p14:tracePt t="121028" x="7197725" y="4510088"/>
          <p14:tracePt t="121037" x="7197725" y="4491038"/>
          <p14:tracePt t="121052" x="7197725" y="4465638"/>
          <p14:tracePt t="121069" x="7197725" y="4429125"/>
          <p14:tracePt t="121085" x="7197725" y="4384675"/>
          <p14:tracePt t="121102" x="7197725" y="4357688"/>
          <p14:tracePt t="121118" x="7197725" y="4330700"/>
          <p14:tracePt t="121798" x="7197725" y="4340225"/>
          <p14:tracePt t="121804" x="7197725" y="4348163"/>
          <p14:tracePt t="121821" x="7188200" y="4367213"/>
          <p14:tracePt t="123123" x="7188200" y="4375150"/>
          <p14:tracePt t="123130" x="7188200" y="4394200"/>
          <p14:tracePt t="123139" x="7188200" y="4402138"/>
          <p14:tracePt t="123150" x="7188200" y="4411663"/>
          <p14:tracePt t="123167" x="7188200" y="4446588"/>
          <p14:tracePt t="123183" x="7188200" y="4473575"/>
          <p14:tracePt t="123186" x="7188200" y="4500563"/>
          <p14:tracePt t="123200" x="7205663" y="4545013"/>
          <p14:tracePt t="123233" x="7251700" y="4633913"/>
          <p14:tracePt t="123266" x="7296150" y="4697413"/>
          <p14:tracePt t="123300" x="7340600" y="4751388"/>
          <p14:tracePt t="123316" x="7348538" y="4776788"/>
          <p14:tracePt t="123350" x="7358063" y="4786313"/>
          <p14:tracePt t="123415" x="7358063" y="4795838"/>
          <p14:tracePt t="123420" x="7358063" y="4803775"/>
          <p14:tracePt t="123433" x="7367588" y="4813300"/>
          <p14:tracePt t="123450" x="7367588" y="4830763"/>
          <p14:tracePt t="123466" x="7367588" y="4857750"/>
          <p14:tracePt t="123483" x="7385050" y="4884738"/>
          <p14:tracePt t="123499" x="7402513" y="4911725"/>
          <p14:tracePt t="123516" x="7429500" y="4938713"/>
          <p14:tracePt t="123533" x="7446963" y="4965700"/>
          <p14:tracePt t="123549" x="7483475" y="4983163"/>
          <p14:tracePt t="123566" x="7527925" y="5000625"/>
          <p14:tracePt t="123583" x="7626350" y="5027613"/>
          <p14:tracePt t="123599" x="7680325" y="5045075"/>
          <p14:tracePt t="123616" x="7732713" y="5062538"/>
          <p14:tracePt t="123633" x="7759700" y="5089525"/>
          <p14:tracePt t="123650" x="7769225" y="5099050"/>
          <p14:tracePt t="123666" x="7777163" y="5108575"/>
          <p14:tracePt t="123683" x="7786688" y="5126038"/>
          <p14:tracePt t="123699" x="7786688" y="5143500"/>
          <p14:tracePt t="123716" x="7786688" y="5153025"/>
          <p14:tracePt t="123733" x="7786688" y="5160963"/>
          <p14:tracePt t="123749" x="7786688" y="5180013"/>
          <p14:tracePt t="123766" x="7777163" y="5197475"/>
          <p14:tracePt t="123783" x="7769225" y="5205413"/>
          <p14:tracePt t="123801" x="7724775" y="5241925"/>
          <p14:tracePt t="123816" x="7705725" y="5251450"/>
          <p14:tracePt t="123833" x="7697788" y="5259388"/>
          <p14:tracePt t="123849" x="7688263" y="5259388"/>
          <p14:tracePt t="123866" x="7680325" y="5268913"/>
          <p14:tracePt t="123883" x="7670800" y="5268913"/>
          <p14:tracePt t="123989" x="7661275" y="5268913"/>
          <p14:tracePt t="124186" x="7661275" y="5259388"/>
          <p14:tracePt t="124257" x="7653338" y="5259388"/>
          <p14:tracePt t="124315" x="7643813" y="5251450"/>
          <p14:tracePt t="124321" x="7634288" y="5251450"/>
          <p14:tracePt t="124332" x="7626350" y="5251450"/>
          <p14:tracePt t="124366" x="7589838" y="5224463"/>
          <p14:tracePt t="124399" x="7527925" y="5197475"/>
          <p14:tracePt t="124432" x="7473950" y="5197475"/>
          <p14:tracePt t="124449" x="7439025" y="5197475"/>
          <p14:tracePt t="124465" x="7419975" y="5197475"/>
          <p14:tracePt t="124482" x="7402513" y="5197475"/>
          <p14:tracePt t="124545" x="7394575" y="5197475"/>
          <p14:tracePt t="124553" x="7385050" y="5205413"/>
          <p14:tracePt t="124566" x="7375525" y="5205413"/>
          <p14:tracePt t="124582" x="7348538" y="5205413"/>
          <p14:tracePt t="124600" x="7323138" y="5214938"/>
          <p14:tracePt t="124615" x="7304088" y="5214938"/>
          <p14:tracePt t="124707" x="7296150" y="5214938"/>
          <p14:tracePt t="124724" x="7286625" y="5214938"/>
          <p14:tracePt t="124731" x="7277100" y="5214938"/>
          <p14:tracePt t="124740" x="7277100" y="5205413"/>
          <p14:tracePt t="124756" x="7269163" y="5205413"/>
          <p14:tracePt t="126108" x="7269163" y="5197475"/>
          <p14:tracePt t="127486" x="7269163" y="5187950"/>
          <p14:tracePt t="129128" x="7269163" y="5180013"/>
          <p14:tracePt t="129149" x="7269163" y="5170488"/>
          <p14:tracePt t="129157" x="7259638" y="5160963"/>
          <p14:tracePt t="129163" x="7251700" y="5153025"/>
          <p14:tracePt t="129178" x="7232650" y="5133975"/>
          <p14:tracePt t="129195" x="7224713" y="5116513"/>
          <p14:tracePt t="129211" x="7197725" y="5099050"/>
          <p14:tracePt t="129228" x="7180263" y="5081588"/>
          <p14:tracePt t="129261" x="7126288" y="5045075"/>
          <p14:tracePt t="129295" x="7062788" y="5010150"/>
          <p14:tracePt t="129328" x="7010400" y="4991100"/>
          <p14:tracePt t="129345" x="6973888" y="4983163"/>
          <p14:tracePt t="129362" x="6946900" y="4973638"/>
          <p14:tracePt t="129378" x="6919913" y="4956175"/>
          <p14:tracePt t="129395" x="6894513" y="4956175"/>
          <p14:tracePt t="129411" x="6884988" y="4946650"/>
          <p14:tracePt t="129428" x="6867525" y="4929188"/>
          <p14:tracePt t="129445" x="6848475" y="4911725"/>
          <p14:tracePt t="129462" x="6831013" y="4894263"/>
          <p14:tracePt t="129478" x="6804025" y="4867275"/>
          <p14:tracePt t="129495" x="6777038" y="4840288"/>
          <p14:tracePt t="129512" x="6732588" y="4732338"/>
          <p14:tracePt t="129528" x="6697663" y="4625975"/>
          <p14:tracePt t="129544" x="6670675" y="4510088"/>
          <p14:tracePt t="129561" x="6643688" y="4384675"/>
          <p14:tracePt t="129578" x="6616700" y="4276725"/>
          <p14:tracePt t="129595" x="6589713" y="4170363"/>
          <p14:tracePt t="129617" x="6554788" y="4037013"/>
          <p14:tracePt t="129640" x="6537325" y="3938588"/>
          <p14:tracePt t="129663" x="6527800" y="3894138"/>
          <p14:tracePt t="129685" x="6527800" y="3857625"/>
          <p14:tracePt t="129708" x="6518275" y="3813175"/>
          <p14:tracePt t="129730" x="6510338" y="3776663"/>
          <p14:tracePt t="129755" x="6500813" y="3759200"/>
          <p14:tracePt t="129778" x="6500813" y="3751263"/>
          <p14:tracePt t="129833" x="6491288" y="3741738"/>
          <p14:tracePt t="129855" x="6483350" y="3714750"/>
          <p14:tracePt t="129877" x="6483350" y="3687763"/>
          <p14:tracePt t="129899" x="6483350" y="3670300"/>
          <p14:tracePt t="129984" x="6491288" y="3652838"/>
          <p14:tracePt t="130006" x="6527800" y="3616325"/>
          <p14:tracePt t="130028" x="6562725" y="3598863"/>
          <p14:tracePt t="130050" x="6562725" y="3589338"/>
          <p14:tracePt t="130094" x="6545263" y="3598863"/>
          <p14:tracePt t="130116" x="6518275" y="3608388"/>
          <p14:tracePt t="130137" x="6500813" y="3633788"/>
          <p14:tracePt t="130159" x="6491288" y="3633788"/>
          <p14:tracePt t="130181" x="6483350" y="3643313"/>
          <p14:tracePt t="130247" x="6483350" y="3652838"/>
          <p14:tracePt t="130331" x="6483350" y="3660775"/>
          <p14:tracePt t="130356" x="6483350" y="3670300"/>
          <p14:tracePt t="130377" x="6483350" y="3687763"/>
          <p14:tracePt t="130400" x="6500813" y="3687763"/>
          <p14:tracePt t="130423" x="6581775" y="3687763"/>
          <p14:tracePt t="130445" x="6751638" y="3660775"/>
          <p14:tracePt t="130468" x="6946900" y="3633788"/>
          <p14:tracePt t="130491" x="7062788" y="3633788"/>
          <p14:tracePt t="130513" x="7108825" y="3625850"/>
          <p14:tracePt t="130536" x="7134225" y="3616325"/>
          <p14:tracePt t="130558" x="7170738" y="3616325"/>
          <p14:tracePt t="130580" x="7197725" y="3616325"/>
          <p14:tracePt t="130742" x="7205663" y="3616325"/>
          <p14:tracePt t="130764" x="7215188" y="3616325"/>
          <p14:tracePt t="130788" x="7251700" y="3608388"/>
          <p14:tracePt t="130810" x="7286625" y="3608388"/>
          <p14:tracePt t="130833" x="7323138" y="3608388"/>
          <p14:tracePt t="130854" x="7340600" y="3608388"/>
          <p14:tracePt t="130876" x="7358063" y="3608388"/>
          <p14:tracePt t="131053" x="7358063" y="3616325"/>
          <p14:tracePt t="131075" x="7402513" y="3625850"/>
          <p14:tracePt t="131098" x="7562850" y="3670300"/>
          <p14:tracePt t="131120" x="7742238" y="3714750"/>
          <p14:tracePt t="131142" x="7947025" y="3768725"/>
          <p14:tracePt t="131165" x="8045450" y="3795713"/>
          <p14:tracePt t="131191" x="8180388" y="3803650"/>
          <p14:tracePt t="131214" x="8232775" y="3768725"/>
          <p14:tracePt t="131237" x="8304213" y="3724275"/>
          <p14:tracePt t="131263" x="8358188" y="3679825"/>
          <p14:tracePt t="131286" x="8385175" y="3616325"/>
          <p14:tracePt t="131308" x="8402638" y="3562350"/>
          <p14:tracePt t="131330" x="8394700" y="3517900"/>
          <p14:tracePt t="131353" x="8340725" y="3473450"/>
          <p14:tracePt t="131375" x="8180388" y="3465513"/>
          <p14:tracePt t="131399" x="7991475" y="3517900"/>
          <p14:tracePt t="131421" x="7939088" y="3562350"/>
          <p14:tracePt t="131443" x="7912100" y="3589338"/>
          <p14:tracePt t="131466" x="7840663" y="3813175"/>
          <p14:tracePt t="131488" x="7777163" y="3965575"/>
          <p14:tracePt t="131513" x="7562850" y="4303713"/>
          <p14:tracePt t="131535" x="7439025" y="4438650"/>
          <p14:tracePt t="131559" x="7259638" y="4598988"/>
          <p14:tracePt t="131576" x="7062788" y="4705350"/>
          <p14:tracePt t="131593" x="6848475" y="4795838"/>
          <p14:tracePt t="131609" x="6545263" y="4848225"/>
          <p14:tracePt t="131626" x="6286500" y="4919663"/>
          <p14:tracePt t="131643" x="6126163" y="4965700"/>
          <p14:tracePt t="131660" x="6037263" y="4991100"/>
          <p14:tracePt t="131677" x="6010275" y="5010150"/>
          <p14:tracePt t="131693" x="5991225" y="5027613"/>
          <p14:tracePt t="131710" x="5983288" y="5045075"/>
          <p14:tracePt t="131726" x="5983288" y="5054600"/>
          <p14:tracePt t="131744" x="5973763" y="5054600"/>
          <p14:tracePt t="132163" x="5983288" y="5054600"/>
          <p14:tracePt t="132172" x="6000750" y="5054600"/>
          <p14:tracePt t="132180" x="6045200" y="5054600"/>
          <p14:tracePt t="132192" x="6099175" y="5054600"/>
          <p14:tracePt t="132226" x="6751638" y="4946650"/>
          <p14:tracePt t="132259" x="7402513" y="4724400"/>
          <p14:tracePt t="132263" x="7562850" y="4652963"/>
          <p14:tracePt t="132293" x="7939088" y="4456113"/>
          <p14:tracePt t="132309" x="8081963" y="4340225"/>
          <p14:tracePt t="132326" x="8251825" y="4125913"/>
          <p14:tracePt t="132350" x="8385175" y="3911600"/>
          <p14:tracePt t="132373" x="8528050" y="3679825"/>
          <p14:tracePt t="132396" x="8661400" y="3429000"/>
          <p14:tracePt t="132419" x="8759825" y="3187700"/>
          <p14:tracePt t="132441" x="8823325" y="2982913"/>
          <p14:tracePt t="132464" x="8858250" y="2830513"/>
          <p14:tracePt t="132487" x="8912225" y="2625725"/>
          <p14:tracePt t="132509" x="8966200" y="2419350"/>
          <p14:tracePt t="132533" x="9018588" y="2214563"/>
          <p14:tracePt t="132542" x="9045575" y="2152650"/>
          <p14:tracePt t="132559" x="9099550" y="1982788"/>
          <p14:tracePt t="132576" x="9134475" y="1874838"/>
          <p14:tracePt t="132592" x="9170988" y="1776413"/>
          <p14:tracePt t="132609" x="9197975" y="1679575"/>
          <p14:tracePt t="132626" x="9205913" y="1589088"/>
          <p14:tracePt t="132642" x="9215438" y="1517650"/>
          <p14:tracePt t="132659" x="9215438" y="1428750"/>
          <p14:tracePt t="132676" x="9224963" y="1374775"/>
          <p14:tracePt t="132692" x="9224963" y="1339850"/>
          <p14:tracePt t="132709" x="9215438" y="1295400"/>
          <p14:tracePt t="132726" x="9205913" y="1285875"/>
          <p14:tracePt t="132743" x="9197975" y="1250950"/>
          <p14:tracePt t="132760" x="9197975" y="1241425"/>
          <p14:tracePt t="132802" x="9197975" y="1231900"/>
          <p14:tracePt t="132825" x="9197975" y="1223963"/>
          <p14:tracePt t="132845" x="9197975" y="1214438"/>
          <p14:tracePt t="132852" x="9197975" y="1204913"/>
          <p14:tracePt t="132860" x="9197975" y="1196975"/>
          <p14:tracePt t="132877" x="9188450" y="1187450"/>
          <p14:tracePt t="132892" x="9188450" y="1179513"/>
          <p14:tracePt t="133012" x="9188450" y="1223963"/>
          <p14:tracePt t="133018" x="9197975" y="1312863"/>
          <p14:tracePt t="133026" x="9215438" y="1411288"/>
          <p14:tracePt t="133042" x="9304338" y="1704975"/>
          <p14:tracePt t="133058" x="9474200" y="2152650"/>
          <p14:tracePt t="133075" x="9680575" y="2633663"/>
          <p14:tracePt t="133091" x="9831388" y="3000375"/>
          <p14:tracePt t="133115" x="9912350" y="3241675"/>
          <p14:tracePt t="133138" x="9939338" y="3330575"/>
          <p14:tracePt t="133160" x="9947275" y="3357563"/>
          <p14:tracePt t="133183" x="9947275" y="3375025"/>
          <p14:tracePt t="133206" x="9947275" y="3402013"/>
          <p14:tracePt t="133228" x="9947275" y="3429000"/>
          <p14:tracePt t="133254" x="9947275" y="3465513"/>
          <p14:tracePt t="133278" x="9947275" y="3509963"/>
          <p14:tracePt t="133300" x="9947275" y="3562350"/>
          <p14:tracePt t="133322" x="9947275" y="3625850"/>
          <p14:tracePt t="133346" x="9947275" y="3643313"/>
          <p14:tracePt t="133952" x="9956800" y="3633788"/>
          <p14:tracePt t="133974" x="10028238" y="3562350"/>
          <p14:tracePt t="133998" x="10117138" y="3455988"/>
          <p14:tracePt t="134022" x="10188575" y="3313113"/>
          <p14:tracePt t="134046" x="10260013" y="3133725"/>
          <p14:tracePt t="134070" x="10323513" y="2928938"/>
          <p14:tracePt t="134092" x="10331450" y="2768600"/>
          <p14:tracePt t="134115" x="10313988" y="2652713"/>
          <p14:tracePt t="134197" x="9848850" y="2679700"/>
          <p14:tracePt t="134221" x="9698038" y="2847975"/>
          <p14:tracePt t="134244" x="9609138" y="3108325"/>
          <p14:tracePt t="134270" x="9582150" y="3340100"/>
          <p14:tracePt t="134295" x="9626600" y="3536950"/>
          <p14:tracePt t="134318" x="9777413" y="3697288"/>
          <p14:tracePt t="134342" x="9983788" y="3803650"/>
          <p14:tracePt t="134365" x="10252075" y="3902075"/>
          <p14:tracePt t="134388" x="10537825" y="3929063"/>
          <p14:tracePt t="134411" x="10752138" y="3884613"/>
          <p14:tracePt t="134435" x="11010900" y="3803650"/>
          <p14:tracePt t="134458" x="11144250" y="3732213"/>
          <p14:tracePt t="134480" x="11296650" y="3608388"/>
          <p14:tracePt t="134503" x="11385550" y="3517900"/>
          <p14:tracePt t="134526" x="11420475" y="3438525"/>
          <p14:tracePt t="134550" x="11420475" y="3367088"/>
          <p14:tracePt t="134572" x="11376025" y="3295650"/>
          <p14:tracePt t="134595" x="11242675" y="3232150"/>
          <p14:tracePt t="134617" x="10895013" y="3205163"/>
          <p14:tracePt t="134640" x="10269538" y="3340100"/>
          <p14:tracePt t="134664" x="9983788" y="3500438"/>
          <p14:tracePt t="134687" x="9929813" y="3589338"/>
          <p14:tracePt t="134711" x="9920288" y="3652838"/>
          <p14:tracePt t="134735" x="9947275" y="3687763"/>
          <p14:tracePt t="134757" x="9956800" y="3697288"/>
          <p14:tracePt t="134805" x="9966325" y="3697288"/>
          <p14:tracePt t="134830" x="9974263" y="3679825"/>
          <p14:tracePt t="134857" x="9991725" y="3652838"/>
          <p14:tracePt t="134883" x="9991725" y="3643313"/>
          <p14:tracePt t="134908" x="10001250" y="3625850"/>
          <p14:tracePt t="134933" x="10010775" y="3608388"/>
          <p14:tracePt t="134958" x="10028238" y="3589338"/>
          <p14:tracePt t="134983" x="10037763" y="3571875"/>
          <p14:tracePt t="135008" x="10037763" y="3554413"/>
          <p14:tracePt t="135034" x="10037763" y="3544888"/>
          <p14:tracePt t="135084" x="9894888" y="3598863"/>
          <p14:tracePt t="135108" x="9447213" y="3795713"/>
          <p14:tracePt t="135134" x="8537575" y="4108450"/>
          <p14:tracePt t="135182" x="6804025" y="4465638"/>
          <p14:tracePt t="135230" x="6500813" y="4465638"/>
          <p14:tracePt t="135256" x="6438900" y="4419600"/>
          <p14:tracePt t="135273" x="6411913" y="4394200"/>
          <p14:tracePt t="135290" x="6375400" y="4367213"/>
          <p14:tracePt t="135306" x="6313488" y="4322763"/>
          <p14:tracePt t="135323" x="6259513" y="4276725"/>
          <p14:tracePt t="135341" x="6224588" y="4232275"/>
          <p14:tracePt t="135365" x="6170613" y="4187825"/>
          <p14:tracePt t="135392" x="6116638" y="4133850"/>
          <p14:tracePt t="135416" x="6081713" y="4108450"/>
          <p14:tracePt t="135442" x="6081713" y="4081463"/>
          <p14:tracePt t="135468" x="6081713" y="4037013"/>
          <p14:tracePt t="135494" x="6116638" y="4010025"/>
          <p14:tracePt t="135519" x="6197600" y="3973513"/>
          <p14:tracePt t="135545" x="6348413" y="3919538"/>
          <p14:tracePt t="135572" x="6438900" y="3867150"/>
          <p14:tracePt t="135598" x="6446838" y="3840163"/>
          <p14:tracePt t="135624" x="6446838" y="3768725"/>
          <p14:tracePt t="135650" x="6446838" y="3670300"/>
          <p14:tracePt t="135675" x="6419850" y="3608388"/>
          <p14:tracePt t="135701" x="6357938" y="3536950"/>
          <p14:tracePt t="135727" x="6323013" y="3517900"/>
          <p14:tracePt t="135752" x="6286500" y="3490913"/>
          <p14:tracePt t="135756" x="6269038" y="3490913"/>
          <p14:tracePt t="135781" x="6242050" y="3490913"/>
          <p14:tracePt t="135807" x="6224588" y="3509963"/>
          <p14:tracePt t="135833" x="6153150" y="3687763"/>
          <p14:tracePt t="135856" x="6116638" y="3857625"/>
          <p14:tracePt t="135880" x="6116638" y="3973513"/>
          <p14:tracePt t="135903" x="6153150" y="3990975"/>
          <p14:tracePt t="135926" x="6161088" y="3990975"/>
          <p14:tracePt t="135949" x="6197600" y="3965575"/>
          <p14:tracePt t="135971" x="6224588" y="3929063"/>
          <p14:tracePt t="135994" x="6242050" y="3902075"/>
          <p14:tracePt t="136016" x="6242050" y="3894138"/>
          <p14:tracePt t="136243" x="6242050" y="3911600"/>
          <p14:tracePt t="136266" x="6276975" y="3973513"/>
          <p14:tracePt t="136293" x="6357938" y="4152900"/>
          <p14:tracePt t="136317" x="6527800" y="4394200"/>
          <p14:tracePt t="136340" x="6705600" y="4625975"/>
          <p14:tracePt t="136364" x="6813550" y="4741863"/>
          <p14:tracePt t="136373" x="6831013" y="4768850"/>
          <p14:tracePt t="136406" x="6831013" y="4813300"/>
          <p14:tracePt t="136439" x="6823075" y="4848225"/>
          <p14:tracePt t="136472" x="6759575" y="4894263"/>
          <p14:tracePt t="136489" x="6742113" y="4911725"/>
          <p14:tracePt t="136505" x="6661150" y="4938713"/>
          <p14:tracePt t="136522" x="6581775" y="4938713"/>
          <p14:tracePt t="136539" x="6500813" y="4938713"/>
          <p14:tracePt t="136556" x="6473825" y="4938713"/>
          <p14:tracePt t="136572" x="6465888" y="4938713"/>
          <p14:tracePt t="137103" x="6473825" y="4938713"/>
          <p14:tracePt t="137109" x="6483350" y="4938713"/>
          <p14:tracePt t="137122" x="6500813" y="4938713"/>
          <p14:tracePt t="137139" x="6537325" y="4938713"/>
          <p14:tracePt t="137155" x="6680200" y="4938713"/>
          <p14:tracePt t="137172" x="6823075" y="4938713"/>
          <p14:tracePt t="137188" x="6956425" y="4919663"/>
          <p14:tracePt t="137205" x="7153275" y="4902200"/>
          <p14:tracePt t="137239" x="7742238" y="4803775"/>
          <p14:tracePt t="137272" x="8180388" y="4652963"/>
          <p14:tracePt t="137305" x="8528050" y="4446588"/>
          <p14:tracePt t="137321" x="8661400" y="4330700"/>
          <p14:tracePt t="137339" x="8777288" y="4224338"/>
          <p14:tracePt t="137366" x="8991600" y="3929063"/>
          <p14:tracePt t="137389" x="9099550" y="3643313"/>
          <p14:tracePt t="137413" x="9170988" y="3348038"/>
          <p14:tracePt t="137436" x="9215438" y="3116263"/>
          <p14:tracePt t="137459" x="9232900" y="2894013"/>
          <p14:tracePt t="137481" x="9232900" y="2660650"/>
          <p14:tracePt t="137503" x="9232900" y="2446338"/>
          <p14:tracePt t="137527" x="9232900" y="2276475"/>
          <p14:tracePt t="137538" x="9232900" y="2232025"/>
          <p14:tracePt t="137555" x="9232900" y="2133600"/>
          <p14:tracePt t="137572" x="9232900" y="2054225"/>
          <p14:tracePt t="137589" x="9215438" y="1919288"/>
          <p14:tracePt t="137605" x="9205913" y="1830388"/>
          <p14:tracePt t="137621" x="9188450" y="1741488"/>
          <p14:tracePt t="137638" x="9170988" y="1670050"/>
          <p14:tracePt t="137656" x="9153525" y="1608138"/>
          <p14:tracePt t="137671" x="9126538" y="1562100"/>
          <p14:tracePt t="137688" x="9109075" y="1490663"/>
          <p14:tracePt t="137704" x="9090025" y="1419225"/>
          <p14:tracePt t="137721" x="9063038" y="1330325"/>
          <p14:tracePt t="137738" x="9028113" y="1231900"/>
          <p14:tracePt t="137754" x="8991600" y="1152525"/>
          <p14:tracePt t="137772" x="8966200" y="1116013"/>
          <p14:tracePt t="137789" x="8920163" y="1071563"/>
          <p14:tracePt t="137804" x="8894763" y="1044575"/>
          <p14:tracePt t="137821" x="8875713" y="1027113"/>
          <p14:tracePt t="137838" x="8867775" y="1027113"/>
          <p14:tracePt t="138030" x="8867775" y="1017588"/>
          <p14:tracePt t="138664" x="8858250" y="1027113"/>
          <p14:tracePt t="138669" x="8804275" y="1081088"/>
          <p14:tracePt t="138677" x="8715375" y="1187450"/>
          <p14:tracePt t="138687" x="8599488" y="1339850"/>
          <p14:tracePt t="138704" x="8286750" y="1679575"/>
          <p14:tracePt t="138721" x="8062913" y="2017713"/>
          <p14:tracePt t="138737" x="7848600" y="2455863"/>
          <p14:tracePt t="138771" x="7634288" y="3197225"/>
          <p14:tracePt t="138804" x="7589838" y="3402013"/>
          <p14:tracePt t="138837" x="7562850" y="3465513"/>
          <p14:tracePt t="138863" x="7537450" y="3509963"/>
          <p14:tracePt t="138888" x="7518400" y="3544888"/>
          <p14:tracePt t="138912" x="7518400" y="3598863"/>
          <p14:tracePt t="138938" x="7518400" y="3687763"/>
          <p14:tracePt t="138963" x="7562850" y="3894138"/>
          <p14:tracePt t="138989" x="7626350" y="4010025"/>
          <p14:tracePt t="139015" x="7705725" y="4071938"/>
          <p14:tracePt t="139042" x="7786688" y="4098925"/>
          <p14:tracePt t="139068" x="7823200" y="4081463"/>
          <p14:tracePt t="139093" x="7840663" y="4000500"/>
          <p14:tracePt t="139119" x="7840663" y="3803650"/>
          <p14:tracePt t="139149" x="7742238" y="3643313"/>
          <p14:tracePt t="139222" x="7331075" y="3679825"/>
          <p14:tracePt t="139249" x="7277100" y="3822700"/>
          <p14:tracePt t="139275" x="7296150" y="3983038"/>
          <p14:tracePt t="139301" x="7367588" y="4125913"/>
          <p14:tracePt t="139303" x="7402513" y="4133850"/>
          <p14:tracePt t="139329" x="7572375" y="4125913"/>
          <p14:tracePt t="139354" x="7742238" y="3990975"/>
          <p14:tracePt t="139379" x="7831138" y="3875088"/>
          <p14:tracePt t="139403" x="7831138" y="3830638"/>
          <p14:tracePt t="139427" x="7831138" y="3813175"/>
          <p14:tracePt t="139598" x="7840663" y="3813175"/>
          <p14:tracePt t="139623" x="7894638" y="3813175"/>
          <p14:tracePt t="139647" x="8134350" y="3687763"/>
          <p14:tracePt t="139669" x="8582025" y="3375025"/>
          <p14:tracePt t="139693" x="9045575" y="2874963"/>
          <p14:tracePt t="139737" x="9385300" y="2259013"/>
          <p14:tracePt t="139761" x="9394825" y="2089150"/>
          <p14:tracePt t="139785" x="9402763" y="1938338"/>
          <p14:tracePt t="139803" x="9402763" y="1847850"/>
          <p14:tracePt t="139820" x="9412288" y="1785938"/>
          <p14:tracePt t="139836" x="9420225" y="1768475"/>
          <p14:tracePt t="139853" x="9420225" y="1731963"/>
          <p14:tracePt t="139869" x="9420225" y="1697038"/>
          <p14:tracePt t="139886" x="9420225" y="1625600"/>
          <p14:tracePt t="139903" x="9439275" y="1527175"/>
          <p14:tracePt t="139920" x="9447213" y="1384300"/>
          <p14:tracePt t="139936" x="9456738" y="1241425"/>
          <p14:tracePt t="139954" x="9439275" y="1098550"/>
          <p14:tracePt t="139970" x="9402763" y="1054100"/>
          <p14:tracePt t="139986" x="9385300" y="1036638"/>
          <p14:tracePt t="140003" x="9375775" y="1036638"/>
          <p14:tracePt t="140452" x="9375775" y="1044575"/>
          <p14:tracePt t="140458" x="9385300" y="1081088"/>
          <p14:tracePt t="140469" x="9402763" y="1133475"/>
          <p14:tracePt t="140486" x="9466263" y="1258888"/>
          <p14:tracePt t="140502" x="9590088" y="1438275"/>
          <p14:tracePt t="140519" x="9867900" y="1857375"/>
          <p14:tracePt t="140536" x="10018713" y="2133600"/>
          <p14:tracePt t="140552" x="10090150" y="2347913"/>
          <p14:tracePt t="140587" x="10161588" y="2589213"/>
          <p14:tracePt t="140620" x="10225088" y="2670175"/>
          <p14:tracePt t="140652" x="10269538" y="2687638"/>
          <p14:tracePt t="140669" x="10287000" y="2687638"/>
          <p14:tracePt t="140686" x="10323513" y="2643188"/>
          <p14:tracePt t="140704" x="10367963" y="2527300"/>
          <p14:tracePt t="140720" x="10375900" y="2473325"/>
          <p14:tracePt t="140735" x="10375900" y="2446338"/>
          <p14:tracePt t="140752" x="10375900" y="2438400"/>
          <p14:tracePt t="140769" x="10340975" y="2446338"/>
          <p14:tracePt t="140785" x="10269538" y="2517775"/>
          <p14:tracePt t="140804" x="10090150" y="2759075"/>
          <p14:tracePt t="140829" x="9867900" y="3286125"/>
          <p14:tracePt t="140855" x="9813925" y="3670300"/>
          <p14:tracePt t="140883" x="9983788" y="3902075"/>
          <p14:tracePt t="140908" x="10144125" y="3973513"/>
          <p14:tracePt t="140936" x="10215563" y="3946525"/>
          <p14:tracePt t="140962" x="10233025" y="3911600"/>
          <p14:tracePt t="140986" x="10233025" y="3884613"/>
          <p14:tracePt t="141012" x="10198100" y="3857625"/>
          <p14:tracePt t="141038" x="10109200" y="3840163"/>
          <p14:tracePt t="141063" x="9858375" y="3884613"/>
          <p14:tracePt t="141090" x="8751888" y="4214813"/>
          <p14:tracePt t="141138" x="7769225" y="4411663"/>
          <p14:tracePt t="141185" x="7732713" y="4286250"/>
          <p14:tracePt t="141211" x="7715250" y="4143375"/>
          <p14:tracePt t="141236" x="7697788" y="4027488"/>
          <p14:tracePt t="141262" x="7688263" y="3965575"/>
          <p14:tracePt t="141290" x="7680325" y="3929063"/>
          <p14:tracePt t="141292" x="7680325" y="3919538"/>
          <p14:tracePt t="141318" x="7670800" y="3894138"/>
          <p14:tracePt t="141343" x="7661275" y="3875088"/>
          <p14:tracePt t="141369" x="7626350" y="3867150"/>
          <p14:tracePt t="141395" x="7589838" y="3867150"/>
          <p14:tracePt t="141419" x="7562850" y="3867150"/>
          <p14:tracePt t="141839" x="7554913" y="3867150"/>
          <p14:tracePt t="141864" x="7500938" y="3973513"/>
          <p14:tracePt t="141891" x="7348538" y="4268788"/>
          <p14:tracePt t="141918" x="7153275" y="4652963"/>
          <p14:tracePt t="141946" x="6848475" y="5357813"/>
          <p14:tracePt t="141968" x="6742113" y="5715000"/>
          <p14:tracePt t="142001" x="6715125" y="5894388"/>
          <p14:tracePt t="142018" x="6715125" y="5911850"/>
          <p14:tracePt t="142035" x="6724650" y="5919788"/>
          <p14:tracePt t="142051" x="6742113" y="5919788"/>
          <p14:tracePt t="142160" x="6751638" y="5911850"/>
          <p14:tracePt t="142178" x="6751638" y="5902325"/>
          <p14:tracePt t="142186" x="6751638" y="5894388"/>
          <p14:tracePt t="142203" x="6751638" y="5884863"/>
          <p14:tracePt t="142209" x="6751638" y="5875338"/>
          <p14:tracePt t="142219" x="6751638" y="5867400"/>
          <p14:tracePt t="142235" x="6751638" y="5857875"/>
          <p14:tracePt t="142251" x="6751638" y="5840413"/>
          <p14:tracePt t="142268" x="6759575" y="5830888"/>
          <p14:tracePt t="142284" x="6769100" y="5795963"/>
          <p14:tracePt t="142301" x="6786563" y="5776913"/>
          <p14:tracePt t="142318" x="6804025" y="5751513"/>
          <p14:tracePt t="142334" x="6831013" y="5724525"/>
          <p14:tracePt t="142351" x="6848475" y="5697538"/>
          <p14:tracePt t="142367" x="6867525" y="5680075"/>
          <p14:tracePt t="142384" x="6884988" y="5653088"/>
          <p14:tracePt t="142401" x="6902450" y="5616575"/>
          <p14:tracePt t="142417" x="6911975" y="5589588"/>
          <p14:tracePt t="142434" x="6911975" y="5562600"/>
          <p14:tracePt t="142451" x="6919913" y="5554663"/>
          <p14:tracePt t="142468" x="6919913" y="5545138"/>
          <p14:tracePt t="142484" x="6919913" y="5527675"/>
          <p14:tracePt t="142501" x="6929438" y="5510213"/>
          <p14:tracePt t="142517" x="6929438" y="5491163"/>
          <p14:tracePt t="142534" x="6929438" y="5473700"/>
          <p14:tracePt t="142551" x="6938963" y="5465763"/>
          <p14:tracePt t="142568" x="6946900" y="5438775"/>
          <p14:tracePt t="142584" x="6946900" y="5429250"/>
          <p14:tracePt t="142601" x="6946900" y="5419725"/>
          <p14:tracePt t="142618" x="6946900" y="5402263"/>
          <p14:tracePt t="142634" x="6956425" y="5394325"/>
          <p14:tracePt t="142651" x="6956425" y="5384800"/>
          <p14:tracePt t="142667" x="6965950" y="5375275"/>
          <p14:tracePt t="142684" x="6965950" y="5367338"/>
          <p14:tracePt t="142701" x="6973888" y="5348288"/>
          <p14:tracePt t="142717" x="6983413" y="5340350"/>
          <p14:tracePt t="142734" x="6983413" y="5330825"/>
          <p14:tracePt t="142751" x="6983413" y="5322888"/>
          <p14:tracePt t="142767" x="6991350" y="5313363"/>
          <p14:tracePt t="142784" x="6991350" y="5303838"/>
          <p14:tracePt t="142801" x="6991350" y="5295900"/>
          <p14:tracePt t="142817" x="6991350" y="5286375"/>
          <p14:tracePt t="142834" x="6991350" y="5276850"/>
          <p14:tracePt t="142857" x="6991350" y="5268913"/>
          <p14:tracePt t="142982" x="6991350" y="5259388"/>
          <p14:tracePt t="143030" x="6991350" y="5251450"/>
          <p14:tracePt t="143035" x="6991350" y="5241925"/>
          <p14:tracePt t="143052" x="6991350" y="5232400"/>
          <p14:tracePt t="143067" x="6991350" y="5214938"/>
          <p14:tracePt t="143084" x="6991350" y="5187950"/>
          <p14:tracePt t="143101" x="6991350" y="5170488"/>
          <p14:tracePt t="143117" x="6991350" y="5143500"/>
          <p14:tracePt t="143134" x="6991350" y="5133975"/>
          <p14:tracePt t="143151" x="6991350" y="5126038"/>
          <p14:tracePt t="143167" x="6991350" y="5116513"/>
          <p14:tracePt t="143209" x="6991350" y="5108575"/>
          <p14:tracePt t="143219" x="6991350" y="5099050"/>
          <p14:tracePt t="143234" x="6991350" y="5089525"/>
          <p14:tracePt t="143245" x="6991350" y="5081588"/>
          <p14:tracePt t="143251" x="6991350" y="5072063"/>
          <p14:tracePt t="143271" x="6991350" y="5062538"/>
          <p14:tracePt t="143287" x="6991350" y="5054600"/>
          <p14:tracePt t="143303" x="6983413" y="5045075"/>
          <p14:tracePt t="143316" x="6973888" y="5027613"/>
          <p14:tracePt t="143334" x="6973888" y="5018088"/>
          <p14:tracePt t="143350" x="6965950" y="5010150"/>
          <p14:tracePt t="143367" x="6965950" y="5000625"/>
          <p14:tracePt t="143384" x="6956425" y="4991100"/>
          <p14:tracePt t="143421" x="6956425" y="4983163"/>
          <p14:tracePt t="143434" x="6946900" y="4983163"/>
          <p14:tracePt t="143512" x="6938963" y="4973638"/>
          <p14:tracePt t="143528" x="6938963" y="4965700"/>
          <p14:tracePt t="143587" x="6938963" y="4956175"/>
          <p14:tracePt t="143730" x="6929438" y="4956175"/>
          <p14:tracePt t="143878" x="6919913" y="4956175"/>
          <p14:tracePt t="143884" x="6911975" y="4956175"/>
          <p14:tracePt t="143891" x="6902450" y="4956175"/>
          <p14:tracePt t="143899" x="6894513" y="4965700"/>
          <p14:tracePt t="143916" x="6884988" y="4965700"/>
          <p14:tracePt t="143933" x="6858000" y="4965700"/>
          <p14:tracePt t="143950" x="6840538" y="4965700"/>
          <p14:tracePt t="143966" x="6804025" y="4965700"/>
          <p14:tracePt t="143983" x="6796088" y="4965700"/>
          <p14:tracePt t="143999" x="6769100" y="4965700"/>
          <p14:tracePt t="144016" x="6759575" y="4965700"/>
          <p14:tracePt t="144033" x="6742113" y="4973638"/>
          <p14:tracePt t="144049" x="6732588" y="4973638"/>
          <p14:tracePt t="144066" x="6724650" y="4973638"/>
          <p14:tracePt t="144083" x="6715125" y="4973638"/>
          <p14:tracePt t="144099" x="6705600" y="4983163"/>
          <p14:tracePt t="144132" x="6697663" y="4983163"/>
          <p14:tracePt t="144150" x="6680200" y="5000625"/>
          <p14:tracePt t="144166" x="6661150" y="5027613"/>
          <p14:tracePt t="144183" x="6616700" y="5089525"/>
          <p14:tracePt t="144200" x="6608763" y="5143500"/>
          <p14:tracePt t="144216" x="6608763" y="5187950"/>
          <p14:tracePt t="144232" x="6616700" y="5214938"/>
          <p14:tracePt t="144249" x="6643688" y="5259388"/>
          <p14:tracePt t="144266" x="6670675" y="5286375"/>
          <p14:tracePt t="144282" x="6759575" y="5330825"/>
          <p14:tracePt t="144299" x="6831013" y="5340350"/>
          <p14:tracePt t="144316" x="6919913" y="5340350"/>
          <p14:tracePt t="144332" x="7000875" y="5322888"/>
          <p14:tracePt t="144349" x="7037388" y="5303838"/>
          <p14:tracePt t="144366" x="7054850" y="5276850"/>
          <p14:tracePt t="144383" x="7072313" y="5251450"/>
          <p14:tracePt t="144399" x="7072313" y="5197475"/>
          <p14:tracePt t="144416" x="7072313" y="5180013"/>
          <p14:tracePt t="144432" x="7062788" y="5143500"/>
          <p14:tracePt t="144449" x="7045325" y="5116513"/>
          <p14:tracePt t="144466" x="7027863" y="5099050"/>
          <p14:tracePt t="144934" x="7027863" y="5089525"/>
          <p14:tracePt t="144942" x="7054850" y="5081588"/>
          <p14:tracePt t="144951" x="7116763" y="5045075"/>
          <p14:tracePt t="144965" x="7340600" y="4902200"/>
          <p14:tracePt t="144983" x="7724775" y="4732338"/>
          <p14:tracePt t="144999" x="8296275" y="4438650"/>
          <p14:tracePt t="145016" x="8867775" y="4098925"/>
          <p14:tracePt t="145043" x="9796463" y="3232150"/>
          <p14:tracePt t="145092" x="10483850" y="2330450"/>
          <p14:tracePt t="145141" x="10626725" y="2000250"/>
          <p14:tracePt t="145168" x="10644188" y="1866900"/>
          <p14:tracePt t="145182" x="10644188" y="1795463"/>
          <p14:tracePt t="145198" x="10644188" y="1776413"/>
          <p14:tracePt t="145215" x="10644188" y="1758950"/>
          <p14:tracePt t="145232" x="10644188" y="1751013"/>
          <p14:tracePt t="145324" x="10653713" y="1751013"/>
          <p14:tracePt t="145440" x="10644188" y="1768475"/>
          <p14:tracePt t="145448" x="10626725" y="1812925"/>
          <p14:tracePt t="145456" x="10609263" y="1847850"/>
          <p14:tracePt t="145465" x="10590213" y="1893888"/>
          <p14:tracePt t="145482" x="10563225" y="1990725"/>
          <p14:tracePt t="145498" x="10528300" y="2098675"/>
          <p14:tracePt t="145515" x="10501313" y="2143125"/>
          <p14:tracePt t="145532" x="10483850" y="2160588"/>
          <p14:tracePt t="145548" x="10483850" y="2170113"/>
          <p14:tracePt t="145618" x="10483850" y="2160588"/>
          <p14:tracePt t="145635" x="10483850" y="2152650"/>
          <p14:tracePt t="145876" x="10483850" y="2160588"/>
          <p14:tracePt t="145893" x="10483850" y="2170113"/>
          <p14:tracePt t="145900" x="10483850" y="2179638"/>
          <p14:tracePt t="145908" x="10483850" y="2187575"/>
          <p14:tracePt t="145916" x="10474325" y="2205038"/>
          <p14:tracePt t="145932" x="10456863" y="2251075"/>
          <p14:tracePt t="145948" x="10439400" y="2347913"/>
          <p14:tracePt t="145965" x="10412413" y="2473325"/>
          <p14:tracePt t="145981" x="10402888" y="2598738"/>
          <p14:tracePt t="145998" x="10402888" y="2714625"/>
          <p14:tracePt t="146023" x="10420350" y="2928938"/>
          <p14:tracePt t="146048" x="10447338" y="3054350"/>
          <p14:tracePt t="146074" x="10474325" y="3133725"/>
          <p14:tracePt t="146097" x="10483850" y="3179763"/>
          <p14:tracePt t="146119" x="10510838" y="3224213"/>
          <p14:tracePt t="146141" x="10518775" y="3259138"/>
          <p14:tracePt t="146164" x="10528300" y="3276600"/>
          <p14:tracePt t="146186" x="10537825" y="3286125"/>
          <p14:tracePt t="146369" x="10537825" y="3276600"/>
          <p14:tracePt t="146393" x="10537825" y="3259138"/>
          <p14:tracePt t="146418" x="10537825" y="3241675"/>
          <p14:tracePt t="146442" x="10537825" y="3232150"/>
          <p14:tracePt t="146582" x="10537825" y="3241675"/>
          <p14:tracePt t="146607" x="10537825" y="3251200"/>
          <p14:tracePt t="146630" x="10545763" y="3251200"/>
          <p14:tracePt t="146654" x="10555288" y="3251200"/>
          <p14:tracePt t="146696" x="10555288" y="3241675"/>
          <p14:tracePt t="146718" x="10555288" y="3224213"/>
          <p14:tracePt t="146742" x="10555288" y="3205163"/>
          <p14:tracePt t="146764" x="10555288" y="3187700"/>
          <p14:tracePt t="147031" x="10555288" y="3179763"/>
          <p14:tracePt t="147055" x="10555288" y="3170238"/>
          <p14:tracePt t="147079" x="10555288" y="3152775"/>
          <p14:tracePt t="147101" x="10555288" y="3143250"/>
          <p14:tracePt t="147316" x="10555288" y="3133725"/>
          <p14:tracePt t="147339" x="10555288" y="3125788"/>
          <p14:tracePt t="147364" x="10555288" y="3098800"/>
          <p14:tracePt t="147386" x="10555288" y="3089275"/>
          <p14:tracePt t="148208" x="10555288" y="3081338"/>
          <p14:tracePt t="148396" x="10555288" y="3071813"/>
          <p14:tracePt t="148537" x="10545763" y="3071813"/>
          <p14:tracePt t="148559" x="10537825" y="3062288"/>
          <p14:tracePt t="148582" x="10474325" y="3062288"/>
          <p14:tracePt t="148606" x="10323513" y="3116263"/>
          <p14:tracePt t="148629" x="10198100" y="3170238"/>
          <p14:tracePt t="148653" x="10161588" y="3205163"/>
          <p14:tracePt t="148675" x="10126663" y="3232150"/>
          <p14:tracePt t="148698" x="10099675" y="3295650"/>
          <p14:tracePt t="148729" x="10099675" y="3455988"/>
          <p14:tracePt t="148752" x="10161588" y="3581400"/>
          <p14:tracePt t="148774" x="10233025" y="3714750"/>
          <p14:tracePt t="148796" x="10331450" y="3822700"/>
          <p14:tracePt t="148819" x="10375900" y="3848100"/>
          <p14:tracePt t="148822" x="10385425" y="3848100"/>
          <p14:tracePt t="148843" x="10420350" y="3857625"/>
          <p14:tracePt t="148867" x="10456863" y="3830638"/>
          <p14:tracePt t="148890" x="10501313" y="3795713"/>
          <p14:tracePt t="148912" x="10545763" y="3697288"/>
          <p14:tracePt t="148934" x="10582275" y="3633788"/>
          <p14:tracePt t="148957" x="10626725" y="3554413"/>
          <p14:tracePt t="148979" x="10661650" y="3419475"/>
          <p14:tracePt t="149002" x="10680700" y="3268663"/>
          <p14:tracePt t="149025" x="10680700" y="3179763"/>
          <p14:tracePt t="149048" x="10671175" y="3116263"/>
          <p14:tracePt t="149070" x="10617200" y="3036888"/>
          <p14:tracePt t="149093" x="10510838" y="2990850"/>
          <p14:tracePt t="149115" x="10348913" y="2973388"/>
          <p14:tracePt t="149137" x="10188575" y="3000375"/>
          <p14:tracePt t="149158" x="10134600" y="3036888"/>
          <p14:tracePt t="149182" x="10082213" y="3089275"/>
          <p14:tracePt t="149204" x="10055225" y="3160713"/>
          <p14:tracePt t="149228" x="9983788" y="3357563"/>
          <p14:tracePt t="149251" x="9956800" y="3455988"/>
          <p14:tracePt t="149273" x="9947275" y="3589338"/>
          <p14:tracePt t="149296" x="9991725" y="3697288"/>
          <p14:tracePt t="149319" x="10045700" y="3741738"/>
          <p14:tracePt t="149322" x="10072688" y="3751263"/>
          <p14:tracePt t="149343" x="10134600" y="3751263"/>
          <p14:tracePt t="149368" x="10323513" y="3714750"/>
          <p14:tracePt t="149390" x="10402888" y="3679825"/>
          <p14:tracePt t="149413" x="10447338" y="3643313"/>
          <p14:tracePt t="149436" x="10491788" y="3581400"/>
          <p14:tracePt t="149459" x="10518775" y="3465513"/>
          <p14:tracePt t="149482" x="10510838" y="3357563"/>
          <p14:tracePt t="149505" x="10474325" y="3313113"/>
          <p14:tracePt t="149529" x="10429875" y="3286125"/>
          <p14:tracePt t="149552" x="10412413" y="3286125"/>
          <p14:tracePt t="149575" x="10394950" y="3295650"/>
          <p14:tracePt t="149597" x="10348913" y="3340100"/>
          <p14:tracePt t="149621" x="10304463" y="3419475"/>
          <p14:tracePt t="149644" x="10260013" y="3562350"/>
          <p14:tracePt t="149667" x="10260013" y="3679825"/>
          <p14:tracePt t="149689" x="10287000" y="3741738"/>
          <p14:tracePt t="149711" x="10304463" y="3759200"/>
          <p14:tracePt t="149756" x="10313988" y="3759200"/>
          <p14:tracePt t="149778" x="10323513" y="3741738"/>
          <p14:tracePt t="149800" x="10331450" y="3714750"/>
          <p14:tracePt t="149822" x="10331450" y="3697288"/>
          <p14:tracePt t="149846" x="10331450" y="3687763"/>
          <p14:tracePt t="150364" x="10323513" y="3697288"/>
          <p14:tracePt t="150388" x="10082213" y="3983038"/>
          <p14:tracePt t="150416" x="9358313" y="4545013"/>
          <p14:tracePt t="150443" x="7518400" y="5643563"/>
          <p14:tracePt t="150470" x="6313488" y="6232525"/>
          <p14:tracePt t="150478" x="6054725" y="6367463"/>
          <p14:tracePt t="150511" x="5724525" y="6518275"/>
          <p14:tracePt t="150527" x="5715000" y="6527800"/>
          <p14:tracePt t="150576" x="5705475" y="6527800"/>
          <p14:tracePt t="150618" x="5705475" y="6483350"/>
          <p14:tracePt t="150627" x="5705475" y="6438900"/>
          <p14:tracePt t="150634" x="5705475" y="6384925"/>
          <p14:tracePt t="150644" x="5705475" y="6340475"/>
          <p14:tracePt t="150661" x="5688013" y="6259513"/>
          <p14:tracePt t="150677" x="5589588" y="6205538"/>
          <p14:tracePt t="150695" x="5322888" y="6224588"/>
          <p14:tracePt t="150711" x="5099050" y="6340475"/>
          <p14:tracePt t="150727" x="4929188" y="6456363"/>
          <p14:tracePt t="150744" x="4776788" y="6572250"/>
          <p14:tracePt t="150760" x="4697413" y="6634163"/>
          <p14:tracePt t="150778" x="4652963" y="6680200"/>
          <p14:tracePt t="150795" x="4554538" y="6732588"/>
          <p14:tracePt t="150811" x="4438650" y="6759575"/>
          <p14:tracePt t="150828" x="4303713" y="6786563"/>
          <p14:tracePt t="150844" x="4160838" y="6823075"/>
          <p14:tracePt t="150861" x="4071938" y="6823075"/>
          <p14:tracePt t="150877" x="4027488" y="6823075"/>
          <p14:tracePt t="150895" x="4010025" y="6823075"/>
          <p14:tracePt t="150911" x="3990975" y="6823075"/>
          <p14:tracePt t="150928" x="3973513" y="6823075"/>
          <p14:tracePt t="150944" x="3938588" y="6813550"/>
          <p14:tracePt t="150960" x="3911600" y="6804025"/>
          <p14:tracePt t="150977" x="3848100" y="6796088"/>
          <p14:tracePt t="150994" x="3795713" y="6769100"/>
          <p14:tracePt t="151011" x="3660775" y="6759575"/>
          <p14:tracePt t="151028" x="3536950" y="6759575"/>
          <p14:tracePt t="151044" x="3394075" y="6759575"/>
          <p14:tracePt t="151060" x="3251200" y="6777038"/>
          <p14:tracePt t="151077" x="3133725" y="6777038"/>
          <p14:tracePt t="151094" x="3071813" y="6777038"/>
          <p14:tracePt t="151111" x="3054350" y="6777038"/>
          <p14:tracePt t="151128" x="3044825" y="6786563"/>
          <p14:tracePt t="151144" x="3036888" y="6786563"/>
          <p14:tracePt t="151160" x="3017838" y="6804025"/>
          <p14:tracePt t="151177" x="2982913" y="6813550"/>
          <p14:tracePt t="151194" x="2938463" y="6831013"/>
          <p14:tracePt t="151210" x="2884488" y="6848475"/>
          <p14:tracePt t="151228" x="2830513" y="6848475"/>
          <p14:tracePt t="151244" x="2786063" y="6848475"/>
          <p14:tracePt t="151260" x="2705100" y="6848475"/>
          <p14:tracePt t="151277" x="2625725" y="6848475"/>
          <p14:tracePt t="151294" x="2581275" y="6848475"/>
          <p14:tracePt t="151310" x="2554288" y="6848475"/>
          <p14:tracePt t="151327" x="2527300" y="6840538"/>
          <p14:tracePt t="151330" x="2517775" y="6840538"/>
          <p14:tracePt t="151343" x="2490788" y="6831013"/>
          <p14:tracePt t="151360" x="2465388" y="6823075"/>
          <p14:tracePt t="151377" x="2428875" y="6823075"/>
          <p14:tracePt t="151393" x="2401888" y="6823075"/>
          <p14:tracePt t="151410" x="2384425" y="6813550"/>
          <p14:tracePt t="151427" x="2366963" y="6813550"/>
          <p14:tracePt t="151462" x="2357438" y="6813550"/>
          <p14:tracePt t="151477" x="2339975" y="6823075"/>
          <p14:tracePt t="151494" x="2330450" y="6823075"/>
          <p14:tracePt t="151511" x="2322513" y="6831013"/>
          <p14:tracePt t="151555" x="2312988" y="6840538"/>
          <p14:tracePt t="151562" x="2303463" y="6840538"/>
          <p14:tracePt t="151568" x="2295525" y="6848475"/>
          <p14:tracePt t="151577" x="2286000" y="6848475"/>
          <p14:tracePt t="151593" x="2259013" y="6848475"/>
          <p14:tracePt t="151610" x="2232025" y="6848475"/>
          <p14:tracePt t="151627" x="2205038" y="6848475"/>
          <p14:tracePt t="151643" x="2179638" y="6848475"/>
          <p14:tracePt t="151660" x="2160588" y="6848475"/>
          <p14:tracePt t="151677" x="2116138" y="6848475"/>
          <p14:tracePt t="151693" x="2098675" y="6848475"/>
          <p14:tracePt t="151710" x="2071688" y="6848475"/>
          <p14:tracePt t="151727" x="2062163" y="6848475"/>
          <p14:tracePt t="151743" x="2054225" y="6848475"/>
          <p14:tracePt t="151978" x="2062163" y="6840538"/>
          <p14:tracePt t="151987" x="2071688" y="6831013"/>
          <p14:tracePt t="151995" x="2081213" y="6813550"/>
          <p14:tracePt t="152010" x="2108200" y="6777038"/>
          <p14:tracePt t="152026" x="2133600" y="6742113"/>
          <p14:tracePt t="152043" x="2160588" y="6715125"/>
          <p14:tracePt t="152060" x="2187575" y="6688138"/>
          <p14:tracePt t="152076" x="2187575" y="6670675"/>
          <p14:tracePt t="152093" x="2197100" y="6661150"/>
          <p14:tracePt t="152181" x="2205038" y="6661150"/>
          <p14:tracePt t="152189" x="2214563" y="6670675"/>
          <p14:tracePt t="152196" x="2224088" y="6688138"/>
          <p14:tracePt t="152210" x="2268538" y="6715125"/>
          <p14:tracePt t="152226" x="2347913" y="6769100"/>
          <p14:tracePt t="152243" x="2428875" y="6804025"/>
          <p14:tracePt t="152259" x="2536825" y="6848475"/>
          <p14:tracePt t="152276" x="2625725" y="6848475"/>
          <p14:tracePt t="152293" x="2687638" y="6848475"/>
          <p14:tracePt t="152309" x="2714625" y="6848475"/>
          <p14:tracePt t="152443" x="2705100" y="6848475"/>
          <p14:tracePt t="152461" x="2697163" y="6848475"/>
          <p14:tracePt t="152541" x="2687638" y="6848475"/>
          <p14:tracePt t="152550" x="2679700" y="6848475"/>
          <p14:tracePt t="152567" x="2670175" y="6848475"/>
          <p14:tracePt t="152576" x="2652713" y="6848475"/>
          <p14:tracePt t="152593" x="2633663" y="6848475"/>
          <p14:tracePt t="152609" x="2616200" y="6848475"/>
          <p14:tracePt t="152626" x="2589213" y="6848475"/>
          <p14:tracePt t="152642" x="2562225" y="6848475"/>
          <p14:tracePt t="152659" x="2517775" y="6848475"/>
          <p14:tracePt t="152676" x="2500313" y="6848475"/>
          <p14:tracePt t="152709" x="2490788" y="6848475"/>
          <p14:tracePt t="152726" x="2482850" y="6848475"/>
          <p14:tracePt t="152743" x="2446338" y="6823075"/>
          <p14:tracePt t="152760" x="2419350" y="6813550"/>
          <p14:tracePt t="152776" x="2401888" y="6813550"/>
          <p14:tracePt t="152792" x="2401888" y="6804025"/>
          <p14:tracePt t="152919" x="2393950" y="6804025"/>
          <p14:tracePt t="152927" x="2384425" y="6804025"/>
          <p14:tracePt t="152935" x="2374900" y="6796088"/>
          <p14:tracePt t="152943" x="2347913" y="6796088"/>
          <p14:tracePt t="152959" x="2322513" y="6786563"/>
          <p14:tracePt t="152975" x="2286000" y="6769100"/>
          <p14:tracePt t="152992" x="2259013" y="6769100"/>
          <p14:tracePt t="153009" x="2232025" y="6769100"/>
          <p14:tracePt t="153026" x="2197100" y="6751638"/>
          <p14:tracePt t="153042" x="2179638" y="6751638"/>
          <p14:tracePt t="153059" x="2152650" y="6751638"/>
          <p14:tracePt t="153075" x="2133600" y="6751638"/>
          <p14:tracePt t="153092" x="2108200" y="6751638"/>
          <p14:tracePt t="153109" x="2089150" y="6751638"/>
          <p14:tracePt t="153126" x="2054225" y="6751638"/>
          <p14:tracePt t="153159" x="2054225" y="6759575"/>
          <p14:tracePt t="153175" x="2044700" y="6759575"/>
          <p14:tracePt t="153192" x="2017713" y="6777038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eft Brace 52"/>
          <p:cNvSpPr/>
          <p:nvPr/>
        </p:nvSpPr>
        <p:spPr>
          <a:xfrm rot="16200000">
            <a:off x="5849191" y="1566201"/>
            <a:ext cx="574279" cy="60691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8942" y="727668"/>
            <a:ext cx="5082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D" sz="2000"/>
              <a:t>Citra asli ukuran : 576x1280=737.280 piksel</a:t>
            </a:r>
            <a:endParaRPr lang="en-US" sz="20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36" y="1127778"/>
            <a:ext cx="5368610" cy="295064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70383" y="680013"/>
            <a:ext cx="49033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2000"/>
              <a:t>Citra decompress dari r=160 (296.800 data)</a:t>
            </a:r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101353" y="5010099"/>
                <a:ext cx="6051176" cy="895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D" sz="2000"/>
                  <a:t>Citra asli ukuran :</a:t>
                </a:r>
              </a:p>
              <a:p>
                <a:r>
                  <a:rPr lang="en-ID" sz="2000"/>
                  <a:t>Rasio=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576∗1280</m:t>
                        </m:r>
                      </m:num>
                      <m:den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160∗(576+1280+1)</m:t>
                        </m:r>
                      </m:den>
                    </m:f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737.280</m:t>
                        </m:r>
                      </m:num>
                      <m:den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296.800</m:t>
                        </m:r>
                      </m:den>
                    </m:f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353" y="5010099"/>
                <a:ext cx="6051176" cy="895566"/>
              </a:xfrm>
              <a:prstGeom prst="rect">
                <a:avLst/>
              </a:prstGeom>
              <a:blipFill>
                <a:blip r:embed="rId3"/>
                <a:stretch>
                  <a:fillRect l="-1109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374" y="1127778"/>
            <a:ext cx="5368610" cy="295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7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389"/>
    </mc:Choice>
    <mc:Fallback xmlns="">
      <p:transition spd="slow" advTm="158389"/>
    </mc:Fallback>
  </mc:AlternateContent>
  <p:extLst>
    <p:ext uri="{3A86A75C-4F4B-4683-9AE1-C65F6400EC91}">
      <p14:laserTraceLst xmlns:p14="http://schemas.microsoft.com/office/powerpoint/2010/main">
        <p14:tracePtLst>
          <p14:tracePt t="1089" x="5680075" y="4643438"/>
          <p14:tracePt t="1427" x="5661025" y="4633913"/>
          <p14:tracePt t="1429" x="5653088" y="4616450"/>
          <p14:tracePt t="1437" x="5634038" y="4608513"/>
          <p14:tracePt t="1449" x="5626100" y="4589463"/>
          <p14:tracePt t="1465" x="5599113" y="4572000"/>
          <p14:tracePt t="1482" x="5562600" y="4527550"/>
          <p14:tracePt t="1499" x="5465763" y="4456113"/>
          <p14:tracePt t="1516" x="5251450" y="4313238"/>
          <p14:tracePt t="1549" x="4572000" y="3911600"/>
          <p14:tracePt t="1582" x="3830638" y="3367088"/>
          <p14:tracePt t="1616" x="3544888" y="3027363"/>
          <p14:tracePt t="1632" x="3500438" y="2938463"/>
          <p14:tracePt t="1648" x="3465513" y="2857500"/>
          <p14:tracePt t="1665" x="3438525" y="2768600"/>
          <p14:tracePt t="1682" x="3375025" y="2660650"/>
          <p14:tracePt t="1698" x="3322638" y="2554288"/>
          <p14:tracePt t="1715" x="3251200" y="2411413"/>
          <p14:tracePt t="1733" x="3224213" y="2366963"/>
          <p14:tracePt t="1748" x="3205163" y="2339975"/>
          <p14:tracePt t="1765" x="3197225" y="2330450"/>
          <p14:tracePt t="2302" x="3197225" y="2322513"/>
          <p14:tracePt t="2320" x="3179763" y="2286000"/>
          <p14:tracePt t="2330" x="3160713" y="2241550"/>
          <p14:tracePt t="2337" x="3152775" y="2197100"/>
          <p14:tracePt t="2348" x="3133725" y="2143125"/>
          <p14:tracePt t="2382" x="3044825" y="1901825"/>
          <p14:tracePt t="2416" x="2982913" y="1785938"/>
          <p14:tracePt t="2448" x="2928938" y="1704975"/>
          <p14:tracePt t="2465" x="2911475" y="1679575"/>
          <p14:tracePt t="2482" x="2894013" y="1652588"/>
          <p14:tracePt t="2498" x="2894013" y="1643063"/>
          <p14:tracePt t="2887" x="2894013" y="1633538"/>
          <p14:tracePt t="2892" x="2894013" y="1616075"/>
          <p14:tracePt t="2902" x="2894013" y="1608138"/>
          <p14:tracePt t="2915" x="2884488" y="1589088"/>
          <p14:tracePt t="2931" x="2847975" y="1536700"/>
          <p14:tracePt t="2947" x="2813050" y="1509713"/>
          <p14:tracePt t="2964" x="2768600" y="1490663"/>
          <p14:tracePt t="2981" x="2724150" y="1490663"/>
          <p14:tracePt t="3015" x="2633663" y="1473200"/>
          <p14:tracePt t="3048" x="2554288" y="1500188"/>
          <p14:tracePt t="3081" x="2473325" y="1554163"/>
          <p14:tracePt t="3097" x="2438400" y="1581150"/>
          <p14:tracePt t="3114" x="2393950" y="1616075"/>
          <p14:tracePt t="3130" x="2339975" y="1679575"/>
          <p14:tracePt t="3148" x="2268538" y="1768475"/>
          <p14:tracePt t="3164" x="2241550" y="1812925"/>
          <p14:tracePt t="3180" x="2214563" y="1893888"/>
          <p14:tracePt t="3197" x="2187575" y="1982788"/>
          <p14:tracePt t="3214" x="2170113" y="2081213"/>
          <p14:tracePt t="3231" x="2170113" y="2197100"/>
          <p14:tracePt t="3248" x="2187575" y="2286000"/>
          <p14:tracePt t="3264" x="2214563" y="2322513"/>
          <p14:tracePt t="3281" x="2232025" y="2347913"/>
          <p14:tracePt t="3297" x="2259013" y="2374900"/>
          <p14:tracePt t="3314" x="2276475" y="2393950"/>
          <p14:tracePt t="3331" x="2303463" y="2419350"/>
          <p14:tracePt t="3348" x="2393950" y="2465388"/>
          <p14:tracePt t="3364" x="2482850" y="2490788"/>
          <p14:tracePt t="3381" x="2571750" y="2517775"/>
          <p14:tracePt t="3397" x="2679700" y="2544763"/>
          <p14:tracePt t="3414" x="2768600" y="2571750"/>
          <p14:tracePt t="3430" x="2822575" y="2571750"/>
          <p14:tracePt t="3447" x="2847975" y="2581275"/>
          <p14:tracePt t="3465" x="2884488" y="2581275"/>
          <p14:tracePt t="3480" x="2911475" y="2554288"/>
          <p14:tracePt t="3497" x="2938463" y="2536825"/>
          <p14:tracePt t="3514" x="2955925" y="2509838"/>
          <p14:tracePt t="3530" x="2990850" y="2473325"/>
          <p14:tracePt t="3547" x="3044825" y="2411413"/>
          <p14:tracePt t="3564" x="3098800" y="2357438"/>
          <p14:tracePt t="3581" x="3160713" y="2295525"/>
          <p14:tracePt t="3597" x="3179763" y="2259013"/>
          <p14:tracePt t="3614" x="3214688" y="2197100"/>
          <p14:tracePt t="3630" x="3241675" y="2125663"/>
          <p14:tracePt t="3647" x="3251200" y="2036763"/>
          <p14:tracePt t="3664" x="3251200" y="1946275"/>
          <p14:tracePt t="3681" x="3197225" y="1795463"/>
          <p14:tracePt t="3697" x="3160713" y="1724025"/>
          <p14:tracePt t="3713" x="3125788" y="1687513"/>
          <p14:tracePt t="3730" x="3089275" y="1660525"/>
          <p14:tracePt t="3747" x="3036888" y="1643063"/>
          <p14:tracePt t="3764" x="2955925" y="1633538"/>
          <p14:tracePt t="3780" x="2803525" y="1625600"/>
          <p14:tracePt t="3797" x="2687638" y="1625600"/>
          <p14:tracePt t="3813" x="2562225" y="1643063"/>
          <p14:tracePt t="3830" x="2446338" y="1660525"/>
          <p14:tracePt t="3847" x="2374900" y="1679575"/>
          <p14:tracePt t="3864" x="2322513" y="1697038"/>
          <p14:tracePt t="3881" x="2295525" y="1714500"/>
          <p14:tracePt t="3897" x="2224088" y="1758950"/>
          <p14:tracePt t="3913" x="2133600" y="1795463"/>
          <p14:tracePt t="3930" x="2027238" y="1857375"/>
          <p14:tracePt t="3947" x="1919288" y="1919288"/>
          <p14:tracePt t="3963" x="1857375" y="1965325"/>
          <p14:tracePt t="3980" x="1830388" y="2017713"/>
          <p14:tracePt t="3997" x="1812925" y="2054225"/>
          <p14:tracePt t="4013" x="1822450" y="2170113"/>
          <p14:tracePt t="4030" x="1857375" y="2259013"/>
          <p14:tracePt t="4047" x="1911350" y="2366963"/>
          <p14:tracePt t="4063" x="1946275" y="2473325"/>
          <p14:tracePt t="4080" x="2017713" y="2581275"/>
          <p14:tracePt t="4097" x="2098675" y="2679700"/>
          <p14:tracePt t="4114" x="2197100" y="2768600"/>
          <p14:tracePt t="4131" x="2357438" y="2830513"/>
          <p14:tracePt t="4147" x="2473325" y="2867025"/>
          <p14:tracePt t="4163" x="2571750" y="2894013"/>
          <p14:tracePt t="4180" x="2670175" y="2901950"/>
          <p14:tracePt t="4196" x="2768600" y="2901950"/>
          <p14:tracePt t="4213" x="2894013" y="2867025"/>
          <p14:tracePt t="4230" x="3133725" y="2803525"/>
          <p14:tracePt t="4247" x="3276600" y="2768600"/>
          <p14:tracePt t="4263" x="3411538" y="2732088"/>
          <p14:tracePt t="4280" x="3509963" y="2697163"/>
          <p14:tracePt t="4296" x="3554413" y="2670175"/>
          <p14:tracePt t="4313" x="3589338" y="2643188"/>
          <p14:tracePt t="4332" x="3625850" y="2581275"/>
          <p14:tracePt t="4347" x="3660775" y="2500313"/>
          <p14:tracePt t="4363" x="3679825" y="2401888"/>
          <p14:tracePt t="4380" x="3687763" y="2286000"/>
          <p14:tracePt t="4397" x="3660775" y="2179638"/>
          <p14:tracePt t="4413" x="3633788" y="2071688"/>
          <p14:tracePt t="4430" x="3598863" y="1982788"/>
          <p14:tracePt t="4447" x="3554413" y="1857375"/>
          <p14:tracePt t="4463" x="3527425" y="1785938"/>
          <p14:tracePt t="4479" x="3500438" y="1724025"/>
          <p14:tracePt t="4496" x="3473450" y="1652588"/>
          <p14:tracePt t="4513" x="3446463" y="1616075"/>
          <p14:tracePt t="4529" x="3411538" y="1571625"/>
          <p14:tracePt t="4547" x="3375025" y="1536700"/>
          <p14:tracePt t="4563" x="3348038" y="1509713"/>
          <p14:tracePt t="4580" x="3322638" y="1490663"/>
          <p14:tracePt t="4596" x="3286125" y="1465263"/>
          <p14:tracePt t="4613" x="3214688" y="1446213"/>
          <p14:tracePt t="4629" x="3116263" y="1438275"/>
          <p14:tracePt t="4647" x="2955925" y="1428750"/>
          <p14:tracePt t="4663" x="2857500" y="1438275"/>
          <p14:tracePt t="4680" x="2759075" y="1455738"/>
          <p14:tracePt t="4696" x="2705100" y="1465263"/>
          <p14:tracePt t="4713" x="2643188" y="1482725"/>
          <p14:tracePt t="4729" x="2562225" y="1509713"/>
          <p14:tracePt t="4746" x="2465388" y="1544638"/>
          <p14:tracePt t="4749" x="2411413" y="1562100"/>
          <p14:tracePt t="4763" x="2312988" y="1598613"/>
          <p14:tracePt t="4779" x="2197100" y="1633538"/>
          <p14:tracePt t="4796" x="2098675" y="1660525"/>
          <p14:tracePt t="4813" x="2000250" y="1697038"/>
          <p14:tracePt t="4829" x="1946275" y="1724025"/>
          <p14:tracePt t="4846" x="1893888" y="1758950"/>
          <p14:tracePt t="4863" x="1803400" y="1795463"/>
          <p14:tracePt t="4879" x="1670050" y="1866900"/>
          <p14:tracePt t="4896" x="1616075" y="1893888"/>
          <p14:tracePt t="4913" x="1589088" y="1928813"/>
          <p14:tracePt t="4929" x="1571625" y="1955800"/>
          <p14:tracePt t="4946" x="1562100" y="2000250"/>
          <p14:tracePt t="4963" x="1562100" y="2044700"/>
          <p14:tracePt t="4979" x="1581150" y="2143125"/>
          <p14:tracePt t="4996" x="1616075" y="2241550"/>
          <p14:tracePt t="5013" x="1652588" y="2330450"/>
          <p14:tracePt t="5029" x="1679575" y="2428875"/>
          <p14:tracePt t="5046" x="1731963" y="2517775"/>
          <p14:tracePt t="5063" x="1795463" y="2581275"/>
          <p14:tracePt t="5079" x="1884363" y="2643188"/>
          <p14:tracePt t="5096" x="2036763" y="2697163"/>
          <p14:tracePt t="5112" x="2143125" y="2724150"/>
          <p14:tracePt t="5129" x="2259013" y="2724150"/>
          <p14:tracePt t="5145" x="2366963" y="2724150"/>
          <p14:tracePt t="5163" x="2482850" y="2687638"/>
          <p14:tracePt t="5179" x="2589213" y="2652713"/>
          <p14:tracePt t="5196" x="2687638" y="2616200"/>
          <p14:tracePt t="5212" x="2813050" y="2571750"/>
          <p14:tracePt t="5229" x="2847975" y="2544763"/>
          <p14:tracePt t="5246" x="2884488" y="2500313"/>
          <p14:tracePt t="5262" x="2911475" y="2455863"/>
          <p14:tracePt t="5279" x="2946400" y="2366963"/>
          <p14:tracePt t="5297" x="2990850" y="2232025"/>
          <p14:tracePt t="5313" x="3017838" y="2160588"/>
          <p14:tracePt t="5329" x="3027363" y="2108200"/>
          <p14:tracePt t="5346" x="3027363" y="2062163"/>
          <p14:tracePt t="5362" x="3027363" y="2009775"/>
          <p14:tracePt t="5379" x="3009900" y="1928813"/>
          <p14:tracePt t="5397" x="2973388" y="1839913"/>
          <p14:tracePt t="5413" x="2938463" y="1768475"/>
          <p14:tracePt t="5430" x="2911475" y="1741488"/>
          <p14:tracePt t="5445" x="2884488" y="1724025"/>
          <p14:tracePt t="5462" x="2830513" y="1704975"/>
          <p14:tracePt t="5479" x="2714625" y="1679575"/>
          <p14:tracePt t="5495" x="2581275" y="1652588"/>
          <p14:tracePt t="5514" x="2357438" y="1633538"/>
          <p14:tracePt t="5530" x="2232025" y="1633538"/>
          <p14:tracePt t="5547" x="2116138" y="1643063"/>
          <p14:tracePt t="5562" x="2044700" y="1670050"/>
          <p14:tracePt t="5579" x="2017713" y="1697038"/>
          <p14:tracePt t="5596" x="1982788" y="1724025"/>
          <p14:tracePt t="5613" x="1919288" y="1785938"/>
          <p14:tracePt t="5629" x="1884363" y="1839913"/>
          <p14:tracePt t="5645" x="1847850" y="1919288"/>
          <p14:tracePt t="5662" x="1830388" y="1982788"/>
          <p14:tracePt t="5679" x="1830388" y="2044700"/>
          <p14:tracePt t="5695" x="1847850" y="2108200"/>
          <p14:tracePt t="5712" x="1884363" y="2205038"/>
          <p14:tracePt t="5729" x="1946275" y="2295525"/>
          <p14:tracePt t="5745" x="2000250" y="2347913"/>
          <p14:tracePt t="5762" x="2071688" y="2393950"/>
          <p14:tracePt t="5779" x="2152650" y="2428875"/>
          <p14:tracePt t="5796" x="2259013" y="2465388"/>
          <p14:tracePt t="5812" x="2374900" y="2500313"/>
          <p14:tracePt t="5829" x="2517775" y="2517775"/>
          <p14:tracePt t="5845" x="2697163" y="2517775"/>
          <p14:tracePt t="5862" x="2776538" y="2509838"/>
          <p14:tracePt t="5879" x="2822575" y="2500313"/>
          <p14:tracePt t="5895" x="2847975" y="2473325"/>
          <p14:tracePt t="5912" x="2874963" y="2455863"/>
          <p14:tracePt t="5929" x="2901950" y="2428875"/>
          <p14:tracePt t="5945" x="2955925" y="2401888"/>
          <p14:tracePt t="5962" x="3009900" y="2366963"/>
          <p14:tracePt t="5978" x="3036888" y="2339975"/>
          <p14:tracePt t="5995" x="3062288" y="2312988"/>
          <p14:tracePt t="6012" x="3089275" y="2259013"/>
          <p14:tracePt t="6029" x="3116263" y="2205038"/>
          <p14:tracePt t="6045" x="3152775" y="2152650"/>
          <p14:tracePt t="6062" x="3170238" y="2089150"/>
          <p14:tracePt t="6079" x="3179763" y="1990725"/>
          <p14:tracePt t="6095" x="3170238" y="1911350"/>
          <p14:tracePt t="6112" x="3160713" y="1857375"/>
          <p14:tracePt t="6128" x="3133725" y="1812925"/>
          <p14:tracePt t="6145" x="3108325" y="1776413"/>
          <p14:tracePt t="6162" x="3081338" y="1751013"/>
          <p14:tracePt t="6178" x="3044825" y="1724025"/>
          <p14:tracePt t="6195" x="2990850" y="1687513"/>
          <p14:tracePt t="6211" x="2946400" y="1687513"/>
          <p14:tracePt t="6228" x="2884488" y="1687513"/>
          <p14:tracePt t="6245" x="2822575" y="1687513"/>
          <p14:tracePt t="6249" x="2795588" y="1687513"/>
          <p14:tracePt t="6261" x="2751138" y="1687513"/>
          <p14:tracePt t="6279" x="2616200" y="1714500"/>
          <p14:tracePt t="6295" x="2536825" y="1731963"/>
          <p14:tracePt t="6312" x="2428875" y="1751013"/>
          <p14:tracePt t="6328" x="2330450" y="1785938"/>
          <p14:tracePt t="6345" x="2232025" y="1822450"/>
          <p14:tracePt t="6363" x="2152650" y="1857375"/>
          <p14:tracePt t="6379" x="2098675" y="1884363"/>
          <p14:tracePt t="6396" x="2062163" y="1911350"/>
          <p14:tracePt t="6411" x="2036763" y="1938338"/>
          <p14:tracePt t="6428" x="2009775" y="1973263"/>
          <p14:tracePt t="6445" x="1982788" y="2017713"/>
          <p14:tracePt t="6461" x="1973263" y="2062163"/>
          <p14:tracePt t="6479" x="1965325" y="2125663"/>
          <p14:tracePt t="6495" x="1990725" y="2241550"/>
          <p14:tracePt t="6512" x="2017713" y="2303463"/>
          <p14:tracePt t="6528" x="2054225" y="2347913"/>
          <p14:tracePt t="6545" x="2098675" y="2384425"/>
          <p14:tracePt t="6561" x="2179638" y="2419350"/>
          <p14:tracePt t="6578" x="2295525" y="2438400"/>
          <p14:tracePt t="6595" x="2465388" y="2465388"/>
          <p14:tracePt t="6612" x="2598738" y="2465388"/>
          <p14:tracePt t="6628" x="2705100" y="2446338"/>
          <p14:tracePt t="6645" x="2795588" y="2419350"/>
          <p14:tracePt t="6662" x="2830513" y="2393950"/>
          <p14:tracePt t="6678" x="2857500" y="2366963"/>
          <p14:tracePt t="6695" x="2894013" y="2303463"/>
          <p14:tracePt t="6711" x="2911475" y="2214563"/>
          <p14:tracePt t="6728" x="2928938" y="2125663"/>
          <p14:tracePt t="6744" x="2928938" y="2027238"/>
          <p14:tracePt t="6761" x="2928938" y="1955800"/>
          <p14:tracePt t="6778" x="2901950" y="1928813"/>
          <p14:tracePt t="6795" x="2874963" y="1901825"/>
          <p14:tracePt t="6811" x="2840038" y="1866900"/>
          <p14:tracePt t="6828" x="2813050" y="1847850"/>
          <p14:tracePt t="6845" x="2768600" y="1822450"/>
          <p14:tracePt t="6861" x="2697163" y="1812925"/>
          <p14:tracePt t="6878" x="2608263" y="1812925"/>
          <p14:tracePt t="6895" x="2500313" y="1822450"/>
          <p14:tracePt t="6911" x="2366963" y="1847850"/>
          <p14:tracePt t="6928" x="2143125" y="1919288"/>
          <p14:tracePt t="6944" x="2027238" y="1990725"/>
          <p14:tracePt t="6961" x="1946275" y="2081213"/>
          <p14:tracePt t="6978" x="1919288" y="2160588"/>
          <p14:tracePt t="6995" x="1911350" y="2259013"/>
          <p14:tracePt t="7011" x="1928813" y="2357438"/>
          <p14:tracePt t="7027" x="1955800" y="2446338"/>
          <p14:tracePt t="7044" x="2044700" y="2589213"/>
          <p14:tracePt t="7061" x="2116138" y="2633663"/>
          <p14:tracePt t="7077" x="2224088" y="2670175"/>
          <p14:tracePt t="7094" x="2322513" y="2679700"/>
          <p14:tracePt t="7111" x="2419350" y="2660650"/>
          <p14:tracePt t="7128" x="2527300" y="2616200"/>
          <p14:tracePt t="7144" x="2625725" y="2571750"/>
          <p14:tracePt t="7162" x="2714625" y="2500313"/>
          <p14:tracePt t="7178" x="2741613" y="2428875"/>
          <p14:tracePt t="7194" x="2759075" y="2357438"/>
          <p14:tracePt t="7211" x="2759075" y="2286000"/>
          <p14:tracePt t="7228" x="2741613" y="2214563"/>
          <p14:tracePt t="7244" x="2714625" y="2143125"/>
          <p14:tracePt t="7248" x="2697163" y="2098675"/>
          <p14:tracePt t="7262" x="2652713" y="2036763"/>
          <p14:tracePt t="7277" x="2608263" y="2000250"/>
          <p14:tracePt t="7294" x="2554288" y="1973263"/>
          <p14:tracePt t="7311" x="2482850" y="1965325"/>
          <p14:tracePt t="7328" x="2374900" y="1965325"/>
          <p14:tracePt t="7344" x="2276475" y="1990725"/>
          <p14:tracePt t="7362" x="2224088" y="2017713"/>
          <p14:tracePt t="7378" x="2179638" y="2098675"/>
          <p14:tracePt t="7394" x="2152650" y="2205038"/>
          <p14:tracePt t="7411" x="2152650" y="2322513"/>
          <p14:tracePt t="7427" x="2179638" y="2438400"/>
          <p14:tracePt t="7444" x="2214563" y="2554288"/>
          <p14:tracePt t="7460" x="2268538" y="2652713"/>
          <p14:tracePt t="7478" x="2401888" y="2795588"/>
          <p14:tracePt t="7494" x="2517775" y="2830513"/>
          <p14:tracePt t="7510" x="2660650" y="2847975"/>
          <p14:tracePt t="7527" x="2822575" y="2830513"/>
          <p14:tracePt t="7544" x="3000375" y="2776538"/>
          <p14:tracePt t="7560" x="3170238" y="2687638"/>
          <p14:tracePt t="7577" x="3340100" y="2527300"/>
          <p14:tracePt t="7594" x="3394075" y="2428875"/>
          <p14:tracePt t="7610" x="3419475" y="2303463"/>
          <p14:tracePt t="7627" x="3429000" y="2170113"/>
          <p14:tracePt t="7644" x="3402013" y="2036763"/>
          <p14:tracePt t="7660" x="3357563" y="1928813"/>
          <p14:tracePt t="7678" x="3303588" y="1812925"/>
          <p14:tracePt t="7694" x="3241675" y="1751013"/>
          <p14:tracePt t="7712" x="3116263" y="1687513"/>
          <p14:tracePt t="7727" x="2973388" y="1643063"/>
          <p14:tracePt t="7744" x="2768600" y="1598613"/>
          <p14:tracePt t="7760" x="2527300" y="1581150"/>
          <p14:tracePt t="7777" x="2295525" y="1581150"/>
          <p14:tracePt t="7794" x="2054225" y="1633538"/>
          <p14:tracePt t="7811" x="1990725" y="1670050"/>
          <p14:tracePt t="7827" x="1955800" y="1697038"/>
          <p14:tracePt t="7844" x="1928813" y="1758950"/>
          <p14:tracePt t="7861" x="1893888" y="1866900"/>
          <p14:tracePt t="7877" x="1866900" y="2000250"/>
          <p14:tracePt t="7895" x="1857375" y="2187575"/>
          <p14:tracePt t="7910" x="1874838" y="2312988"/>
          <p14:tracePt t="7927" x="1911350" y="2455863"/>
          <p14:tracePt t="7944" x="1955800" y="2554288"/>
          <p14:tracePt t="7960" x="2000250" y="2643188"/>
          <p14:tracePt t="7977" x="2071688" y="2697163"/>
          <p14:tracePt t="7994" x="2160588" y="2741613"/>
          <p14:tracePt t="8011" x="2347913" y="2795588"/>
          <p14:tracePt t="8027" x="2527300" y="2803525"/>
          <p14:tracePt t="8043" x="2751138" y="2786063"/>
          <p14:tracePt t="8060" x="2946400" y="2741613"/>
          <p14:tracePt t="8077" x="3098800" y="2705100"/>
          <p14:tracePt t="8093" x="3170238" y="2652713"/>
          <p14:tracePt t="8110" x="3205163" y="2581275"/>
          <p14:tracePt t="8127" x="3205163" y="2446338"/>
          <p14:tracePt t="8144" x="3187700" y="2339975"/>
          <p14:tracePt t="8160" x="3152775" y="2205038"/>
          <p14:tracePt t="8177" x="3116263" y="2089150"/>
          <p14:tracePt t="8194" x="3071813" y="1990725"/>
          <p14:tracePt t="8210" x="2990850" y="1911350"/>
          <p14:tracePt t="8227" x="2884488" y="1857375"/>
          <p14:tracePt t="8244" x="2660650" y="1785938"/>
          <p14:tracePt t="8260" x="2482850" y="1751013"/>
          <p14:tracePt t="8277" x="2276475" y="1741488"/>
          <p14:tracePt t="8293" x="2098675" y="1768475"/>
          <p14:tracePt t="8310" x="1955800" y="1803400"/>
          <p14:tracePt t="8327" x="1874838" y="1847850"/>
          <p14:tracePt t="8343" x="1830388" y="1946275"/>
          <p14:tracePt t="8360" x="1822450" y="2071688"/>
          <p14:tracePt t="8376" x="1822450" y="2214563"/>
          <p14:tracePt t="8393" x="1857375" y="2347913"/>
          <p14:tracePt t="8410" x="1893888" y="2465388"/>
          <p14:tracePt t="8427" x="1928813" y="2581275"/>
          <p14:tracePt t="8444" x="2036763" y="2724150"/>
          <p14:tracePt t="8460" x="2089150" y="2759075"/>
          <p14:tracePt t="8477" x="2286000" y="2803525"/>
          <p14:tracePt t="8493" x="2490788" y="2768600"/>
          <p14:tracePt t="8510" x="2714625" y="2687638"/>
          <p14:tracePt t="8526" x="2919413" y="2571750"/>
          <p14:tracePt t="8545" x="3125788" y="2401888"/>
          <p14:tracePt t="8560" x="3187700" y="2295525"/>
          <p14:tracePt t="8577" x="3214688" y="2170113"/>
          <p14:tracePt t="8593" x="3224213" y="2054225"/>
          <p14:tracePt t="8610" x="3197225" y="1928813"/>
          <p14:tracePt t="8626" x="3160713" y="1839913"/>
          <p14:tracePt t="8644" x="3116263" y="1768475"/>
          <p14:tracePt t="8662" x="3071813" y="1731963"/>
          <p14:tracePt t="8677" x="2965450" y="1714500"/>
          <p14:tracePt t="8693" x="2857500" y="1704975"/>
          <p14:tracePt t="8710" x="2705100" y="1704975"/>
          <p14:tracePt t="8727" x="2500313" y="1714500"/>
          <p14:tracePt t="8745" x="2251075" y="1776413"/>
          <p14:tracePt t="8761" x="2170113" y="1822450"/>
          <p14:tracePt t="8777" x="2143125" y="1857375"/>
          <p14:tracePt t="8793" x="2133600" y="1955800"/>
          <p14:tracePt t="8809" x="2143125" y="2062163"/>
          <p14:tracePt t="8826" x="2179638" y="2205038"/>
          <p14:tracePt t="8843" x="2241550" y="2347913"/>
          <p14:tracePt t="8860" x="2347913" y="2544763"/>
          <p14:tracePt t="8878" x="2465388" y="2660650"/>
          <p14:tracePt t="8893" x="2562225" y="2724150"/>
          <p14:tracePt t="8910" x="2705100" y="2751138"/>
          <p14:tracePt t="8926" x="2847975" y="2759075"/>
          <p14:tracePt t="8943" x="2990850" y="2732088"/>
          <p14:tracePt t="8960" x="3108325" y="2705100"/>
          <p14:tracePt t="8977" x="3187700" y="2643188"/>
          <p14:tracePt t="8993" x="3205163" y="2554288"/>
          <p14:tracePt t="9009" x="3214688" y="2455863"/>
          <p14:tracePt t="9026" x="3214688" y="2347913"/>
          <p14:tracePt t="9043" x="3187700" y="2187575"/>
          <p14:tracePt t="9059" x="3133725" y="2036763"/>
          <p14:tracePt t="9076" x="3081338" y="1919288"/>
          <p14:tracePt t="9092" x="2965450" y="1785938"/>
          <p14:tracePt t="9109" x="2857500" y="1731963"/>
          <p14:tracePt t="9126" x="2705100" y="1679575"/>
          <p14:tracePt t="9143" x="2562225" y="1660525"/>
          <p14:tracePt t="9159" x="2428875" y="1660525"/>
          <p14:tracePt t="9176" x="2339975" y="1697038"/>
          <p14:tracePt t="9193" x="2303463" y="1731963"/>
          <p14:tracePt t="9209" x="2259013" y="1830388"/>
          <p14:tracePt t="9226" x="2224088" y="1955800"/>
          <p14:tracePt t="9242" x="2187575" y="2108200"/>
          <p14:tracePt t="9259" x="2160588" y="2251075"/>
          <p14:tracePt t="9277" x="2160588" y="2357438"/>
          <p14:tracePt t="9293" x="2197100" y="2455863"/>
          <p14:tracePt t="9309" x="2232025" y="2517775"/>
          <p14:tracePt t="9326" x="2295525" y="2554288"/>
          <p14:tracePt t="9342" x="2393950" y="2571750"/>
          <p14:tracePt t="9359" x="2544763" y="2571750"/>
          <p14:tracePt t="9375" x="2714625" y="2527300"/>
          <p14:tracePt t="9393" x="2901950" y="2465388"/>
          <p14:tracePt t="9409" x="3054350" y="2374900"/>
          <p14:tracePt t="9426" x="3170238" y="2214563"/>
          <p14:tracePt t="9443" x="3187700" y="2081213"/>
          <p14:tracePt t="9459" x="3170238" y="1928813"/>
          <p14:tracePt t="9476" x="3125788" y="1776413"/>
          <p14:tracePt t="9492" x="3044825" y="1643063"/>
          <p14:tracePt t="9509" x="2946400" y="1536700"/>
          <p14:tracePt t="9526" x="2768600" y="1473200"/>
          <p14:tracePt t="9543" x="2616200" y="1455738"/>
          <p14:tracePt t="9560" x="2401888" y="1465263"/>
          <p14:tracePt t="9576" x="2160588" y="1527175"/>
          <p14:tracePt t="9592" x="1938338" y="1598613"/>
          <p14:tracePt t="9609" x="1776413" y="1670050"/>
          <p14:tracePt t="9627" x="1687513" y="1785938"/>
          <p14:tracePt t="9642" x="1697038" y="1911350"/>
          <p14:tracePt t="9660" x="1785938" y="2062163"/>
          <p14:tracePt t="9675" x="1919288" y="2214563"/>
          <p14:tracePt t="9692" x="2125663" y="2366963"/>
          <p14:tracePt t="9709" x="2393950" y="2482850"/>
          <p14:tracePt t="9726" x="2776538" y="2544763"/>
          <p14:tracePt t="9743" x="2982913" y="2536825"/>
          <p14:tracePt t="9759" x="3108325" y="2490788"/>
          <p14:tracePt t="9776" x="3179763" y="2428875"/>
          <p14:tracePt t="9792" x="3214688" y="2322513"/>
          <p14:tracePt t="9809" x="3224213" y="2214563"/>
          <p14:tracePt t="9826" x="3205163" y="2000250"/>
          <p14:tracePt t="9842" x="3152775" y="1866900"/>
          <p14:tracePt t="9858" x="3062288" y="1751013"/>
          <p14:tracePt t="9875" x="2946400" y="1660525"/>
          <p14:tracePt t="9892" x="2776538" y="1633538"/>
          <p14:tracePt t="9908" x="2571750" y="1633538"/>
          <p14:tracePt t="9925" x="2339975" y="1679575"/>
          <p14:tracePt t="9942" x="2071688" y="1751013"/>
          <p14:tracePt t="9960" x="1982788" y="1803400"/>
          <p14:tracePt t="9975" x="1946275" y="1874838"/>
          <p14:tracePt t="9992" x="1946275" y="1982788"/>
          <p14:tracePt t="10008" x="2000250" y="2143125"/>
          <p14:tracePt t="10025" x="2108200" y="2347913"/>
          <p14:tracePt t="10042" x="2224088" y="2509838"/>
          <p14:tracePt t="10059" x="2446338" y="2687638"/>
          <p14:tracePt t="10076" x="2616200" y="2732088"/>
          <p14:tracePt t="10092" x="2813050" y="2751138"/>
          <p14:tracePt t="10108" x="2982913" y="2741613"/>
          <p14:tracePt t="10125" x="3108325" y="2697163"/>
          <p14:tracePt t="10142" x="3205163" y="2608263"/>
          <p14:tracePt t="10159" x="3259138" y="2500313"/>
          <p14:tracePt t="10177" x="3276600" y="2295525"/>
          <p14:tracePt t="10192" x="3259138" y="2133600"/>
          <p14:tracePt t="10208" x="3214688" y="1990725"/>
          <p14:tracePt t="10225" x="3170238" y="1874838"/>
          <p14:tracePt t="10242" x="3089275" y="1795463"/>
          <p14:tracePt t="10245" x="3036888" y="1768475"/>
          <p14:tracePt t="10258" x="2982913" y="1751013"/>
          <p14:tracePt t="10275" x="2786063" y="1741488"/>
          <p14:tracePt t="10292" x="2625725" y="1768475"/>
          <p14:tracePt t="10308" x="2465388" y="1857375"/>
          <p14:tracePt t="10325" x="2347913" y="1965325"/>
          <p14:tracePt t="10342" x="2286000" y="2071688"/>
          <p14:tracePt t="10358" x="2268538" y="2179638"/>
          <p14:tracePt t="10375" x="2303463" y="2295525"/>
          <p14:tracePt t="10391" x="2393950" y="2411413"/>
          <p14:tracePt t="10408" x="2581275" y="2562225"/>
          <p14:tracePt t="10425" x="2724150" y="2625725"/>
          <p14:tracePt t="10441" x="2867025" y="2670175"/>
          <p14:tracePt t="10458" x="2990850" y="2687638"/>
          <p14:tracePt t="10475" x="3071813" y="2670175"/>
          <p14:tracePt t="10492" x="3098800" y="2643188"/>
          <p14:tracePt t="10508" x="3098800" y="2598738"/>
          <p14:tracePt t="10525" x="3098800" y="2536825"/>
          <p14:tracePt t="10541" x="3089275" y="2473325"/>
          <p14:tracePt t="10558" x="3081338" y="2419350"/>
          <p14:tracePt t="10575" x="3062288" y="2339975"/>
          <p14:tracePt t="10591" x="3027363" y="2259013"/>
          <p14:tracePt t="10609" x="2990850" y="2214563"/>
          <p14:tracePt t="10625" x="2965450" y="2197100"/>
          <p14:tracePt t="10642" x="2955925" y="2187575"/>
          <p14:tracePt t="10658" x="2928938" y="2187575"/>
          <p14:tracePt t="10675" x="2919413" y="2187575"/>
          <p14:tracePt t="10692" x="2901950" y="2197100"/>
          <p14:tracePt t="10708" x="2894013" y="2197100"/>
          <p14:tracePt t="11158" x="2894013" y="2187575"/>
          <p14:tracePt t="11452" x="2894013" y="2179638"/>
          <p14:tracePt t="18974" x="2901950" y="2197100"/>
          <p14:tracePt t="18980" x="2946400" y="2286000"/>
          <p14:tracePt t="18988" x="3027363" y="2419350"/>
          <p14:tracePt t="19001" x="3116263" y="2527300"/>
          <p14:tracePt t="19018" x="3268663" y="2697163"/>
          <p14:tracePt t="19034" x="3276600" y="2714625"/>
          <p14:tracePt t="19158" x="3268663" y="2714625"/>
          <p14:tracePt t="19210" x="3295650" y="2643188"/>
          <p14:tracePt t="19217" x="3357563" y="2554288"/>
          <p14:tracePt t="19224" x="3419475" y="2438400"/>
          <p14:tracePt t="19234" x="3473450" y="2339975"/>
          <p14:tracePt t="19251" x="3581400" y="2170113"/>
          <p14:tracePt t="19268" x="3643313" y="2017713"/>
          <p14:tracePt t="19271" x="3670300" y="1955800"/>
          <p14:tracePt t="19284" x="3687763" y="1901825"/>
          <p14:tracePt t="19301" x="3776663" y="1697038"/>
          <p14:tracePt t="19318" x="3830638" y="1544638"/>
          <p14:tracePt t="19334" x="3867150" y="1411288"/>
          <p14:tracePt t="19351" x="3894138" y="1276350"/>
          <p14:tracePt t="19368" x="3894138" y="1169988"/>
          <p14:tracePt t="19384" x="3894138" y="1125538"/>
          <p14:tracePt t="19401" x="3894138" y="1098550"/>
          <p14:tracePt t="19617" x="3911600" y="1116013"/>
          <p14:tracePt t="19622" x="3919538" y="1125538"/>
          <p14:tracePt t="19634" x="3929063" y="1125538"/>
          <p14:tracePt t="19652" x="3983038" y="1160463"/>
          <p14:tracePt t="19669" x="4010025" y="1187450"/>
          <p14:tracePt t="19685" x="4062413" y="1204913"/>
          <p14:tracePt t="19700" x="4108450" y="1214438"/>
          <p14:tracePt t="19717" x="4143375" y="1241425"/>
          <p14:tracePt t="19734" x="4170363" y="1268413"/>
          <p14:tracePt t="19751" x="4187825" y="1276350"/>
          <p14:tracePt t="19767" x="4197350" y="1276350"/>
          <p14:tracePt t="19897" x="4197350" y="1258888"/>
          <p14:tracePt t="19905" x="4197350" y="1241425"/>
          <p14:tracePt t="19917" x="4197350" y="1214438"/>
          <p14:tracePt t="19934" x="4197350" y="1143000"/>
          <p14:tracePt t="19950" x="4179888" y="1089025"/>
          <p14:tracePt t="19967" x="4160838" y="1071563"/>
          <p14:tracePt t="19984" x="4152900" y="1044575"/>
          <p14:tracePt t="20001" x="4133850" y="1017588"/>
          <p14:tracePt t="20017" x="4116388" y="1000125"/>
          <p14:tracePt t="20034" x="4108450" y="990600"/>
          <p14:tracePt t="20051" x="4098925" y="973138"/>
          <p14:tracePt t="20067" x="4081463" y="965200"/>
          <p14:tracePt t="20084" x="4071938" y="955675"/>
          <p14:tracePt t="20100" x="4071938" y="946150"/>
          <p14:tracePt t="20236" x="4062413" y="955675"/>
          <p14:tracePt t="20244" x="4054475" y="955675"/>
          <p14:tracePt t="20252" x="4054475" y="965200"/>
          <p14:tracePt t="20899" x="4017963" y="990600"/>
          <p14:tracePt t="20907" x="3946525" y="1027113"/>
          <p14:tracePt t="20916" x="3884613" y="1071563"/>
          <p14:tracePt t="20933" x="3732213" y="1187450"/>
          <p14:tracePt t="20950" x="3571875" y="1250950"/>
          <p14:tracePt t="20966" x="3375025" y="1295400"/>
          <p14:tracePt t="21000" x="3251200" y="1303338"/>
          <p14:tracePt t="21033" x="3197225" y="1295400"/>
          <p14:tracePt t="21066" x="3160713" y="1250950"/>
          <p14:tracePt t="21083" x="3125788" y="1204913"/>
          <p14:tracePt t="21099" x="3098800" y="1152525"/>
          <p14:tracePt t="21116" x="3044825" y="1081088"/>
          <p14:tracePt t="21133" x="3000375" y="1036638"/>
          <p14:tracePt t="21150" x="2946400" y="1000125"/>
          <p14:tracePt t="21166" x="2884488" y="973138"/>
          <p14:tracePt t="21183" x="2840038" y="965200"/>
          <p14:tracePt t="21199" x="2786063" y="965200"/>
          <p14:tracePt t="21216" x="2759075" y="990600"/>
          <p14:tracePt t="21233" x="2741613" y="1000125"/>
          <p14:tracePt t="21250" x="2724150" y="1017588"/>
          <p14:tracePt t="21266" x="2724150" y="1027113"/>
          <p14:tracePt t="21283" x="2724150" y="1036638"/>
          <p14:tracePt t="21300" x="2724150" y="1044575"/>
          <p14:tracePt t="21415" x="2724150" y="1081088"/>
          <p14:tracePt t="21421" x="2724150" y="1143000"/>
          <p14:tracePt t="21432" x="2724150" y="1214438"/>
          <p14:tracePt t="21450" x="2724150" y="1401763"/>
          <p14:tracePt t="21466" x="2714625" y="1509713"/>
          <p14:tracePt t="21483" x="2697163" y="1598613"/>
          <p14:tracePt t="21499" x="2687638" y="1660525"/>
          <p14:tracePt t="21516" x="2687638" y="1679575"/>
          <p14:tracePt t="21532" x="2687638" y="1704975"/>
          <p14:tracePt t="21549" x="2687638" y="1714500"/>
          <p14:tracePt t="21638" x="2705100" y="1704975"/>
          <p14:tracePt t="21645" x="2714625" y="1697038"/>
          <p14:tracePt t="21651" x="2732088" y="1679575"/>
          <p14:tracePt t="21666" x="2776538" y="1652588"/>
          <p14:tracePt t="21683" x="2884488" y="1616075"/>
          <p14:tracePt t="21699" x="3098800" y="1581150"/>
          <p14:tracePt t="21716" x="3500438" y="1527175"/>
          <p14:tracePt t="21733" x="4116388" y="1482725"/>
          <p14:tracePt t="21749" x="4830763" y="1455738"/>
          <p14:tracePt t="21765" x="5491163" y="1446213"/>
          <p14:tracePt t="21782" x="6010275" y="1517650"/>
          <p14:tracePt t="21799" x="6116638" y="1544638"/>
          <p14:tracePt t="21815" x="6170613" y="1589088"/>
          <p14:tracePt t="21832" x="6197600" y="1643063"/>
          <p14:tracePt t="21849" x="6215063" y="1687513"/>
          <p14:tracePt t="21865" x="6251575" y="1741488"/>
          <p14:tracePt t="21882" x="6286500" y="1785938"/>
          <p14:tracePt t="21899" x="6296025" y="1812925"/>
          <p14:tracePt t="21915" x="6296025" y="1830388"/>
          <p14:tracePt t="21932" x="6296025" y="1857375"/>
          <p14:tracePt t="21949" x="6276975" y="1874838"/>
          <p14:tracePt t="21965" x="6251575" y="1919288"/>
          <p14:tracePt t="21982" x="6224588" y="1946275"/>
          <p14:tracePt t="21999" x="6134100" y="1990725"/>
          <p14:tracePt t="22016" x="6045200" y="2017713"/>
          <p14:tracePt t="22032" x="5938838" y="2071688"/>
          <p14:tracePt t="22049" x="5822950" y="2116138"/>
          <p14:tracePt t="22065" x="5715000" y="2152650"/>
          <p14:tracePt t="22082" x="5661025" y="2179638"/>
          <p14:tracePt t="22099" x="5643563" y="2187575"/>
          <p14:tracePt t="22194" x="5653088" y="2187575"/>
          <p14:tracePt t="22272" x="5626100" y="2197100"/>
          <p14:tracePt t="22279" x="5572125" y="2197100"/>
          <p14:tracePt t="22287" x="5491163" y="2197100"/>
          <p14:tracePt t="22299" x="5384800" y="2205038"/>
          <p14:tracePt t="22315" x="5081588" y="2241550"/>
          <p14:tracePt t="22332" x="4572000" y="2312988"/>
          <p14:tracePt t="22349" x="4348163" y="2322513"/>
          <p14:tracePt t="22365" x="4259263" y="2330450"/>
          <p14:tracePt t="22382" x="4251325" y="2330450"/>
          <p14:tracePt t="22737" x="4251325" y="2322513"/>
          <p14:tracePt t="22782" x="4251325" y="2312988"/>
          <p14:tracePt t="22960" x="4251325" y="2303463"/>
          <p14:tracePt t="22968" x="4241800" y="2303463"/>
          <p14:tracePt t="23078" x="4232275" y="2295525"/>
          <p14:tracePt t="23110" x="4224338" y="2295525"/>
          <p14:tracePt t="23131" x="4224338" y="2286000"/>
          <p14:tracePt t="23138" x="4214813" y="2276475"/>
          <p14:tracePt t="23152" x="4205288" y="2268538"/>
          <p14:tracePt t="23181" x="4197350" y="2251075"/>
          <p14:tracePt t="23215" x="4179888" y="2205038"/>
          <p14:tracePt t="23248" x="4179888" y="2187575"/>
          <p14:tracePt t="23265" x="4170363" y="2187575"/>
          <p14:tracePt t="23354" x="4170363" y="2179638"/>
          <p14:tracePt t="23470" x="4170363" y="2170113"/>
          <p14:tracePt t="23478" x="4170363" y="2160588"/>
          <p14:tracePt t="23678" x="4160838" y="2160588"/>
          <p14:tracePt t="23716" x="4152900" y="2160588"/>
          <p14:tracePt t="23720" x="4116388" y="2160588"/>
          <p14:tracePt t="23731" x="4037013" y="2179638"/>
          <p14:tracePt t="23748" x="3795713" y="2214563"/>
          <p14:tracePt t="23764" x="3402013" y="2276475"/>
          <p14:tracePt t="23781" x="2687638" y="2374900"/>
          <p14:tracePt t="23798" x="2322513" y="2411413"/>
          <p14:tracePt t="23814" x="2133600" y="2455863"/>
          <p14:tracePt t="23830" x="2027238" y="2482850"/>
          <p14:tracePt t="23847" x="2000250" y="2509838"/>
          <p14:tracePt t="23864" x="1982788" y="2536825"/>
          <p14:tracePt t="23881" x="1965325" y="2562225"/>
          <p14:tracePt t="23897" x="1928813" y="2616200"/>
          <p14:tracePt t="23914" x="1901825" y="2643188"/>
          <p14:tracePt t="23930" x="1884363" y="2679700"/>
          <p14:tracePt t="23947" x="1866900" y="2705100"/>
          <p14:tracePt t="23964" x="1857375" y="2724150"/>
          <p14:tracePt t="23980" x="1839913" y="2768600"/>
          <p14:tracePt t="23997" x="1822450" y="2822575"/>
          <p14:tracePt t="24014" x="1785938" y="2965450"/>
          <p14:tracePt t="24030" x="1776413" y="3054350"/>
          <p14:tracePt t="24047" x="1776413" y="3133725"/>
          <p14:tracePt t="24064" x="1776413" y="3214688"/>
          <p14:tracePt t="24081" x="1785938" y="3268663"/>
          <p14:tracePt t="24097" x="1785938" y="3313113"/>
          <p14:tracePt t="24114" x="1795463" y="3340100"/>
          <p14:tracePt t="24131" x="1795463" y="3394075"/>
          <p14:tracePt t="24153" x="1803400" y="3429000"/>
          <p14:tracePt t="24175" x="1803400" y="3455988"/>
          <p14:tracePt t="24197" x="1803400" y="3482975"/>
          <p14:tracePt t="24218" x="1803400" y="3517900"/>
          <p14:tracePt t="24241" x="1803400" y="3581400"/>
          <p14:tracePt t="24262" x="1812925" y="3652838"/>
          <p14:tracePt t="24283" x="1830388" y="3687763"/>
          <p14:tracePt t="24305" x="1847850" y="3724275"/>
          <p14:tracePt t="24309" x="1847850" y="3741738"/>
          <p14:tracePt t="24328" x="1857375" y="3759200"/>
          <p14:tracePt t="24348" x="1857375" y="3786188"/>
          <p14:tracePt t="24367" x="1857375" y="3795713"/>
          <p14:tracePt t="24386" x="1857375" y="3803650"/>
          <p14:tracePt t="24405" x="1857375" y="3813175"/>
          <p14:tracePt t="24425" x="1857375" y="3830638"/>
          <p14:tracePt t="24444" x="1847850" y="3840163"/>
          <p14:tracePt t="24463" x="1839913" y="3840163"/>
          <p14:tracePt t="24482" x="1839913" y="3848100"/>
          <p14:tracePt t="24681" x="1847850" y="3848100"/>
          <p14:tracePt t="24705" x="1857375" y="3848100"/>
          <p14:tracePt t="24728" x="1866900" y="3848100"/>
          <p14:tracePt t="24762" x="1874838" y="3848100"/>
          <p14:tracePt t="24783" x="1884363" y="3848100"/>
          <p14:tracePt t="24805" x="1893888" y="3848100"/>
          <p14:tracePt t="24831" x="1901825" y="3848100"/>
          <p14:tracePt t="24877" x="1911350" y="3848100"/>
          <p14:tracePt t="24899" x="1919288" y="3848100"/>
          <p14:tracePt t="24919" x="1955800" y="3848100"/>
          <p14:tracePt t="24941" x="2000250" y="3875088"/>
          <p14:tracePt t="24962" x="2036763" y="3902075"/>
          <p14:tracePt t="24983" x="2071688" y="3938588"/>
          <p14:tracePt t="25002" x="2098675" y="3965575"/>
          <p14:tracePt t="25023" x="2133600" y="4000500"/>
          <p14:tracePt t="25042" x="2170113" y="4037013"/>
          <p14:tracePt t="25062" x="2205038" y="4062413"/>
          <p14:tracePt t="25081" x="2259013" y="4098925"/>
          <p14:tracePt t="25100" x="2303463" y="4125913"/>
          <p14:tracePt t="25119" x="2366963" y="4160838"/>
          <p14:tracePt t="25139" x="2393950" y="4179888"/>
          <p14:tracePt t="25159" x="2411413" y="4187825"/>
          <p14:tracePt t="25213" x="2419350" y="4187825"/>
          <p14:tracePt t="25233" x="2438400" y="4197350"/>
          <p14:tracePt t="25252" x="2482850" y="4205288"/>
          <p14:tracePt t="25271" x="2554288" y="4232275"/>
          <p14:tracePt t="25291" x="2633663" y="4251325"/>
          <p14:tracePt t="25294" x="2687638" y="4259263"/>
          <p14:tracePt t="25313" x="2786063" y="4286250"/>
          <p14:tracePt t="25333" x="2901950" y="4303713"/>
          <p14:tracePt t="25352" x="2965450" y="4313238"/>
          <p14:tracePt t="25371" x="3036888" y="4313238"/>
          <p14:tracePt t="25390" x="3081338" y="4313238"/>
          <p14:tracePt t="25409" x="3160713" y="4313238"/>
          <p14:tracePt t="25428" x="3205163" y="4313238"/>
          <p14:tracePt t="25448" x="3259138" y="4313238"/>
          <p14:tracePt t="25467" x="3295650" y="4313238"/>
          <p14:tracePt t="25485" x="3340100" y="4313238"/>
          <p14:tracePt t="25504" x="3411538" y="4303713"/>
          <p14:tracePt t="25523" x="3473450" y="4295775"/>
          <p14:tracePt t="25543" x="3571875" y="4286250"/>
          <p14:tracePt t="25562" x="3652838" y="4276725"/>
          <p14:tracePt t="25580" x="3759200" y="4232275"/>
          <p14:tracePt t="25599" x="3795713" y="4205288"/>
          <p14:tracePt t="25619" x="3813175" y="4179888"/>
          <p14:tracePt t="25638" x="3813175" y="4170363"/>
          <p14:tracePt t="25658" x="3822700" y="4125913"/>
          <p14:tracePt t="25677" x="3795713" y="4062413"/>
          <p14:tracePt t="25762" x="3473450" y="3822700"/>
          <p14:tracePt t="25782" x="3295650" y="3803650"/>
          <p14:tracePt t="25801" x="3197225" y="3803650"/>
          <p14:tracePt t="25805" x="3143250" y="3803650"/>
          <p14:tracePt t="25824" x="3081338" y="3803650"/>
          <p14:tracePt t="25843" x="2990850" y="3830638"/>
          <p14:tracePt t="25862" x="2965450" y="3857625"/>
          <p14:tracePt t="25880" x="2928938" y="3884613"/>
          <p14:tracePt t="25899" x="2894013" y="3911600"/>
          <p14:tracePt t="25919" x="2857500" y="3919538"/>
          <p14:tracePt t="25939" x="2847975" y="3929063"/>
          <p14:tracePt t="25991" x="2840038" y="3938588"/>
          <p14:tracePt t="26009" x="2822575" y="3946525"/>
          <p14:tracePt t="26029" x="2813050" y="3965575"/>
          <p14:tracePt t="26048" x="2813050" y="3973513"/>
          <p14:tracePt t="26430" x="2813050" y="3983038"/>
          <p14:tracePt t="26450" x="2830513" y="4000500"/>
          <p14:tracePt t="26473" x="2847975" y="4000500"/>
          <p14:tracePt t="26659" x="2847975" y="4010025"/>
          <p14:tracePt t="27047" x="2857500" y="4010025"/>
          <p14:tracePt t="27068" x="2867025" y="3990975"/>
          <p14:tracePt t="27119" x="2874963" y="3990975"/>
          <p14:tracePt t="27169" x="2874963" y="3983038"/>
          <p14:tracePt t="28093" x="2867025" y="3983038"/>
          <p14:tracePt t="28113" x="2857500" y="3965575"/>
          <p14:tracePt t="28133" x="2830513" y="3956050"/>
          <p14:tracePt t="28154" x="2795588" y="3919538"/>
          <p14:tracePt t="28174" x="2768600" y="3902075"/>
          <p14:tracePt t="28193" x="2741613" y="3894138"/>
          <p14:tracePt t="28213" x="2714625" y="3884613"/>
          <p14:tracePt t="28244" x="2687638" y="3875088"/>
          <p14:tracePt t="28265" x="2670175" y="3867150"/>
          <p14:tracePt t="28302" x="2660650" y="3867150"/>
          <p14:tracePt t="28342" x="2652713" y="3867150"/>
          <p14:tracePt t="28361" x="2633663" y="3867150"/>
          <p14:tracePt t="28380" x="2608263" y="3867150"/>
          <p14:tracePt t="28399" x="2598738" y="3867150"/>
          <p14:tracePt t="29114" x="2589213" y="3867150"/>
          <p14:tracePt t="29134" x="2562225" y="3857625"/>
          <p14:tracePt t="29155" x="2536825" y="3848100"/>
          <p14:tracePt t="29178" x="2500313" y="3830638"/>
          <p14:tracePt t="29199" x="2473325" y="3822700"/>
          <p14:tracePt t="29219" x="2465388" y="3822700"/>
          <p14:tracePt t="29365" x="2446338" y="3813175"/>
          <p14:tracePt t="29386" x="2419350" y="3776663"/>
          <p14:tracePt t="29407" x="2374900" y="3741738"/>
          <p14:tracePt t="29427" x="2330450" y="3714750"/>
          <p14:tracePt t="29447" x="2286000" y="3679825"/>
          <p14:tracePt t="29465" x="2268538" y="3679825"/>
          <p14:tracePt t="29485" x="2241550" y="3679825"/>
          <p14:tracePt t="29504" x="2214563" y="3679825"/>
          <p14:tracePt t="29524" x="2179638" y="3687763"/>
          <p14:tracePt t="29543" x="2152650" y="3697288"/>
          <p14:tracePt t="29563" x="2116138" y="3724275"/>
          <p14:tracePt t="29582" x="2098675" y="3741738"/>
          <p14:tracePt t="29601" x="2081213" y="3759200"/>
          <p14:tracePt t="29620" x="2081213" y="3776663"/>
          <p14:tracePt t="29639" x="2071688" y="3803650"/>
          <p14:tracePt t="29658" x="2071688" y="3822700"/>
          <p14:tracePt t="29880" x="2081213" y="3822700"/>
          <p14:tracePt t="30427" x="2108200" y="3840163"/>
          <p14:tracePt t="30446" x="2179638" y="3946525"/>
          <p14:tracePt t="30466" x="2330450" y="4116388"/>
          <p14:tracePt t="30487" x="2536825" y="4286250"/>
          <p14:tracePt t="30509" x="2732088" y="4456113"/>
          <p14:tracePt t="30531" x="2840038" y="4562475"/>
          <p14:tracePt t="30552" x="2973388" y="4660900"/>
          <p14:tracePt t="30575" x="3017838" y="4705350"/>
          <p14:tracePt t="30608" x="3062288" y="4776788"/>
          <p14:tracePt t="30625" x="3089275" y="4822825"/>
          <p14:tracePt t="30641" x="3116263" y="4911725"/>
          <p14:tracePt t="30658" x="3133725" y="5000625"/>
          <p14:tracePt t="30675" x="3143250" y="5045075"/>
          <p14:tracePt t="30692" x="3143250" y="5081588"/>
          <p14:tracePt t="30708" x="3143250" y="5089525"/>
          <p14:tracePt t="30726" x="3143250" y="5116513"/>
          <p14:tracePt t="30742" x="3152775" y="5126038"/>
          <p14:tracePt t="30758" x="3170238" y="5143500"/>
          <p14:tracePt t="30775" x="3197225" y="5153025"/>
          <p14:tracePt t="30792" x="3214688" y="5160963"/>
          <p14:tracePt t="30808" x="3241675" y="5160963"/>
          <p14:tracePt t="30825" x="3276600" y="5160963"/>
          <p14:tracePt t="30842" x="3295650" y="5160963"/>
          <p14:tracePt t="30905" x="3295650" y="5153025"/>
          <p14:tracePt t="30912" x="3286125" y="5143500"/>
          <p14:tracePt t="30925" x="3276600" y="5126038"/>
          <p14:tracePt t="30942" x="3214688" y="5089525"/>
          <p14:tracePt t="30958" x="3125788" y="5054600"/>
          <p14:tracePt t="30975" x="3017838" y="5018088"/>
          <p14:tracePt t="30991" x="2919413" y="5000625"/>
          <p14:tracePt t="31008" x="2867025" y="5000625"/>
          <p14:tracePt t="31024" x="2847975" y="5000625"/>
          <p14:tracePt t="31125" x="2847975" y="4991100"/>
          <p14:tracePt t="31146" x="2847975" y="4983163"/>
          <p14:tracePt t="37057" x="2867025" y="4983163"/>
          <p14:tracePt t="37064" x="2901950" y="4983163"/>
          <p14:tracePt t="37073" x="2946400" y="4983163"/>
          <p14:tracePt t="37087" x="3000375" y="4991100"/>
          <p14:tracePt t="37103" x="3116263" y="5027613"/>
          <p14:tracePt t="37120" x="3303588" y="5072063"/>
          <p14:tracePt t="37136" x="3411538" y="5108575"/>
          <p14:tracePt t="37153" x="3490913" y="5126038"/>
          <p14:tracePt t="37188" x="3571875" y="5153025"/>
          <p14:tracePt t="37220" x="3616325" y="5153025"/>
          <p14:tracePt t="37253" x="3660775" y="5143500"/>
          <p14:tracePt t="37270" x="3687763" y="5143500"/>
          <p14:tracePt t="37286" x="3714750" y="5133975"/>
          <p14:tracePt t="37303" x="3741738" y="5126038"/>
          <p14:tracePt t="37319" x="3768725" y="5126038"/>
          <p14:tracePt t="37336" x="3803650" y="5126038"/>
          <p14:tracePt t="37353" x="3840163" y="5116513"/>
          <p14:tracePt t="37370" x="3875088" y="5108575"/>
          <p14:tracePt t="37386" x="3911600" y="5099050"/>
          <p14:tracePt t="37403" x="3946525" y="5089525"/>
          <p14:tracePt t="37419" x="3990975" y="5081588"/>
          <p14:tracePt t="37436" x="4037013" y="5072063"/>
          <p14:tracePt t="37453" x="4089400" y="5045075"/>
          <p14:tracePt t="37470" x="4116388" y="5027613"/>
          <p14:tracePt t="37486" x="4160838" y="5000625"/>
          <p14:tracePt t="37503" x="4187825" y="4983163"/>
          <p14:tracePt t="37520" x="4232275" y="4946650"/>
          <p14:tracePt t="37537" x="4251325" y="4929188"/>
          <p14:tracePt t="37553" x="4276725" y="4911725"/>
          <p14:tracePt t="37569" x="4303713" y="4894263"/>
          <p14:tracePt t="37586" x="4330700" y="4875213"/>
          <p14:tracePt t="37603" x="4348163" y="4867275"/>
          <p14:tracePt t="37620" x="4375150" y="4867275"/>
          <p14:tracePt t="37636" x="4394200" y="4867275"/>
          <p14:tracePt t="37653" x="4402138" y="4867275"/>
          <p14:tracePt t="37670" x="4411663" y="4857750"/>
          <p14:tracePt t="37687" x="4429125" y="4857750"/>
          <p14:tracePt t="37702" x="4446588" y="4857750"/>
          <p14:tracePt t="37719" x="4465638" y="4857750"/>
          <p14:tracePt t="37736" x="4491038" y="4857750"/>
          <p14:tracePt t="37752" x="4518025" y="4867275"/>
          <p14:tracePt t="37769" x="4537075" y="4875213"/>
          <p14:tracePt t="37786" x="4545013" y="4875213"/>
          <p14:tracePt t="37819" x="4554538" y="4875213"/>
          <p14:tracePt t="37836" x="4562475" y="4884738"/>
          <p14:tracePt t="37852" x="4589463" y="4894263"/>
          <p14:tracePt t="37869" x="4608513" y="4894263"/>
          <p14:tracePt t="37886" x="4625975" y="4902200"/>
          <p14:tracePt t="37902" x="4643438" y="4911725"/>
          <p14:tracePt t="37919" x="4652963" y="4919663"/>
          <p14:tracePt t="37936" x="4670425" y="4919663"/>
          <p14:tracePt t="37952" x="4679950" y="4919663"/>
          <p14:tracePt t="37970" x="4697413" y="4919663"/>
          <p14:tracePt t="38002" x="4705350" y="4919663"/>
          <p14:tracePt t="38019" x="4714875" y="4919663"/>
          <p14:tracePt t="38036" x="4732338" y="4919663"/>
          <p14:tracePt t="38052" x="4741863" y="4919663"/>
          <p14:tracePt t="38070" x="4776788" y="4911725"/>
          <p14:tracePt t="38085" x="4795838" y="4902200"/>
          <p14:tracePt t="38102" x="4822825" y="4884738"/>
          <p14:tracePt t="38119" x="4848225" y="4875213"/>
          <p14:tracePt t="38136" x="4867275" y="4867275"/>
          <p14:tracePt t="38153" x="4884738" y="4857750"/>
          <p14:tracePt t="38393" x="4894263" y="4857750"/>
          <p14:tracePt t="38416" x="4894263" y="4848225"/>
          <p14:tracePt t="38423" x="4894263" y="4830763"/>
          <p14:tracePt t="38436" x="4894263" y="4822825"/>
          <p14:tracePt t="38452" x="4894263" y="4803775"/>
          <p14:tracePt t="38485" x="4894263" y="4776788"/>
          <p14:tracePt t="38519" x="4857750" y="4768850"/>
          <p14:tracePt t="38552" x="4795838" y="4751388"/>
          <p14:tracePt t="38569" x="4768850" y="4741863"/>
          <p14:tracePt t="38585" x="4741863" y="4741863"/>
          <p14:tracePt t="38602" x="4714875" y="4741863"/>
          <p14:tracePt t="38619" x="4697413" y="4741863"/>
          <p14:tracePt t="38635" x="4687888" y="4759325"/>
          <p14:tracePt t="38652" x="4679950" y="4768850"/>
          <p14:tracePt t="38669" x="4670425" y="4768850"/>
          <p14:tracePt t="38685" x="4670425" y="4776788"/>
          <p14:tracePt t="38702" x="4660900" y="4795838"/>
          <p14:tracePt t="38719" x="4660900" y="4822825"/>
          <p14:tracePt t="38735" x="4660900" y="4840288"/>
          <p14:tracePt t="38752" x="4679950" y="4867275"/>
          <p14:tracePt t="38769" x="4697413" y="4894263"/>
          <p14:tracePt t="38786" x="4732338" y="4919663"/>
          <p14:tracePt t="38802" x="4732338" y="4938713"/>
          <p14:tracePt t="38819" x="4741863" y="4938713"/>
          <p14:tracePt t="38923" x="4751388" y="4938713"/>
          <p14:tracePt t="38929" x="4751388" y="4929188"/>
          <p14:tracePt t="38937" x="4768850" y="4919663"/>
          <p14:tracePt t="38952" x="4768850" y="4902200"/>
          <p14:tracePt t="38968" x="4776788" y="4884738"/>
          <p14:tracePt t="38986" x="4776788" y="4867275"/>
          <p14:tracePt t="39001" x="4776788" y="4857750"/>
          <p14:tracePt t="39020" x="4776788" y="4848225"/>
          <p14:tracePt t="39035" x="4768850" y="4840288"/>
          <p14:tracePt t="39052" x="4759325" y="4830763"/>
          <p14:tracePt t="39068" x="4741863" y="4822825"/>
          <p14:tracePt t="39085" x="4732338" y="4822825"/>
          <p14:tracePt t="39118" x="4724400" y="4822825"/>
          <p14:tracePt t="39135" x="4714875" y="4822825"/>
          <p14:tracePt t="39152" x="4697413" y="4840288"/>
          <p14:tracePt t="39168" x="4687888" y="4867275"/>
          <p14:tracePt t="39185" x="4670425" y="4884738"/>
          <p14:tracePt t="39202" x="4643438" y="4911725"/>
          <p14:tracePt t="39218" x="4643438" y="4929188"/>
          <p14:tracePt t="39235" x="4643438" y="4956175"/>
          <p14:tracePt t="39251" x="4643438" y="4983163"/>
          <p14:tracePt t="39268" x="4643438" y="4991100"/>
          <p14:tracePt t="39285" x="4643438" y="5010150"/>
          <p14:tracePt t="39302" x="4652963" y="5010150"/>
          <p14:tracePt t="39340" x="4660900" y="5010150"/>
          <p14:tracePt t="39351" x="4670425" y="5010150"/>
          <p14:tracePt t="39369" x="4705350" y="5010150"/>
          <p14:tracePt t="39385" x="4714875" y="5010150"/>
          <p14:tracePt t="39447" x="4714875" y="5000625"/>
          <p14:tracePt t="39455" x="4714875" y="4983163"/>
          <p14:tracePt t="39469" x="4705350" y="4965700"/>
          <p14:tracePt t="39485" x="4687888" y="4938713"/>
          <p14:tracePt t="39501" x="4660900" y="4911725"/>
          <p14:tracePt t="39518" x="4625975" y="4894263"/>
          <p14:tracePt t="39535" x="4598988" y="4884738"/>
          <p14:tracePt t="39551" x="4572000" y="4884738"/>
          <p14:tracePt t="39568" x="4554538" y="4884738"/>
          <p14:tracePt t="39585" x="4545013" y="4894263"/>
          <p14:tracePt t="39618" x="4545013" y="4902200"/>
          <p14:tracePt t="39634" x="4545013" y="4911725"/>
          <p14:tracePt t="39651" x="4545013" y="4929188"/>
          <p14:tracePt t="39668" x="4545013" y="4956175"/>
          <p14:tracePt t="39685" x="4562475" y="4983163"/>
          <p14:tracePt t="39701" x="4589463" y="5000625"/>
          <p14:tracePt t="39717" x="4608513" y="5010150"/>
          <p14:tracePt t="39734" x="4625975" y="5018088"/>
          <p14:tracePt t="39751" x="4643438" y="5018088"/>
          <p14:tracePt t="39768" x="4670425" y="5018088"/>
          <p14:tracePt t="39784" x="4679950" y="5018088"/>
          <p14:tracePt t="39818" x="4687888" y="5018088"/>
          <p14:tracePt t="39844" x="4697413" y="5010150"/>
          <p14:tracePt t="39851" x="4697413" y="5000625"/>
          <p14:tracePt t="39868" x="4714875" y="4983163"/>
          <p14:tracePt t="39884" x="4714875" y="4973638"/>
          <p14:tracePt t="39901" x="4724400" y="4973638"/>
          <p14:tracePt t="40078" x="4724400" y="4983163"/>
          <p14:tracePt t="40093" x="4732338" y="5000625"/>
          <p14:tracePt t="40108" x="4741863" y="5010150"/>
          <p14:tracePt t="40124" x="4741863" y="5018088"/>
          <p14:tracePt t="40131" x="4751388" y="5027613"/>
          <p14:tracePt t="40243" x="4751388" y="5018088"/>
          <p14:tracePt t="40265" x="4751388" y="5010150"/>
          <p14:tracePt t="40289" x="4751388" y="5000625"/>
          <p14:tracePt t="40430" x="4751388" y="5010150"/>
          <p14:tracePt t="40443" x="4751388" y="5018088"/>
          <p14:tracePt t="40451" x="4751388" y="5027613"/>
          <p14:tracePt t="40467" x="4768850" y="5045075"/>
          <p14:tracePt t="40484" x="4813300" y="5045075"/>
          <p14:tracePt t="40500" x="4875213" y="5037138"/>
          <p14:tracePt t="40517" x="4911725" y="5018088"/>
          <p14:tracePt t="40534" x="4919663" y="5000625"/>
          <p14:tracePt t="40551" x="4929188" y="4965700"/>
          <p14:tracePt t="40567" x="4929188" y="4938713"/>
          <p14:tracePt t="40584" x="4911725" y="4911725"/>
          <p14:tracePt t="40601" x="4894263" y="4894263"/>
          <p14:tracePt t="40617" x="4884738" y="4884738"/>
          <p14:tracePt t="40634" x="4857750" y="4875213"/>
          <p14:tracePt t="40650" x="4830763" y="4875213"/>
          <p14:tracePt t="40667" x="4776788" y="4894263"/>
          <p14:tracePt t="40683" x="4751388" y="4911725"/>
          <p14:tracePt t="40700" x="4741863" y="4919663"/>
          <p14:tracePt t="40755" x="4741863" y="4929188"/>
          <p14:tracePt t="40770" x="4741863" y="4938713"/>
          <p14:tracePt t="40778" x="4741863" y="4956175"/>
          <p14:tracePt t="40784" x="4741863" y="4965700"/>
          <p14:tracePt t="40801" x="4741863" y="4991100"/>
          <p14:tracePt t="40817" x="4751388" y="5018088"/>
          <p14:tracePt t="40833" x="4768850" y="5037138"/>
          <p14:tracePt t="40850" x="4795838" y="5054600"/>
          <p14:tracePt t="40856" x="4803775" y="5054600"/>
          <p14:tracePt t="40867" x="4822825" y="5054600"/>
          <p14:tracePt t="40884" x="4840288" y="5054600"/>
          <p14:tracePt t="40917" x="4840288" y="5045075"/>
          <p14:tracePt t="40938" x="4840288" y="5037138"/>
          <p14:tracePt t="40951" x="4830763" y="5027613"/>
          <p14:tracePt t="40967" x="4830763" y="5018088"/>
          <p14:tracePt t="40983" x="4803775" y="5010150"/>
          <p14:tracePt t="41000" x="4776788" y="5010150"/>
          <p14:tracePt t="41017" x="4741863" y="5010150"/>
          <p14:tracePt t="41033" x="4705350" y="5010150"/>
          <p14:tracePt t="41050" x="4687888" y="5018088"/>
          <p14:tracePt t="41196" x="4679950" y="5018088"/>
          <p14:tracePt t="41201" x="4670425" y="5018088"/>
          <p14:tracePt t="41217" x="4660900" y="5018088"/>
          <p14:tracePt t="41233" x="4633913" y="5018088"/>
          <p14:tracePt t="41250" x="4598988" y="5018088"/>
          <p14:tracePt t="41267" x="4527550" y="5027613"/>
          <p14:tracePt t="41283" x="4483100" y="5027613"/>
          <p14:tracePt t="41300" x="4456113" y="5027613"/>
          <p14:tracePt t="41450" x="4456113" y="5037138"/>
          <p14:tracePt t="41457" x="4465638" y="5045075"/>
          <p14:tracePt t="41468" x="4465638" y="5054600"/>
          <p14:tracePt t="41483" x="4491038" y="5072063"/>
          <p14:tracePt t="41500" x="4518025" y="5099050"/>
          <p14:tracePt t="41516" x="4527550" y="5099050"/>
          <p14:tracePt t="41533" x="4537075" y="5099050"/>
          <p14:tracePt t="41624" x="4545013" y="5099050"/>
          <p14:tracePt t="41632" x="4554538" y="5089525"/>
          <p14:tracePt t="41646" x="4562475" y="5072063"/>
          <p14:tracePt t="41662" x="4572000" y="5062538"/>
          <p14:tracePt t="41670" x="4572000" y="5054600"/>
          <p14:tracePt t="41695" x="4572000" y="5045075"/>
          <p14:tracePt t="41700" x="4581525" y="5037138"/>
          <p14:tracePt t="41717" x="4581525" y="5027613"/>
          <p14:tracePt t="41733" x="4589463" y="5018088"/>
          <p14:tracePt t="41749" x="4589463" y="5010150"/>
          <p14:tracePt t="41766" x="4589463" y="4991100"/>
          <p14:tracePt t="41783" x="4589463" y="4983163"/>
          <p14:tracePt t="41800" x="4589463" y="4973638"/>
          <p14:tracePt t="43664" x="4581525" y="4973638"/>
          <p14:tracePt t="43770" x="4572000" y="4973638"/>
          <p14:tracePt t="43839" x="4562475" y="4973638"/>
          <p14:tracePt t="43847" x="4562475" y="4983163"/>
          <p14:tracePt t="44764" x="4572000" y="4973638"/>
          <p14:tracePt t="44770" x="4581525" y="4973638"/>
          <p14:tracePt t="44780" x="4589463" y="4973638"/>
          <p14:tracePt t="44814" x="4616450" y="4965700"/>
          <p14:tracePt t="44848" x="4633913" y="4965700"/>
          <p14:tracePt t="44880" x="4643438" y="4965700"/>
          <p14:tracePt t="44949" x="4643438" y="4956175"/>
          <p14:tracePt t="45390" x="4643438" y="4965700"/>
          <p14:tracePt t="45397" x="4643438" y="4973638"/>
          <p14:tracePt t="45405" x="4643438" y="4983163"/>
          <p14:tracePt t="45422" x="4643438" y="4991100"/>
          <p14:tracePt t="46044" x="4652963" y="5000625"/>
          <p14:tracePt t="46051" x="4652963" y="5010150"/>
          <p14:tracePt t="46067" x="4660900" y="5018088"/>
          <p14:tracePt t="46081" x="4660900" y="5027613"/>
          <p14:tracePt t="46096" x="4670425" y="5027613"/>
          <p14:tracePt t="46113" x="4679950" y="5054600"/>
          <p14:tracePt t="46129" x="4679950" y="5072063"/>
          <p14:tracePt t="46146" x="4679950" y="5081588"/>
          <p14:tracePt t="47109" x="4679950" y="5099050"/>
          <p14:tracePt t="47113" x="4660900" y="5126038"/>
          <p14:tracePt t="47129" x="4652963" y="5153025"/>
          <p14:tracePt t="47145" x="4616450" y="5205413"/>
          <p14:tracePt t="47161" x="4589463" y="5232400"/>
          <p14:tracePt t="47179" x="4581525" y="5251450"/>
          <p14:tracePt t="47195" x="4572000" y="5276850"/>
          <p14:tracePt t="47212" x="4562475" y="5286375"/>
          <p14:tracePt t="47245" x="4545013" y="5313363"/>
          <p14:tracePt t="47319" x="4537075" y="5330825"/>
          <p14:tracePt t="47328" x="4527550" y="5340350"/>
          <p14:tracePt t="47345" x="4500563" y="5367338"/>
          <p14:tracePt t="47362" x="4473575" y="5394325"/>
          <p14:tracePt t="47378" x="4456113" y="5402263"/>
          <p14:tracePt t="47396" x="4446588" y="5411788"/>
          <p14:tracePt t="47578" x="4446588" y="5419725"/>
          <p14:tracePt t="47595" x="4446588" y="5429250"/>
          <p14:tracePt t="47611" x="4446588" y="5438775"/>
          <p14:tracePt t="47622" x="4446588" y="5446713"/>
          <p14:tracePt t="49680" x="4438650" y="5446713"/>
          <p14:tracePt t="49691" x="4438650" y="5438775"/>
          <p14:tracePt t="49698" x="4429125" y="5438775"/>
          <p14:tracePt t="49710" x="4429125" y="5429250"/>
          <p14:tracePt t="49748" x="4419600" y="5429250"/>
          <p14:tracePt t="50983" x="4411663" y="5419725"/>
          <p14:tracePt t="51009" x="4402138" y="5419725"/>
          <p14:tracePt t="51021" x="4402138" y="5411788"/>
          <p14:tracePt t="51027" x="4402138" y="5402263"/>
          <p14:tracePt t="51042" x="4394200" y="5402263"/>
          <p14:tracePt t="51058" x="4384675" y="5367338"/>
          <p14:tracePt t="51075" x="4375150" y="5357813"/>
          <p14:tracePt t="51108" x="4357688" y="5330825"/>
          <p14:tracePt t="51142" x="4357688" y="5322888"/>
          <p14:tracePt t="51191" x="4357688" y="5313363"/>
          <p14:tracePt t="54450" x="4348163" y="5313363"/>
          <p14:tracePt t="54462" x="4348163" y="5303838"/>
          <p14:tracePt t="54471" x="4348163" y="5295900"/>
          <p14:tracePt t="54478" x="4340225" y="5295900"/>
          <p14:tracePt t="54489" x="4340225" y="5286375"/>
          <p14:tracePt t="54505" x="4340225" y="5276850"/>
          <p14:tracePt t="54564" x="4340225" y="5268913"/>
          <p14:tracePt t="54586" x="4330700" y="5268913"/>
          <p14:tracePt t="54599" x="4330700" y="5259388"/>
          <p14:tracePt t="55747" x="4330700" y="5251450"/>
          <p14:tracePt t="55754" x="4330700" y="5241925"/>
          <p14:tracePt t="55762" x="4330700" y="5232400"/>
          <p14:tracePt t="55771" x="4330700" y="5224463"/>
          <p14:tracePt t="55788" x="4340225" y="5214938"/>
          <p14:tracePt t="55929" x="4340225" y="5205413"/>
          <p14:tracePt t="55948" x="4340225" y="5187950"/>
          <p14:tracePt t="55954" x="4330700" y="5187950"/>
          <p14:tracePt t="55962" x="4330700" y="5180013"/>
          <p14:tracePt t="55987" x="4322763" y="5180013"/>
          <p14:tracePt t="56004" x="4313238" y="5180013"/>
          <p14:tracePt t="56012" x="4313238" y="5170488"/>
          <p14:tracePt t="56028" x="4303713" y="5170488"/>
          <p14:tracePt t="56045" x="4286250" y="5170488"/>
          <p14:tracePt t="56058" x="4276725" y="5170488"/>
          <p14:tracePt t="56074" x="4268788" y="5160963"/>
          <p14:tracePt t="56087" x="4259263" y="5160963"/>
          <p14:tracePt t="56105" x="4241800" y="5160963"/>
          <p14:tracePt t="56121" x="4205288" y="5160963"/>
          <p14:tracePt t="56138" x="4197350" y="5160963"/>
          <p14:tracePt t="56154" x="4170363" y="5160963"/>
          <p14:tracePt t="56171" x="4116388" y="5160963"/>
          <p14:tracePt t="56188" x="4044950" y="5170488"/>
          <p14:tracePt t="56204" x="3973513" y="5197475"/>
          <p14:tracePt t="56222" x="3840163" y="5232400"/>
          <p14:tracePt t="56237" x="3741738" y="5241925"/>
          <p14:tracePt t="56254" x="3679825" y="5259388"/>
          <p14:tracePt t="56271" x="3652838" y="5268913"/>
          <p14:tracePt t="56288" x="3633788" y="5268913"/>
          <p14:tracePt t="56337" x="3625850" y="5268913"/>
          <p14:tracePt t="56349" x="3616325" y="5259388"/>
          <p14:tracePt t="56356" x="3608388" y="5251450"/>
          <p14:tracePt t="56371" x="3589338" y="5224463"/>
          <p14:tracePt t="56388" x="3562350" y="5205413"/>
          <p14:tracePt t="56404" x="3536950" y="5180013"/>
          <p14:tracePt t="56421" x="3473450" y="5170488"/>
          <p14:tracePt t="56437" x="3419475" y="5160963"/>
          <p14:tracePt t="56454" x="3357563" y="5153025"/>
          <p14:tracePt t="56472" x="3268663" y="5143500"/>
          <p14:tracePt t="56489" x="3133725" y="5143500"/>
          <p14:tracePt t="56504" x="3027363" y="5133975"/>
          <p14:tracePt t="56521" x="2911475" y="5143500"/>
          <p14:tracePt t="56537" x="2786063" y="5180013"/>
          <p14:tracePt t="56554" x="2687638" y="5214938"/>
          <p14:tracePt t="56571" x="2581275" y="5241925"/>
          <p14:tracePt t="56588" x="2428875" y="5295900"/>
          <p14:tracePt t="56604" x="2312988" y="5340350"/>
          <p14:tracePt t="56620" x="2160588" y="5375275"/>
          <p14:tracePt t="56637" x="2017713" y="5411788"/>
          <p14:tracePt t="56654" x="1866900" y="5456238"/>
          <p14:tracePt t="56671" x="1751013" y="5473700"/>
          <p14:tracePt t="56689" x="1652588" y="5527675"/>
          <p14:tracePt t="56711" x="1598613" y="5562600"/>
          <p14:tracePt t="56730" x="1482725" y="5626100"/>
          <p14:tracePt t="56750" x="1384300" y="5670550"/>
          <p14:tracePt t="56769" x="1347788" y="5697538"/>
          <p14:tracePt t="56788" x="1322388" y="5724525"/>
          <p14:tracePt t="56808" x="1295400" y="5741988"/>
          <p14:tracePt t="56826" x="1276350" y="5759450"/>
          <p14:tracePt t="56846" x="1241425" y="5786438"/>
          <p14:tracePt t="56866" x="1196975" y="5822950"/>
          <p14:tracePt t="56884" x="1179513" y="5848350"/>
          <p14:tracePt t="56902" x="1160463" y="5867400"/>
          <p14:tracePt t="56921" x="1143000" y="5902325"/>
          <p14:tracePt t="56942" x="1125538" y="5911850"/>
          <p14:tracePt t="56960" x="1125538" y="5919788"/>
          <p14:tracePt t="57103" x="1116013" y="5911850"/>
          <p14:tracePt t="57123" x="1098550" y="5884863"/>
          <p14:tracePt t="57145" x="1071563" y="5848350"/>
          <p14:tracePt t="57165" x="1027113" y="5813425"/>
          <p14:tracePt t="57186" x="1000125" y="5795963"/>
          <p14:tracePt t="57205" x="919163" y="5759450"/>
          <p14:tracePt t="57225" x="839788" y="5732463"/>
          <p14:tracePt t="57245" x="741363" y="5715000"/>
          <p14:tracePt t="57264" x="660400" y="5715000"/>
          <p14:tracePt t="57282" x="625475" y="5732463"/>
          <p14:tracePt t="57301" x="598488" y="5759450"/>
          <p14:tracePt t="57320" x="561975" y="5795963"/>
          <p14:tracePt t="57338" x="536575" y="5822950"/>
          <p14:tracePt t="57357" x="509588" y="5840413"/>
          <p14:tracePt t="57375" x="490538" y="5911850"/>
          <p14:tracePt t="57394" x="490538" y="5973763"/>
          <p14:tracePt t="57414" x="517525" y="6089650"/>
          <p14:tracePt t="57435" x="544513" y="6188075"/>
          <p14:tracePt t="57454" x="571500" y="6232525"/>
          <p14:tracePt t="57474" x="608013" y="6276975"/>
          <p14:tracePt t="57491" x="633413" y="6296025"/>
          <p14:tracePt t="57510" x="669925" y="6303963"/>
          <p14:tracePt t="57528" x="731838" y="6313488"/>
          <p14:tracePt t="57547" x="785813" y="6303963"/>
          <p14:tracePt t="57565" x="839788" y="6286500"/>
          <p14:tracePt t="57584" x="884238" y="6242050"/>
          <p14:tracePt t="57603" x="911225" y="6215063"/>
          <p14:tracePt t="57622" x="938213" y="6170613"/>
          <p14:tracePt t="57641" x="955675" y="6134100"/>
          <p14:tracePt t="57660" x="955675" y="6062663"/>
          <p14:tracePt t="57679" x="955675" y="6010275"/>
          <p14:tracePt t="57698" x="919163" y="5919788"/>
          <p14:tracePt t="57716" x="893763" y="5857875"/>
          <p14:tracePt t="57735" x="866775" y="5803900"/>
          <p14:tracePt t="57754" x="812800" y="5768975"/>
          <p14:tracePt t="57772" x="776288" y="5741988"/>
          <p14:tracePt t="57791" x="731838" y="5724525"/>
          <p14:tracePt t="57810" x="687388" y="5724525"/>
          <p14:tracePt t="57828" x="642938" y="5732463"/>
          <p14:tracePt t="57846" x="625475" y="5759450"/>
          <p14:tracePt t="57866" x="598488" y="5795963"/>
          <p14:tracePt t="57884" x="544513" y="5911850"/>
          <p14:tracePt t="57904" x="536575" y="6000750"/>
          <p14:tracePt t="57922" x="561975" y="6108700"/>
          <p14:tracePt t="57936" x="571500" y="6126163"/>
          <p14:tracePt t="57952" x="598488" y="6170613"/>
          <p14:tracePt t="57969" x="615950" y="6197600"/>
          <p14:tracePt t="57986" x="642938" y="6224588"/>
          <p14:tracePt t="58003" x="679450" y="6259513"/>
          <p14:tracePt t="58019" x="704850" y="6286500"/>
          <p14:tracePt t="58036" x="758825" y="6313488"/>
          <p14:tracePt t="58053" x="822325" y="6348413"/>
          <p14:tracePt t="58070" x="884238" y="6357938"/>
          <p14:tracePt t="58086" x="919163" y="6357938"/>
          <p14:tracePt t="58102" x="965200" y="6330950"/>
          <p14:tracePt t="58119" x="1009650" y="6303963"/>
          <p14:tracePt t="58136" x="1036638" y="6259513"/>
          <p14:tracePt t="58153" x="1054100" y="6180138"/>
          <p14:tracePt t="58169" x="1044575" y="6054725"/>
          <p14:tracePt t="58186" x="1009650" y="5956300"/>
          <p14:tracePt t="58203" x="990600" y="5875338"/>
          <p14:tracePt t="58219" x="965200" y="5822950"/>
          <p14:tracePt t="58236" x="938213" y="5795963"/>
          <p14:tracePt t="58253" x="911225" y="5768975"/>
          <p14:tracePt t="58269" x="884238" y="5751513"/>
          <p14:tracePt t="58286" x="847725" y="5732463"/>
          <p14:tracePt t="58302" x="822325" y="5732463"/>
          <p14:tracePt t="58319" x="785813" y="5732463"/>
          <p14:tracePt t="58336" x="758825" y="5751513"/>
          <p14:tracePt t="58353" x="723900" y="5776913"/>
          <p14:tracePt t="58370" x="679450" y="5830888"/>
          <p14:tracePt t="58386" x="660400" y="5894388"/>
          <p14:tracePt t="58402" x="652463" y="5946775"/>
          <p14:tracePt t="58419" x="652463" y="6010275"/>
          <p14:tracePt t="58436" x="660400" y="6062663"/>
          <p14:tracePt t="58453" x="679450" y="6099175"/>
          <p14:tracePt t="58469" x="696913" y="6134100"/>
          <p14:tracePt t="58486" x="714375" y="6161088"/>
          <p14:tracePt t="58503" x="750888" y="6197600"/>
          <p14:tracePt t="58519" x="776288" y="6205538"/>
          <p14:tracePt t="58536" x="812800" y="6232525"/>
          <p14:tracePt t="58552" x="857250" y="6242050"/>
          <p14:tracePt t="58569" x="901700" y="6251575"/>
          <p14:tracePt t="58586" x="955675" y="6232525"/>
          <p14:tracePt t="58602" x="990600" y="6215063"/>
          <p14:tracePt t="58619" x="1017588" y="6170613"/>
          <p14:tracePt t="58636" x="1036638" y="6134100"/>
          <p14:tracePt t="58652" x="1044575" y="6081713"/>
          <p14:tracePt t="58669" x="1044575" y="5991225"/>
          <p14:tracePt t="58685" x="1027113" y="5929313"/>
          <p14:tracePt t="58702" x="982663" y="5803900"/>
          <p14:tracePt t="58719" x="955675" y="5768975"/>
          <p14:tracePt t="58735" x="919163" y="5732463"/>
          <p14:tracePt t="58752" x="884238" y="5705475"/>
          <p14:tracePt t="58769" x="812800" y="5680075"/>
          <p14:tracePt t="58785" x="723900" y="5661025"/>
          <p14:tracePt t="58803" x="652463" y="5661025"/>
          <p14:tracePt t="58819" x="625475" y="5680075"/>
          <p14:tracePt t="58835" x="598488" y="5715000"/>
          <p14:tracePt t="58852" x="571500" y="5768975"/>
          <p14:tracePt t="58869" x="554038" y="5848350"/>
          <p14:tracePt t="58886" x="554038" y="5929313"/>
          <p14:tracePt t="58902" x="554038" y="5991225"/>
          <p14:tracePt t="58918" x="608013" y="6134100"/>
          <p14:tracePt t="58935" x="642938" y="6215063"/>
          <p14:tracePt t="58952" x="669925" y="6286500"/>
          <p14:tracePt t="58969" x="696913" y="6340475"/>
          <p14:tracePt t="58985" x="723900" y="6367463"/>
          <p14:tracePt t="59002" x="750888" y="6394450"/>
          <p14:tracePt t="59019" x="776288" y="6411913"/>
          <p14:tracePt t="59035" x="830263" y="6411913"/>
          <p14:tracePt t="59052" x="884238" y="6402388"/>
          <p14:tracePt t="59069" x="946150" y="6375400"/>
          <p14:tracePt t="59085" x="982663" y="6348413"/>
          <p14:tracePt t="59102" x="1009650" y="6303963"/>
          <p14:tracePt t="59118" x="1009650" y="6259513"/>
          <p14:tracePt t="59135" x="1009650" y="6197600"/>
          <p14:tracePt t="59152" x="973138" y="6099175"/>
          <p14:tracePt t="59169" x="946150" y="6062663"/>
          <p14:tracePt t="59185" x="928688" y="6037263"/>
          <p14:tracePt t="59202" x="901700" y="6010275"/>
          <p14:tracePt t="59218" x="866775" y="5991225"/>
          <p14:tracePt t="59235" x="839788" y="5973763"/>
          <p14:tracePt t="59252" x="776288" y="5973763"/>
          <p14:tracePt t="59268" x="750888" y="5973763"/>
          <p14:tracePt t="59285" x="723900" y="5973763"/>
          <p14:tracePt t="59301" x="714375" y="5991225"/>
          <p14:tracePt t="59318" x="696913" y="6010275"/>
          <p14:tracePt t="59335" x="696913" y="6037263"/>
          <p14:tracePt t="59352" x="696913" y="6062663"/>
          <p14:tracePt t="59368" x="704850" y="6108700"/>
          <p14:tracePt t="59385" x="731838" y="6134100"/>
          <p14:tracePt t="59402" x="750888" y="6161088"/>
          <p14:tracePt t="59418" x="768350" y="6180138"/>
          <p14:tracePt t="59435" x="785813" y="6188075"/>
          <p14:tracePt t="59451" x="803275" y="6197600"/>
          <p14:tracePt t="59468" x="839788" y="6205538"/>
          <p14:tracePt t="59485" x="866775" y="6205538"/>
          <p14:tracePt t="59501" x="884238" y="6205538"/>
          <p14:tracePt t="59518" x="911225" y="6197600"/>
          <p14:tracePt t="59535" x="938213" y="6188075"/>
          <p14:tracePt t="59552" x="965200" y="6180138"/>
          <p14:tracePt t="59569" x="1009650" y="6161088"/>
          <p14:tracePt t="59584" x="1036638" y="6153150"/>
          <p14:tracePt t="59601" x="1054100" y="6153150"/>
          <p14:tracePt t="59618" x="1081088" y="6143625"/>
          <p14:tracePt t="59635" x="1098550" y="6143625"/>
          <p14:tracePt t="59652" x="1133475" y="6143625"/>
          <p14:tracePt t="59669" x="1196975" y="6143625"/>
          <p14:tracePt t="59684" x="1250950" y="6161088"/>
          <p14:tracePt t="59701" x="1295400" y="6170613"/>
          <p14:tracePt t="59718" x="1322388" y="6170613"/>
          <p14:tracePt t="59735" x="1357313" y="6170613"/>
          <p14:tracePt t="59751" x="1374775" y="6161088"/>
          <p14:tracePt t="59768" x="1411288" y="6161088"/>
          <p14:tracePt t="59785" x="1438275" y="6143625"/>
          <p14:tracePt t="59801" x="1455738" y="6126163"/>
          <p14:tracePt t="59818" x="1465263" y="6126163"/>
          <p14:tracePt t="59851" x="1473200" y="6116638"/>
          <p14:tracePt t="59868" x="1482725" y="6108700"/>
          <p14:tracePt t="59884" x="1490663" y="6108700"/>
          <p14:tracePt t="59901" x="1517650" y="6089650"/>
          <p14:tracePt t="59918" x="1536700" y="6072188"/>
          <p14:tracePt t="59935" x="1571625" y="6072188"/>
          <p14:tracePt t="59951" x="1633538" y="6072188"/>
          <p14:tracePt t="59968" x="1679575" y="6062663"/>
          <p14:tracePt t="59984" x="1731963" y="6062663"/>
          <p14:tracePt t="60001" x="1758950" y="6062663"/>
          <p14:tracePt t="60018" x="1785938" y="6062663"/>
          <p14:tracePt t="60035" x="1812925" y="6062663"/>
          <p14:tracePt t="60051" x="1839913" y="6062663"/>
          <p14:tracePt t="60183" x="1847850" y="6072188"/>
          <p14:tracePt t="60207" x="1857375" y="6089650"/>
          <p14:tracePt t="60231" x="1884363" y="6126163"/>
          <p14:tracePt t="60253" x="1928813" y="6170613"/>
          <p14:tracePt t="60278" x="1965325" y="6215063"/>
          <p14:tracePt t="60301" x="1990725" y="6242050"/>
          <p14:tracePt t="60323" x="1990725" y="6251575"/>
          <p14:tracePt t="60566" x="2000250" y="6251575"/>
          <p14:tracePt t="60788" x="2000250" y="6242050"/>
          <p14:tracePt t="60809" x="2009775" y="6232525"/>
          <p14:tracePt t="61762" x="2017713" y="6232525"/>
          <p14:tracePt t="61781" x="2044700" y="6232525"/>
          <p14:tracePt t="61800" x="2143125" y="6232525"/>
          <p14:tracePt t="61820" x="2259013" y="6242050"/>
          <p14:tracePt t="61840" x="2438400" y="6259513"/>
          <p14:tracePt t="61859" x="2509838" y="6269038"/>
          <p14:tracePt t="61883" x="2562225" y="6269038"/>
          <p14:tracePt t="61916" x="2616200" y="6251575"/>
          <p14:tracePt t="61934" x="2643188" y="6242050"/>
          <p14:tracePt t="61955" x="2670175" y="6232525"/>
          <p14:tracePt t="61974" x="2687638" y="6232525"/>
          <p14:tracePt t="61993" x="2697163" y="6215063"/>
          <p14:tracePt t="62012" x="2705100" y="6215063"/>
          <p14:tracePt t="62030" x="2705100" y="6205538"/>
          <p14:tracePt t="62048" x="2714625" y="6205538"/>
          <p14:tracePt t="62245" x="2724150" y="6205538"/>
          <p14:tracePt t="62264" x="2803525" y="6205538"/>
          <p14:tracePt t="62283" x="2901950" y="6205538"/>
          <p14:tracePt t="62302" x="3017838" y="6224588"/>
          <p14:tracePt t="62322" x="3224213" y="6242050"/>
          <p14:tracePt t="62342" x="3482975" y="6242050"/>
          <p14:tracePt t="62361" x="3687763" y="6215063"/>
          <p14:tracePt t="62381" x="3919538" y="6188075"/>
          <p14:tracePt t="62400" x="3990975" y="6188075"/>
          <p14:tracePt t="62420" x="4017963" y="6188075"/>
          <p14:tracePt t="62716" x="3983038" y="6188075"/>
          <p14:tracePt t="62733" x="3840163" y="6224588"/>
          <p14:tracePt t="62754" x="3544888" y="6276975"/>
          <p14:tracePt t="62773" x="3303588" y="6296025"/>
          <p14:tracePt t="62799" x="2857500" y="6276975"/>
          <p14:tracePt t="62832" x="2616200" y="6251575"/>
          <p14:tracePt t="62852" x="2517775" y="6242050"/>
          <p14:tracePt t="62871" x="2500313" y="6242050"/>
          <p14:tracePt t="62890" x="2465388" y="6242050"/>
          <p14:tracePt t="62909" x="2428875" y="6242050"/>
          <p14:tracePt t="62927" x="2357438" y="6251575"/>
          <p14:tracePt t="62931" x="2312988" y="6251575"/>
          <p14:tracePt t="62949" x="2205038" y="6232525"/>
          <p14:tracePt t="62968" x="2054225" y="6188075"/>
          <p14:tracePt t="62987" x="1965325" y="6170613"/>
          <p14:tracePt t="63006" x="1839913" y="6126163"/>
          <p14:tracePt t="63024" x="1758950" y="6108700"/>
          <p14:tracePt t="63044" x="1724025" y="6099175"/>
          <p14:tracePt t="63201" x="1731963" y="6099175"/>
          <p14:tracePt t="63222" x="1768475" y="6116638"/>
          <p14:tracePt t="63243" x="1803400" y="6161088"/>
          <p14:tracePt t="63264" x="1847850" y="6197600"/>
          <p14:tracePt t="63285" x="1857375" y="6205538"/>
          <p14:tracePt t="63305" x="1857375" y="6215063"/>
          <p14:tracePt t="63355" x="1847850" y="6224588"/>
          <p14:tracePt t="63376" x="1839913" y="6232525"/>
          <p14:tracePt t="63395" x="1803400" y="6242050"/>
          <p14:tracePt t="63413" x="1785938" y="6251575"/>
          <p14:tracePt t="63710" x="1803400" y="6242050"/>
          <p14:tracePt t="63730" x="1874838" y="6197600"/>
          <p14:tracePt t="63750" x="1919288" y="6180138"/>
          <p14:tracePt t="63770" x="1990725" y="6153150"/>
          <p14:tracePt t="63790" x="2036763" y="6134100"/>
          <p14:tracePt t="63809" x="2098675" y="6126163"/>
          <p14:tracePt t="63827" x="2133600" y="6108700"/>
          <p14:tracePt t="63846" x="2170113" y="6108700"/>
          <p14:tracePt t="63864" x="2187575" y="6108700"/>
          <p14:tracePt t="63901" x="2197100" y="6108700"/>
          <p14:tracePt t="63919" x="2205038" y="6116638"/>
          <p14:tracePt t="63938" x="2224088" y="6126163"/>
          <p14:tracePt t="63960" x="2232025" y="6134100"/>
          <p14:tracePt t="63996" x="2232025" y="6143625"/>
          <p14:tracePt t="64015" x="2241550" y="6161088"/>
          <p14:tracePt t="64033" x="2251075" y="6188075"/>
          <p14:tracePt t="64051" x="2259013" y="6215063"/>
          <p14:tracePt t="64070" x="2259013" y="6224588"/>
          <p14:tracePt t="64088" x="2259013" y="6232525"/>
          <p14:tracePt t="64218" x="2268538" y="6232525"/>
          <p14:tracePt t="64239" x="2276475" y="6224588"/>
          <p14:tracePt t="64261" x="2322513" y="6188075"/>
          <p14:tracePt t="64282" x="2393950" y="6161088"/>
          <p14:tracePt t="64303" x="2428875" y="6153150"/>
          <p14:tracePt t="64324" x="2465388" y="6143625"/>
          <p14:tracePt t="64344" x="2473325" y="6143625"/>
          <p14:tracePt t="64400" x="2482850" y="6143625"/>
          <p14:tracePt t="64418" x="2509838" y="6143625"/>
          <p14:tracePt t="64437" x="2544763" y="6153150"/>
          <p14:tracePt t="64458" x="2554288" y="6161088"/>
          <p14:tracePt t="64543" x="2562225" y="6170613"/>
          <p14:tracePt t="64582" x="2571750" y="6170613"/>
          <p14:tracePt t="64618" x="2571750" y="6180138"/>
          <p14:tracePt t="64816" x="2589213" y="6180138"/>
          <p14:tracePt t="64836" x="2608263" y="6170613"/>
          <p14:tracePt t="64858" x="2660650" y="6170613"/>
          <p14:tracePt t="64880" x="2670175" y="6170613"/>
          <p14:tracePt t="64920" x="2670175" y="6161088"/>
          <p14:tracePt t="65052" x="2660650" y="6161088"/>
          <p14:tracePt t="65072" x="2625725" y="6197600"/>
          <p14:tracePt t="65092" x="2608263" y="6224588"/>
          <p14:tracePt t="65114" x="2598738" y="6232525"/>
          <p14:tracePt t="65132" x="2598738" y="6242050"/>
          <p14:tracePt t="65378" x="2608263" y="6232525"/>
          <p14:tracePt t="65397" x="2616200" y="6215063"/>
          <p14:tracePt t="65417" x="2660650" y="6180138"/>
          <p14:tracePt t="65436" x="2687638" y="6153150"/>
          <p14:tracePt t="65439" x="2705100" y="6143625"/>
          <p14:tracePt t="65459" x="2751138" y="6116638"/>
          <p14:tracePt t="65478" x="2822575" y="6108700"/>
          <p14:tracePt t="65498" x="2840038" y="6108700"/>
          <p14:tracePt t="65516" x="2874963" y="6108700"/>
          <p14:tracePt t="65547" x="2928938" y="6134100"/>
          <p14:tracePt t="65580" x="2973388" y="6188075"/>
          <p14:tracePt t="65601" x="3000375" y="6215063"/>
          <p14:tracePt t="65621" x="3009900" y="6232525"/>
          <p14:tracePt t="65640" x="3027363" y="6269038"/>
          <p14:tracePt t="65659" x="3036888" y="6286500"/>
          <p14:tracePt t="65679" x="3036888" y="6323013"/>
          <p14:tracePt t="65698" x="3036888" y="6330950"/>
          <p14:tracePt t="65938" x="3044825" y="6330950"/>
          <p14:tracePt t="65960" x="3071813" y="6330950"/>
          <p14:tracePt t="65983" x="3108325" y="6313488"/>
          <p14:tracePt t="66005" x="3160713" y="6296025"/>
          <p14:tracePt t="66027" x="3241675" y="6276975"/>
          <p14:tracePt t="66048" x="3313113" y="6269038"/>
          <p14:tracePt t="66070" x="3357563" y="6269038"/>
          <p14:tracePt t="66119" x="3367088" y="6269038"/>
          <p14:tracePt t="66140" x="3375025" y="6259513"/>
          <p14:tracePt t="66161" x="3411538" y="6242050"/>
          <p14:tracePt t="66182" x="3438525" y="6232525"/>
          <p14:tracePt t="66203" x="3473450" y="6215063"/>
          <p14:tracePt t="66224" x="3517900" y="6197600"/>
          <p14:tracePt t="66245" x="3544888" y="6180138"/>
          <p14:tracePt t="66267" x="3571875" y="6180138"/>
          <p14:tracePt t="66288" x="3589338" y="6180138"/>
          <p14:tracePt t="66309" x="3598863" y="6180138"/>
          <p14:tracePt t="66352" x="3608388" y="6180138"/>
          <p14:tracePt t="66372" x="3625850" y="6180138"/>
          <p14:tracePt t="66392" x="3633788" y="6180138"/>
          <p14:tracePt t="66547" x="3625850" y="6180138"/>
          <p14:tracePt t="66568" x="3589338" y="6197600"/>
          <p14:tracePt t="66589" x="3562350" y="6224588"/>
          <p14:tracePt t="66611" x="3517900" y="6259513"/>
          <p14:tracePt t="66633" x="3500438" y="6269038"/>
          <p14:tracePt t="66656" x="3482975" y="6269038"/>
          <p14:tracePt t="66677" x="3455988" y="6296025"/>
          <p14:tracePt t="66696" x="3429000" y="6313488"/>
          <p14:tracePt t="66715" x="3394075" y="6330950"/>
          <p14:tracePt t="66735" x="3375025" y="6340475"/>
          <p14:tracePt t="66754" x="3367088" y="6340475"/>
          <p14:tracePt t="66948" x="3375025" y="6340475"/>
          <p14:tracePt t="66969" x="3402013" y="6313488"/>
          <p14:tracePt t="66989" x="3500438" y="6269038"/>
          <p14:tracePt t="67010" x="3625850" y="6242050"/>
          <p14:tracePt t="67029" x="3705225" y="6242050"/>
          <p14:tracePt t="67048" x="3751263" y="6242050"/>
          <p14:tracePt t="67068" x="3759200" y="6242050"/>
          <p14:tracePt t="67086" x="3776663" y="6242050"/>
          <p14:tracePt t="67105" x="3795713" y="6251575"/>
          <p14:tracePt t="67124" x="3813175" y="6276975"/>
          <p14:tracePt t="67143" x="3830638" y="6296025"/>
          <p14:tracePt t="67163" x="3840163" y="6323013"/>
          <p14:tracePt t="67181" x="3857625" y="6348413"/>
          <p14:tracePt t="67200" x="3857625" y="6375400"/>
          <p14:tracePt t="67218" x="3857625" y="6384925"/>
          <p14:tracePt t="67494" x="3867150" y="6384925"/>
          <p14:tracePt t="67516" x="3867150" y="6394450"/>
          <p14:tracePt t="67552" x="3875088" y="6394450"/>
          <p14:tracePt t="67845" x="3884613" y="6394450"/>
          <p14:tracePt t="69565" x="3884613" y="6384925"/>
          <p14:tracePt t="69583" x="3875088" y="6357938"/>
          <p14:tracePt t="69604" x="3867150" y="6323013"/>
          <p14:tracePt t="69623" x="3867150" y="6303963"/>
          <p14:tracePt t="69642" x="3857625" y="6276975"/>
          <p14:tracePt t="69661" x="3857625" y="6259513"/>
          <p14:tracePt t="69679" x="3840163" y="6232525"/>
          <p14:tracePt t="69710" x="3795713" y="6197600"/>
          <p14:tracePt t="69730" x="3768725" y="6180138"/>
          <p14:tracePt t="69749" x="3759200" y="6170613"/>
          <p14:tracePt t="69768" x="3732213" y="6153150"/>
          <p14:tracePt t="69787" x="3705225" y="6126163"/>
          <p14:tracePt t="69806" x="3679825" y="6108700"/>
          <p14:tracePt t="69825" x="3660775" y="6099175"/>
          <p14:tracePt t="70990" x="3670300" y="6108700"/>
          <p14:tracePt t="71008" x="3687763" y="6116638"/>
          <p14:tracePt t="71027" x="3724275" y="6134100"/>
          <p14:tracePt t="71048" x="3751263" y="6143625"/>
          <p14:tracePt t="71067" x="3786188" y="6161088"/>
          <p14:tracePt t="71086" x="3795713" y="6161088"/>
          <p14:tracePt t="71124" x="3822700" y="6170613"/>
          <p14:tracePt t="71143" x="3840163" y="6180138"/>
          <p14:tracePt t="71176" x="3902075" y="6197600"/>
          <p14:tracePt t="71195" x="3929063" y="6205538"/>
          <p14:tracePt t="71214" x="3946525" y="6215063"/>
          <p14:tracePt t="71232" x="4000500" y="6224588"/>
          <p14:tracePt t="71251" x="4037013" y="6232525"/>
          <p14:tracePt t="71269" x="4071938" y="6232525"/>
          <p14:tracePt t="71288" x="4125913" y="6232525"/>
          <p14:tracePt t="71306" x="4170363" y="6232525"/>
          <p14:tracePt t="71325" x="4214813" y="6224588"/>
          <p14:tracePt t="71344" x="4241800" y="6224588"/>
          <p14:tracePt t="71363" x="4276725" y="6224588"/>
          <p14:tracePt t="71381" x="4295775" y="6224588"/>
          <p14:tracePt t="71400" x="4322763" y="6224588"/>
          <p14:tracePt t="71409" x="4340225" y="6224588"/>
          <p14:tracePt t="71425" x="4375150" y="6224588"/>
          <p14:tracePt t="71442" x="4419600" y="6224588"/>
          <p14:tracePt t="71459" x="4446588" y="6224588"/>
          <p14:tracePt t="71475" x="4473575" y="6224588"/>
          <p14:tracePt t="71479" x="4483100" y="6224588"/>
          <p14:tracePt t="71492" x="4491038" y="6224588"/>
          <p14:tracePt t="71509" x="4500563" y="6224588"/>
          <p14:tracePt t="71525" x="4510088" y="6224588"/>
          <p14:tracePt t="71542" x="4527550" y="6224588"/>
          <p14:tracePt t="71559" x="4545013" y="6215063"/>
          <p14:tracePt t="71575" x="4581525" y="6205538"/>
          <p14:tracePt t="71592" x="4598988" y="6197600"/>
          <p14:tracePt t="71608" x="4625975" y="6188075"/>
          <p14:tracePt t="71625" x="4652963" y="6180138"/>
          <p14:tracePt t="71641" x="4679950" y="6170613"/>
          <p14:tracePt t="71659" x="4697413" y="6143625"/>
          <p14:tracePt t="71675" x="4732338" y="6126163"/>
          <p14:tracePt t="71691" x="4768850" y="6089650"/>
          <p14:tracePt t="71709" x="4795838" y="6062663"/>
          <p14:tracePt t="71725" x="4822825" y="6054725"/>
          <p14:tracePt t="71741" x="4840288" y="6027738"/>
          <p14:tracePt t="71759" x="4867275" y="6010275"/>
          <p14:tracePt t="71775" x="4884738" y="5983288"/>
          <p14:tracePt t="71791" x="4911725" y="5956300"/>
          <p14:tracePt t="71809" x="4956175" y="5919788"/>
          <p14:tracePt t="71825" x="4965700" y="5894388"/>
          <p14:tracePt t="71841" x="4983163" y="5867400"/>
          <p14:tracePt t="71858" x="5000625" y="5848350"/>
          <p14:tracePt t="71875" x="5018088" y="5822950"/>
          <p14:tracePt t="71892" x="5045075" y="5786438"/>
          <p14:tracePt t="71910" x="5089525" y="5680075"/>
          <p14:tracePt t="71925" x="5126038" y="5599113"/>
          <p14:tracePt t="71941" x="5160963" y="5518150"/>
          <p14:tracePt t="71958" x="5180013" y="5411788"/>
          <p14:tracePt t="71975" x="5197475" y="5340350"/>
          <p14:tracePt t="71991" x="5205413" y="5276850"/>
          <p14:tracePt t="72009" x="5214938" y="5160963"/>
          <p14:tracePt t="72025" x="5224463" y="5062538"/>
          <p14:tracePt t="72041" x="5232400" y="4973638"/>
          <p14:tracePt t="72058" x="5241925" y="4875213"/>
          <p14:tracePt t="72075" x="5251450" y="4786313"/>
          <p14:tracePt t="72091" x="5259388" y="4714875"/>
          <p14:tracePt t="72109" x="5268913" y="4608513"/>
          <p14:tracePt t="72125" x="5286375" y="4510088"/>
          <p14:tracePt t="72141" x="5286375" y="4438650"/>
          <p14:tracePt t="72158" x="5286375" y="4348163"/>
          <p14:tracePt t="72175" x="5286375" y="4268788"/>
          <p14:tracePt t="72191" x="5286375" y="4205288"/>
          <p14:tracePt t="72209" x="5286375" y="4143375"/>
          <p14:tracePt t="72225" x="5286375" y="4116388"/>
          <p14:tracePt t="72242" x="5286375" y="4081463"/>
          <p14:tracePt t="72258" x="5303838" y="4010025"/>
          <p14:tracePt t="72274" x="5303838" y="3919538"/>
          <p14:tracePt t="72291" x="5322888" y="3822700"/>
          <p14:tracePt t="72308" x="5340350" y="3724275"/>
          <p14:tracePt t="72325" x="5367338" y="3625850"/>
          <p14:tracePt t="72341" x="5394325" y="3598863"/>
          <p14:tracePt t="72358" x="5411788" y="3571875"/>
          <p14:tracePt t="72374" x="5438775" y="3544888"/>
          <p14:tracePt t="72391" x="5465763" y="3527425"/>
          <p14:tracePt t="72408" x="5491163" y="3509963"/>
          <p14:tracePt t="72425" x="5518150" y="3490913"/>
          <p14:tracePt t="72441" x="5562600" y="3482975"/>
          <p14:tracePt t="72458" x="5634038" y="3482975"/>
          <p14:tracePt t="72486" x="5732463" y="3482975"/>
          <p14:tracePt t="72512" x="5813425" y="3509963"/>
          <p14:tracePt t="72537" x="5848350" y="3536950"/>
          <p14:tracePt t="72558" x="5884863" y="3554413"/>
          <p14:tracePt t="72581" x="5919788" y="3562350"/>
          <p14:tracePt t="72604" x="5929313" y="3562350"/>
          <p14:tracePt t="72626" x="5965825" y="3571875"/>
          <p14:tracePt t="72649" x="6000750" y="3581400"/>
          <p14:tracePt t="72671" x="6045200" y="3589338"/>
          <p14:tracePt t="72693" x="6081713" y="3598863"/>
          <p14:tracePt t="72716" x="6108700" y="3598863"/>
          <p14:tracePt t="72737" x="6143625" y="3598863"/>
          <p14:tracePt t="72758" x="6197600" y="3589338"/>
          <p14:tracePt t="72780" x="6269038" y="3571875"/>
          <p14:tracePt t="72802" x="6303963" y="3562350"/>
          <p14:tracePt t="72824" x="6313488" y="3562350"/>
          <p14:tracePt t="73538" x="6323013" y="3562350"/>
          <p14:tracePt t="73562" x="6340475" y="3562350"/>
          <p14:tracePt t="73588" x="6367463" y="3589338"/>
          <p14:tracePt t="73613" x="6402388" y="3625850"/>
          <p14:tracePt t="73634" x="6473825" y="3660775"/>
          <p14:tracePt t="73657" x="6616700" y="3705225"/>
          <p14:tracePt t="73679" x="6777038" y="3759200"/>
          <p14:tracePt t="73702" x="6867525" y="3803650"/>
          <p14:tracePt t="73724" x="7037388" y="3857625"/>
          <p14:tracePt t="73749" x="7331075" y="3911600"/>
          <p14:tracePt t="73775" x="7599363" y="3911600"/>
          <p14:tracePt t="73799" x="7947025" y="3848100"/>
          <p14:tracePt t="73822" x="8215313" y="3786188"/>
          <p14:tracePt t="73845" x="8385175" y="3741738"/>
          <p14:tracePt t="73868" x="8420100" y="3705225"/>
          <p14:tracePt t="73952" x="8429625" y="3697288"/>
          <p14:tracePt t="73975" x="8439150" y="3679825"/>
          <p14:tracePt t="74002" x="8456613" y="3643313"/>
          <p14:tracePt t="74024" x="8483600" y="3616325"/>
          <p14:tracePt t="74046" x="8510588" y="3589338"/>
          <p14:tracePt t="74068" x="8562975" y="3554413"/>
          <p14:tracePt t="74090" x="8661400" y="3509963"/>
          <p14:tracePt t="74113" x="8705850" y="3500438"/>
          <p14:tracePt t="74182" x="8705850" y="3490913"/>
          <p14:tracePt t="74300" x="8705850" y="3482975"/>
          <p14:tracePt t="74572" x="8705850" y="3490913"/>
          <p14:tracePt t="74596" x="8742363" y="3527425"/>
          <p14:tracePt t="74622" x="8804275" y="3589338"/>
          <p14:tracePt t="74648" x="9001125" y="3670300"/>
          <p14:tracePt t="74673" x="9153525" y="3724275"/>
          <p14:tracePt t="74696" x="9304338" y="3776663"/>
          <p14:tracePt t="74718" x="9456738" y="3813175"/>
          <p14:tracePt t="74740" x="9609138" y="3830638"/>
          <p14:tracePt t="74773" x="9804400" y="3848100"/>
          <p14:tracePt t="74795" x="9929813" y="3848100"/>
          <p14:tracePt t="74817" x="9983788" y="3857625"/>
          <p14:tracePt t="74839" x="10001250" y="3867150"/>
          <p14:tracePt t="74861" x="10037763" y="3867150"/>
          <p14:tracePt t="74884" x="10082213" y="3867150"/>
          <p14:tracePt t="74907" x="10161588" y="3840163"/>
          <p14:tracePt t="74929" x="10242550" y="3822700"/>
          <p14:tracePt t="74952" x="10323513" y="3813175"/>
          <p14:tracePt t="74974" x="10348913" y="3813175"/>
          <p14:tracePt t="74978" x="10358438" y="3813175"/>
          <p14:tracePt t="74989" x="10367963" y="3813175"/>
          <p14:tracePt t="75089" x="10375900" y="3803650"/>
          <p14:tracePt t="75112" x="10385425" y="3803650"/>
          <p14:tracePt t="75135" x="10385425" y="3795713"/>
          <p14:tracePt t="75246" x="10394950" y="3786188"/>
          <p14:tracePt t="75270" x="10420350" y="3768725"/>
          <p14:tracePt t="75296" x="10466388" y="3741738"/>
          <p14:tracePt t="75320" x="10491788" y="3724275"/>
          <p14:tracePt t="75346" x="10501313" y="3705225"/>
          <p14:tracePt t="75370" x="10510838" y="3697288"/>
          <p14:tracePt t="75396" x="10518775" y="3679825"/>
          <p14:tracePt t="75446" x="10518775" y="3670300"/>
          <p14:tracePt t="75665" x="10528300" y="3670300"/>
          <p14:tracePt t="75689" x="10653713" y="3697288"/>
          <p14:tracePt t="75715" x="10804525" y="3714750"/>
          <p14:tracePt t="75742" x="10912475" y="3724275"/>
          <p14:tracePt t="75767" x="10939463" y="3724275"/>
          <p14:tracePt t="75793" x="10956925" y="3724275"/>
          <p14:tracePt t="75818" x="10991850" y="3724275"/>
          <p14:tracePt t="75840" x="11028363" y="3724275"/>
          <p14:tracePt t="75872" x="11055350" y="3724275"/>
          <p14:tracePt t="75894" x="11063288" y="3724275"/>
          <p14:tracePt t="75916" x="11082338" y="3714750"/>
          <p14:tracePt t="75939" x="11109325" y="3714750"/>
          <p14:tracePt t="75961" x="11134725" y="3705225"/>
          <p14:tracePt t="75983" x="11153775" y="3705225"/>
          <p14:tracePt t="76006" x="11225213" y="3679825"/>
          <p14:tracePt t="76030" x="11260138" y="3679825"/>
          <p14:tracePt t="76053" x="11269663" y="3679825"/>
          <p14:tracePt t="76097" x="11287125" y="3670300"/>
          <p14:tracePt t="76119" x="11296650" y="3670300"/>
          <p14:tracePt t="76140" x="11323638" y="3660775"/>
          <p14:tracePt t="76162" x="11331575" y="3652838"/>
          <p14:tracePt t="76185" x="11358563" y="3643313"/>
          <p14:tracePt t="76207" x="11368088" y="3643313"/>
          <p14:tracePt t="76229" x="11376025" y="3643313"/>
          <p14:tracePt t="76252" x="11395075" y="3633788"/>
          <p14:tracePt t="77192" x="11385550" y="3633788"/>
          <p14:tracePt t="77215" x="11198225" y="3697288"/>
          <p14:tracePt t="77240" x="10599738" y="3867150"/>
          <p14:tracePt t="77266" x="9777413" y="4089400"/>
          <p14:tracePt t="77309" x="9269413" y="4224338"/>
          <p14:tracePt t="77334" x="9259888" y="4224338"/>
          <p14:tracePt t="77357" x="9224963" y="4224338"/>
          <p14:tracePt t="77379" x="9109075" y="4214813"/>
          <p14:tracePt t="77403" x="8956675" y="4160838"/>
          <p14:tracePt t="77426" x="8840788" y="4116388"/>
          <p14:tracePt t="77448" x="8777288" y="4071938"/>
          <p14:tracePt t="77471" x="8705850" y="4027488"/>
          <p14:tracePt t="77494" x="8589963" y="3983038"/>
          <p14:tracePt t="77505" x="8528050" y="3965575"/>
          <p14:tracePt t="77520" x="8375650" y="3929063"/>
          <p14:tracePt t="77537" x="8232775" y="3919538"/>
          <p14:tracePt t="77553" x="8143875" y="3911600"/>
          <p14:tracePt t="77570" x="8099425" y="3875088"/>
          <p14:tracePt t="77587" x="8089900" y="3857625"/>
          <p14:tracePt t="77603" x="8081963" y="3840163"/>
          <p14:tracePt t="77620" x="8062913" y="3813175"/>
          <p14:tracePt t="77642" x="8037513" y="3751263"/>
          <p14:tracePt t="77666" x="8010525" y="3679825"/>
          <p14:tracePt t="77688" x="7991475" y="3633788"/>
          <p14:tracePt t="77710" x="7983538" y="3598863"/>
          <p14:tracePt t="77735" x="7983538" y="3571875"/>
          <p14:tracePt t="77757" x="7983538" y="3554413"/>
          <p14:tracePt t="77779" x="7983538" y="3544888"/>
          <p14:tracePt t="77880" x="7991475" y="3536950"/>
          <p14:tracePt t="77901" x="8001000" y="3536950"/>
          <p14:tracePt t="77925" x="8001000" y="3527425"/>
          <p14:tracePt t="77947" x="8018463" y="3517900"/>
          <p14:tracePt t="77969" x="8027988" y="3490913"/>
          <p14:tracePt t="77991" x="8037513" y="3455988"/>
          <p14:tracePt t="78013" x="8037513" y="3411538"/>
          <p14:tracePt t="78037" x="8001000" y="3367088"/>
          <p14:tracePt t="78060" x="7966075" y="3330575"/>
          <p14:tracePt t="78081" x="7920038" y="3286125"/>
          <p14:tracePt t="78103" x="7885113" y="3259138"/>
          <p14:tracePt t="78121" x="7858125" y="3241675"/>
          <p14:tracePt t="78136" x="7831138" y="3214688"/>
          <p14:tracePt t="78162" x="7804150" y="3214688"/>
          <p14:tracePt t="78187" x="7769225" y="3205163"/>
          <p14:tracePt t="78212" x="7715250" y="3205163"/>
          <p14:tracePt t="78238" x="7661275" y="3197225"/>
          <p14:tracePt t="78262" x="7599363" y="3197225"/>
          <p14:tracePt t="78289" x="7466013" y="3205163"/>
          <p14:tracePt t="78314" x="7205663" y="3268663"/>
          <p14:tracePt t="78339" x="7037388" y="3322638"/>
          <p14:tracePt t="78365" x="6973888" y="3367088"/>
          <p14:tracePt t="78390" x="6929438" y="3402013"/>
          <p14:tracePt t="78415" x="6884988" y="3438525"/>
          <p14:tracePt t="78440" x="6848475" y="3482975"/>
          <p14:tracePt t="78465" x="6813550" y="3517900"/>
          <p14:tracePt t="78490" x="6769100" y="3571875"/>
          <p14:tracePt t="78514" x="6751638" y="3608388"/>
          <p14:tracePt t="78541" x="6732588" y="3643313"/>
          <p14:tracePt t="78567" x="6724650" y="3741738"/>
          <p14:tracePt t="78592" x="6759575" y="3848100"/>
          <p14:tracePt t="78616" x="6867525" y="3938588"/>
          <p14:tracePt t="78642" x="6973888" y="3990975"/>
          <p14:tracePt t="78668" x="7072313" y="4017963"/>
          <p14:tracePt t="78691" x="7116763" y="4027488"/>
          <p14:tracePt t="78714" x="7170738" y="4027488"/>
          <p14:tracePt t="78737" x="7304088" y="3990975"/>
          <p14:tracePt t="78759" x="7402513" y="3956050"/>
          <p14:tracePt t="78783" x="7608888" y="3884613"/>
          <p14:tracePt t="78806" x="7715250" y="3867150"/>
          <p14:tracePt t="78829" x="7813675" y="3830638"/>
          <p14:tracePt t="78852" x="7840663" y="3813175"/>
          <p14:tracePt t="78875" x="7875588" y="3803650"/>
          <p14:tracePt t="78897" x="7912100" y="3786188"/>
          <p14:tracePt t="78919" x="7966075" y="3751263"/>
          <p14:tracePt t="78941" x="8037513" y="3705225"/>
          <p14:tracePt t="78963" x="8116888" y="3679825"/>
          <p14:tracePt t="78986" x="8170863" y="3652838"/>
          <p14:tracePt t="79008" x="8205788" y="3633788"/>
          <p14:tracePt t="79033" x="8232775" y="3608388"/>
          <p14:tracePt t="79056" x="8259763" y="3571875"/>
          <p14:tracePt t="79079" x="8286750" y="3527425"/>
          <p14:tracePt t="79101" x="8296275" y="3482975"/>
          <p14:tracePt t="79127" x="8296275" y="3394075"/>
          <p14:tracePt t="79151" x="8286750" y="3348038"/>
          <p14:tracePt t="79175" x="8269288" y="3313113"/>
          <p14:tracePt t="79197" x="8251825" y="3276600"/>
          <p14:tracePt t="79219" x="8215313" y="3241675"/>
          <p14:tracePt t="79241" x="8161338" y="3205163"/>
          <p14:tracePt t="79262" x="8099425" y="3187700"/>
          <p14:tracePt t="79285" x="7920038" y="3143250"/>
          <p14:tracePt t="79307" x="7858125" y="3143250"/>
          <p14:tracePt t="79330" x="7804150" y="3143250"/>
          <p14:tracePt t="79352" x="7751763" y="3143250"/>
          <p14:tracePt t="79375" x="7688263" y="3143250"/>
          <p14:tracePt t="79397" x="7554913" y="3143250"/>
          <p14:tracePt t="79419" x="7402513" y="3152775"/>
          <p14:tracePt t="79442" x="7277100" y="3170238"/>
          <p14:tracePt t="79463" x="7215188" y="3179763"/>
          <p14:tracePt t="79486" x="7180263" y="3197225"/>
          <p14:tracePt t="79509" x="7143750" y="3214688"/>
          <p14:tracePt t="79511" x="7134225" y="3224213"/>
          <p14:tracePt t="79532" x="7108825" y="3241675"/>
          <p14:tracePt t="79555" x="7062788" y="3268663"/>
          <p14:tracePt t="79577" x="6991350" y="3330575"/>
          <p14:tracePt t="79599" x="6946900" y="3367088"/>
          <p14:tracePt t="79621" x="6911975" y="3402013"/>
          <p14:tracePt t="79643" x="6875463" y="3446463"/>
          <p14:tracePt t="79666" x="6858000" y="3536950"/>
          <p14:tracePt t="79688" x="6875463" y="3633788"/>
          <p14:tracePt t="79710" x="6902450" y="3714750"/>
          <p14:tracePt t="79732" x="6946900" y="3776663"/>
          <p14:tracePt t="79755" x="6983413" y="3813175"/>
          <p14:tracePt t="79777" x="7018338" y="3840163"/>
          <p14:tracePt t="79799" x="7089775" y="3867150"/>
          <p14:tracePt t="79822" x="7188200" y="3884613"/>
          <p14:tracePt t="79845" x="7331075" y="3894138"/>
          <p14:tracePt t="79868" x="7491413" y="3857625"/>
          <p14:tracePt t="79891" x="7653338" y="3803650"/>
          <p14:tracePt t="79912" x="7786688" y="3768725"/>
          <p14:tracePt t="79935" x="7848600" y="3751263"/>
          <p14:tracePt t="79958" x="7867650" y="3741738"/>
          <p14:tracePt t="79981" x="7920038" y="3714750"/>
          <p14:tracePt t="80004" x="8001000" y="3679825"/>
          <p14:tracePt t="80027" x="8072438" y="3643313"/>
          <p14:tracePt t="80031" x="8089900" y="3643313"/>
          <p14:tracePt t="80052" x="8116888" y="3608388"/>
          <p14:tracePt t="80075" x="8161338" y="3554413"/>
          <p14:tracePt t="80097" x="8205788" y="3455988"/>
          <p14:tracePt t="80119" x="8224838" y="3419475"/>
          <p14:tracePt t="80142" x="8232775" y="3357563"/>
          <p14:tracePt t="80164" x="8215313" y="3303588"/>
          <p14:tracePt t="80261" x="8116888" y="3232150"/>
          <p14:tracePt t="80439" x="8116888" y="3241675"/>
          <p14:tracePt t="80463" x="8143875" y="3268663"/>
          <p14:tracePt t="80487" x="8197850" y="3313113"/>
          <p14:tracePt t="80512" x="8340725" y="3411538"/>
          <p14:tracePt t="80517" x="8412163" y="3455988"/>
          <p14:tracePt t="80542" x="8670925" y="3598863"/>
          <p14:tracePt t="80568" x="8920163" y="3697288"/>
          <p14:tracePt t="80594" x="9170988" y="3795713"/>
          <p14:tracePt t="80620" x="9313863" y="3803650"/>
          <p14:tracePt t="80645" x="9412288" y="3803650"/>
          <p14:tracePt t="80670" x="9483725" y="3786188"/>
          <p14:tracePt t="80695" x="9537700" y="3786188"/>
          <p14:tracePt t="80720" x="9599613" y="3786188"/>
          <p14:tracePt t="80745" x="9688513" y="3786188"/>
          <p14:tracePt t="80770" x="9840913" y="3795713"/>
          <p14:tracePt t="80796" x="9947275" y="3795713"/>
          <p14:tracePt t="80821" x="10001250" y="3786188"/>
          <p14:tracePt t="80847" x="10010775" y="3786188"/>
          <p14:tracePt t="80920" x="10010775" y="3776663"/>
          <p14:tracePt t="80985" x="10001250" y="3776663"/>
          <p14:tracePt t="81019" x="9991725" y="3776663"/>
          <p14:tracePt t="81057" x="9983788" y="3776663"/>
          <p14:tracePt t="81081" x="9947275" y="3776663"/>
          <p14:tracePt t="81106" x="9920288" y="3776663"/>
          <p14:tracePt t="81133" x="9867900" y="3768725"/>
          <p14:tracePt t="81159" x="9831388" y="3751263"/>
          <p14:tracePt t="81185" x="9759950" y="3741738"/>
          <p14:tracePt t="81210" x="9688513" y="3741738"/>
          <p14:tracePt t="81235" x="9634538" y="3741738"/>
          <p14:tracePt t="81260" x="9609138" y="3741738"/>
          <p14:tracePt t="81286" x="9582150" y="3741738"/>
          <p14:tracePt t="81310" x="9572625" y="3741738"/>
          <p14:tracePt t="81335" x="9537700" y="3759200"/>
          <p14:tracePt t="81361" x="9466263" y="3786188"/>
          <p14:tracePt t="81385" x="9420225" y="3813175"/>
          <p14:tracePt t="81410" x="9375775" y="3840163"/>
          <p14:tracePt t="81436" x="9367838" y="3840163"/>
          <p14:tracePt t="81462" x="9358313" y="3857625"/>
          <p14:tracePt t="81487" x="9331325" y="3894138"/>
          <p14:tracePt t="81513" x="9313863" y="3919538"/>
          <p14:tracePt t="81538" x="9313863" y="3956050"/>
          <p14:tracePt t="81542" x="9304338" y="3965575"/>
          <p14:tracePt t="81566" x="9304338" y="4000500"/>
          <p14:tracePt t="81591" x="9304338" y="4037013"/>
          <p14:tracePt t="81617" x="9331325" y="4071938"/>
          <p14:tracePt t="81642" x="9385300" y="4133850"/>
          <p14:tracePt t="81667" x="9429750" y="4170363"/>
          <p14:tracePt t="81691" x="9491663" y="4187825"/>
          <p14:tracePt t="81716" x="9545638" y="4187825"/>
          <p14:tracePt t="81742" x="9644063" y="4187825"/>
          <p14:tracePt t="81767" x="9742488" y="4152900"/>
          <p14:tracePt t="81792" x="9823450" y="4133850"/>
          <p14:tracePt t="81817" x="9875838" y="4125913"/>
          <p14:tracePt t="81842" x="9920288" y="4108450"/>
          <p14:tracePt t="81867" x="9966325" y="4098925"/>
          <p14:tracePt t="81891" x="10037763" y="4071938"/>
          <p14:tracePt t="81917" x="10082213" y="4037013"/>
          <p14:tracePt t="81942" x="10144125" y="4000500"/>
          <p14:tracePt t="81967" x="10180638" y="3973513"/>
          <p14:tracePt t="81992" x="10215563" y="3946525"/>
          <p14:tracePt t="82018" x="10252075" y="3902075"/>
          <p14:tracePt t="82022" x="10260013" y="3894138"/>
          <p14:tracePt t="82046" x="10269538" y="3875088"/>
          <p14:tracePt t="82071" x="10277475" y="3840163"/>
          <p14:tracePt t="82096" x="10277475" y="3813175"/>
          <p14:tracePt t="82121" x="10260013" y="3776663"/>
          <p14:tracePt t="82146" x="10225088" y="3741738"/>
          <p14:tracePt t="82172" x="10180638" y="3705225"/>
          <p14:tracePt t="82197" x="10134600" y="3697288"/>
          <p14:tracePt t="82222" x="10055225" y="3697288"/>
          <p14:tracePt t="82247" x="9991725" y="3697288"/>
          <p14:tracePt t="82271" x="9939338" y="3697288"/>
          <p14:tracePt t="82295" x="9894888" y="3697288"/>
          <p14:tracePt t="82321" x="9786938" y="3697288"/>
          <p14:tracePt t="82345" x="9680575" y="3705225"/>
          <p14:tracePt t="82371" x="9545638" y="3714750"/>
          <p14:tracePt t="82396" x="9420225" y="3732213"/>
          <p14:tracePt t="82421" x="9348788" y="3741738"/>
          <p14:tracePt t="82448" x="9313863" y="3759200"/>
          <p14:tracePt t="82473" x="9296400" y="3768725"/>
          <p14:tracePt t="82498" x="9269413" y="3786188"/>
          <p14:tracePt t="82522" x="9242425" y="3822700"/>
          <p14:tracePt t="82550" x="9224963" y="3848100"/>
          <p14:tracePt t="82573" x="9197975" y="3884613"/>
          <p14:tracePt t="82598" x="9188450" y="3919538"/>
          <p14:tracePt t="82622" x="9180513" y="3956050"/>
          <p14:tracePt t="82647" x="9180513" y="3990975"/>
          <p14:tracePt t="82673" x="9215438" y="4037013"/>
          <p14:tracePt t="82698" x="9251950" y="4071938"/>
          <p14:tracePt t="82723" x="9304338" y="4108450"/>
          <p14:tracePt t="82750" x="9375775" y="4116388"/>
          <p14:tracePt t="82775" x="9412288" y="4116388"/>
          <p14:tracePt t="82799" x="9420225" y="4116388"/>
          <p14:tracePt t="82823" x="9439275" y="4125913"/>
          <p14:tracePt t="82849" x="9466263" y="4125913"/>
          <p14:tracePt t="82873" x="9501188" y="4108450"/>
          <p14:tracePt t="82898" x="9528175" y="4089400"/>
          <p14:tracePt t="82923" x="9545638" y="4081463"/>
          <p14:tracePt t="82948" x="9563100" y="4044950"/>
          <p14:tracePt t="82974" x="9572625" y="4037013"/>
          <p14:tracePt t="82998" x="9582150" y="4027488"/>
          <p14:tracePt t="83024" x="9599613" y="4017963"/>
          <p14:tracePt t="83028" x="9617075" y="4010025"/>
          <p14:tracePt t="83053" x="9671050" y="3983038"/>
          <p14:tracePt t="83078" x="9858375" y="3919538"/>
          <p14:tracePt t="83103" x="10010775" y="3884613"/>
          <p14:tracePt t="83130" x="10082213" y="3875088"/>
          <p14:tracePt t="83154" x="10090150" y="3875088"/>
          <p14:tracePt t="83640" x="10090150" y="3884613"/>
          <p14:tracePt t="83663" x="9929813" y="3973513"/>
          <p14:tracePt t="83690" x="9599613" y="4116388"/>
          <p14:tracePt t="83716" x="8902700" y="4303713"/>
          <p14:tracePt t="83742" x="8412163" y="4348163"/>
          <p14:tracePt t="83768" x="8180388" y="4348163"/>
          <p14:tracePt t="83799" x="8099425" y="4313238"/>
          <p14:tracePt t="83815" x="8072438" y="4286250"/>
          <p14:tracePt t="83831" x="8037513" y="4251325"/>
          <p14:tracePt t="83857" x="7858125" y="4187825"/>
          <p14:tracePt t="83883" x="7688263" y="4133850"/>
          <p14:tracePt t="83909" x="7537450" y="4081463"/>
          <p14:tracePt t="83935" x="7367588" y="4017963"/>
          <p14:tracePt t="83960" x="7242175" y="3938588"/>
          <p14:tracePt t="83986" x="7188200" y="3902075"/>
          <p14:tracePt t="84011" x="7161213" y="3857625"/>
          <p14:tracePt t="84039" x="7161213" y="3840163"/>
          <p14:tracePt t="84065" x="7126288" y="3795713"/>
          <p14:tracePt t="84090" x="7089775" y="3759200"/>
          <p14:tracePt t="84117" x="7045325" y="3714750"/>
          <p14:tracePt t="84142" x="7010400" y="3679825"/>
          <p14:tracePt t="84167" x="6965950" y="3625850"/>
          <p14:tracePt t="84192" x="6946900" y="3608388"/>
          <p14:tracePt t="84217" x="6946900" y="3589338"/>
          <p14:tracePt t="84286" x="6956425" y="3581400"/>
          <p14:tracePt t="84310" x="7116763" y="3589338"/>
          <p14:tracePt t="84334" x="7510463" y="3643313"/>
          <p14:tracePt t="84360" x="8108950" y="3660775"/>
          <p14:tracePt t="84385" x="8609013" y="3714750"/>
          <p14:tracePt t="84412" x="8742363" y="3751263"/>
          <p14:tracePt t="84438" x="8777288" y="3759200"/>
          <p14:tracePt t="84463" x="8858250" y="3795713"/>
          <p14:tracePt t="84488" x="9010650" y="3813175"/>
          <p14:tracePt t="84513" x="9205913" y="3813175"/>
          <p14:tracePt t="84540" x="9385300" y="3830638"/>
          <p14:tracePt t="84565" x="9528175" y="3830638"/>
          <p14:tracePt t="84590" x="9626600" y="3840163"/>
          <p14:tracePt t="84616" x="9769475" y="3857625"/>
          <p14:tracePt t="84641" x="9902825" y="3884613"/>
          <p14:tracePt t="84666" x="9920288" y="3894138"/>
          <p14:tracePt t="84722" x="9902825" y="3902075"/>
          <p14:tracePt t="84743" x="9823450" y="3929063"/>
          <p14:tracePt t="84766" x="9572625" y="3990975"/>
          <p14:tracePt t="84789" x="9205913" y="4044950"/>
          <p14:tracePt t="84811" x="8840788" y="4089400"/>
          <p14:tracePt t="84835" x="8528050" y="4098925"/>
          <p14:tracePt t="84858" x="8304213" y="4044950"/>
          <p14:tracePt t="84880" x="8072438" y="3983038"/>
          <p14:tracePt t="84904" x="7769225" y="3938588"/>
          <p14:tracePt t="84926" x="7429500" y="3911600"/>
          <p14:tracePt t="84949" x="7081838" y="3884613"/>
          <p14:tracePt t="84972" x="6848475" y="3848100"/>
          <p14:tracePt t="84995" x="6796088" y="3840163"/>
          <p14:tracePt t="85052" x="6804025" y="3848100"/>
          <p14:tracePt t="85073" x="6919913" y="3894138"/>
          <p14:tracePt t="85096" x="7126288" y="3919538"/>
          <p14:tracePt t="85118" x="7966075" y="3919538"/>
          <p14:tracePt t="85142" x="9331325" y="3857625"/>
          <p14:tracePt t="85185" x="10752138" y="3732213"/>
          <p14:tracePt t="85246" x="10760075" y="3732213"/>
          <p14:tracePt t="85473" x="10752138" y="3732213"/>
          <p14:tracePt t="85497" x="10644188" y="3768725"/>
          <p14:tracePt t="85523" x="10420350" y="3830638"/>
          <p14:tracePt t="85526" x="10313988" y="3830638"/>
          <p14:tracePt t="85551" x="9947275" y="3813175"/>
          <p14:tracePt t="85576" x="9348788" y="3714750"/>
          <p14:tracePt t="85604" x="8501063" y="3598863"/>
          <p14:tracePt t="85652" x="8269288" y="3509963"/>
          <p14:tracePt t="85677" x="8259763" y="3500438"/>
          <p14:tracePt t="85699" x="8259763" y="3490913"/>
          <p14:tracePt t="85722" x="8251825" y="3490913"/>
          <p14:tracePt t="85744" x="8197850" y="3465513"/>
          <p14:tracePt t="85765" x="8108950" y="3438525"/>
          <p14:tracePt t="85788" x="8054975" y="3411538"/>
          <p14:tracePt t="85810" x="8045450" y="3402013"/>
          <p14:tracePt t="85864" x="8045450" y="3419475"/>
          <p14:tracePt t="85886" x="8180388" y="3554413"/>
          <p14:tracePt t="85908" x="8394700" y="3643313"/>
          <p14:tracePt t="85932" x="9251950" y="3776663"/>
          <p14:tracePt t="85955" x="9599613" y="3822700"/>
          <p14:tracePt t="85979" x="9617075" y="3830638"/>
          <p14:tracePt t="86035" x="9609138" y="3822700"/>
          <p14:tracePt t="86057" x="9582150" y="3813175"/>
          <p14:tracePt t="86078" x="9510713" y="3803650"/>
          <p14:tracePt t="86100" x="9340850" y="3803650"/>
          <p14:tracePt t="86123" x="9126538" y="3857625"/>
          <p14:tracePt t="86183" x="8715375" y="3929063"/>
          <p14:tracePt t="86206" x="8643938" y="3857625"/>
          <p14:tracePt t="86229" x="8501063" y="3813175"/>
          <p14:tracePt t="86251" x="8447088" y="3768725"/>
          <p14:tracePt t="86273" x="8429625" y="3751263"/>
          <p14:tracePt t="86343" x="8429625" y="3741738"/>
          <p14:tracePt t="86364" x="8429625" y="3732213"/>
          <p14:tracePt t="86479" x="8447088" y="3724275"/>
          <p14:tracePt t="86503" x="8483600" y="3714750"/>
          <p14:tracePt t="86528" x="8518525" y="3705225"/>
          <p14:tracePt t="86553" x="8555038" y="3679825"/>
          <p14:tracePt t="86579" x="8609013" y="3643313"/>
          <p14:tracePt t="86602" x="8634413" y="3616325"/>
          <p14:tracePt t="86625" x="8653463" y="3581400"/>
          <p14:tracePt t="86647" x="8661400" y="3554413"/>
          <p14:tracePt t="86670" x="8661400" y="3527425"/>
          <p14:tracePt t="86692" x="8661400" y="3490913"/>
          <p14:tracePt t="86714" x="8661400" y="3455988"/>
          <p14:tracePt t="86737" x="8626475" y="3402013"/>
          <p14:tracePt t="86758" x="8589963" y="3357563"/>
          <p14:tracePt t="86781" x="8545513" y="3303588"/>
          <p14:tracePt t="86802" x="8474075" y="3268663"/>
          <p14:tracePt t="86824" x="8439150" y="3241675"/>
          <p14:tracePt t="86848" x="8394700" y="3224213"/>
          <p14:tracePt t="86870" x="8367713" y="3214688"/>
          <p14:tracePt t="86893" x="8340725" y="3214688"/>
          <p14:tracePt t="86915" x="8296275" y="3214688"/>
          <p14:tracePt t="86938" x="8224838" y="3214688"/>
          <p14:tracePt t="86961" x="8153400" y="3214688"/>
          <p14:tracePt t="86983" x="8037513" y="3224213"/>
          <p14:tracePt t="87005" x="7894638" y="3251200"/>
          <p14:tracePt t="87028" x="7769225" y="3276600"/>
          <p14:tracePt t="87053" x="7643813" y="3313113"/>
          <p14:tracePt t="87076" x="7483475" y="3357563"/>
          <p14:tracePt t="87099" x="7313613" y="3402013"/>
          <p14:tracePt t="87122" x="7153275" y="3446463"/>
          <p14:tracePt t="87145" x="7081838" y="3490913"/>
          <p14:tracePt t="87167" x="7045325" y="3517900"/>
          <p14:tracePt t="87196" x="6991350" y="3598863"/>
          <p14:tracePt t="87217" x="6965950" y="3643313"/>
          <p14:tracePt t="87240" x="6919913" y="3741738"/>
          <p14:tracePt t="87262" x="6902450" y="3848100"/>
          <p14:tracePt t="87284" x="6911975" y="3983038"/>
          <p14:tracePt t="87307" x="6965950" y="4089400"/>
          <p14:tracePt t="87330" x="7000875" y="4152900"/>
          <p14:tracePt t="87352" x="7099300" y="4197350"/>
          <p14:tracePt t="87375" x="7251700" y="4205288"/>
          <p14:tracePt t="87398" x="7419975" y="4205288"/>
          <p14:tracePt t="87420" x="7581900" y="4197350"/>
          <p14:tracePt t="87442" x="7670800" y="4179888"/>
          <p14:tracePt t="87466" x="7759700" y="4143375"/>
          <p14:tracePt t="87488" x="7902575" y="4116388"/>
          <p14:tracePt t="87511" x="8054975" y="4081463"/>
          <p14:tracePt t="87514" x="8089900" y="4071938"/>
          <p14:tracePt t="87537" x="8224838" y="4027488"/>
          <p14:tracePt t="87560" x="8323263" y="3973513"/>
          <p14:tracePt t="87583" x="8385175" y="3946525"/>
          <p14:tracePt t="87607" x="8518525" y="3884613"/>
          <p14:tracePt t="87630" x="8589963" y="3848100"/>
          <p14:tracePt t="87652" x="8680450" y="3803650"/>
          <p14:tracePt t="87675" x="8732838" y="3776663"/>
          <p14:tracePt t="87696" x="8786813" y="3724275"/>
          <p14:tracePt t="87719" x="8823325" y="3687763"/>
          <p14:tracePt t="87741" x="8848725" y="3625850"/>
          <p14:tracePt t="87764" x="8848725" y="3554413"/>
          <p14:tracePt t="87786" x="8813800" y="3465513"/>
          <p14:tracePt t="87809" x="8769350" y="3411538"/>
          <p14:tracePt t="87834" x="8688388" y="3367088"/>
          <p14:tracePt t="87857" x="8582025" y="3322638"/>
          <p14:tracePt t="87880" x="8483600" y="3276600"/>
          <p14:tracePt t="87902" x="8367713" y="3241675"/>
          <p14:tracePt t="87924" x="8242300" y="3214688"/>
          <p14:tracePt t="87946" x="8143875" y="3205163"/>
          <p14:tracePt t="87970" x="8081963" y="3197225"/>
          <p14:tracePt t="87992" x="8018463" y="3187700"/>
          <p14:tracePt t="88014" x="7974013" y="3187700"/>
          <p14:tracePt t="88018" x="7956550" y="3187700"/>
          <p14:tracePt t="88039" x="7902575" y="3197225"/>
          <p14:tracePt t="88063" x="7724775" y="3241675"/>
          <p14:tracePt t="88084" x="7653338" y="3268663"/>
          <p14:tracePt t="88107" x="7581900" y="3303588"/>
          <p14:tracePt t="88130" x="7518400" y="3330575"/>
          <p14:tracePt t="88152" x="7446963" y="3367088"/>
          <p14:tracePt t="88174" x="7385050" y="3411538"/>
          <p14:tracePt t="88197" x="7340600" y="3446463"/>
          <p14:tracePt t="88219" x="7313613" y="3509963"/>
          <p14:tracePt t="88242" x="7286625" y="3598863"/>
          <p14:tracePt t="88265" x="7269163" y="3697288"/>
          <p14:tracePt t="88287" x="7269163" y="3786188"/>
          <p14:tracePt t="88310" x="7269163" y="3857625"/>
          <p14:tracePt t="88333" x="7313613" y="3946525"/>
          <p14:tracePt t="88356" x="7375525" y="4010025"/>
          <p14:tracePt t="88379" x="7439025" y="4044950"/>
          <p14:tracePt t="88403" x="7554913" y="4098925"/>
          <p14:tracePt t="88425" x="7626350" y="4125913"/>
          <p14:tracePt t="88449" x="7813675" y="4160838"/>
          <p14:tracePt t="88471" x="7912100" y="4170363"/>
          <p14:tracePt t="88494" x="8054975" y="4170363"/>
          <p14:tracePt t="88516" x="8153400" y="4170363"/>
          <p14:tracePt t="88520" x="8170863" y="4170363"/>
          <p14:tracePt t="88529" x="8188325" y="4170363"/>
          <p14:tracePt t="88544" x="8215313" y="4160838"/>
          <p14:tracePt t="88561" x="8232775" y="4133850"/>
          <p14:tracePt t="88578" x="8296275" y="4108450"/>
          <p14:tracePt t="88594" x="8367713" y="4081463"/>
          <p14:tracePt t="88611" x="8466138" y="4044950"/>
          <p14:tracePt t="88628" x="8626475" y="3990975"/>
          <p14:tracePt t="88644" x="8705850" y="3956050"/>
          <p14:tracePt t="88661" x="8751888" y="3929063"/>
          <p14:tracePt t="88686" x="8796338" y="3894138"/>
          <p14:tracePt t="88713" x="8858250" y="3830638"/>
          <p14:tracePt t="88738" x="8894763" y="3795713"/>
          <p14:tracePt t="88764" x="8929688" y="3732213"/>
          <p14:tracePt t="88789" x="8974138" y="3598863"/>
          <p14:tracePt t="88814" x="8974138" y="3465513"/>
          <p14:tracePt t="88841" x="8947150" y="3340100"/>
          <p14:tracePt t="88867" x="8894763" y="3232150"/>
          <p14:tracePt t="88893" x="8848725" y="3187700"/>
          <p14:tracePt t="88919" x="8786813" y="3152775"/>
          <p14:tracePt t="88945" x="8616950" y="3108325"/>
          <p14:tracePt t="88971" x="8466138" y="3098800"/>
          <p14:tracePt t="88997" x="8331200" y="3098800"/>
          <p14:tracePt t="89022" x="8161338" y="3116263"/>
          <p14:tracePt t="89051" x="8072438" y="3143250"/>
          <p14:tracePt t="89077" x="7974013" y="3179763"/>
          <p14:tracePt t="89103" x="7920038" y="3224213"/>
          <p14:tracePt t="89129" x="7831138" y="3276600"/>
          <p14:tracePt t="89154" x="7751763" y="3322638"/>
          <p14:tracePt t="89179" x="7653338" y="3419475"/>
          <p14:tracePt t="89205" x="7599363" y="3536950"/>
          <p14:tracePt t="89231" x="7554913" y="3714750"/>
          <p14:tracePt t="89256" x="7562850" y="3857625"/>
          <p14:tracePt t="89282" x="7616825" y="4000500"/>
          <p14:tracePt t="89309" x="7724775" y="4152900"/>
          <p14:tracePt t="89334" x="7867650" y="4251325"/>
          <p14:tracePt t="89359" x="8010525" y="4276725"/>
          <p14:tracePt t="89384" x="8161338" y="4295775"/>
          <p14:tracePt t="89410" x="8331200" y="4232275"/>
          <p14:tracePt t="89434" x="8466138" y="4160838"/>
          <p14:tracePt t="89460" x="8599488" y="4062413"/>
          <p14:tracePt t="89485" x="8680450" y="3956050"/>
          <p14:tracePt t="89511" x="8724900" y="3875088"/>
          <p14:tracePt t="89534" x="8732838" y="3803650"/>
          <p14:tracePt t="89558" x="8732838" y="3732213"/>
          <p14:tracePt t="89582" x="8688388" y="3625850"/>
          <p14:tracePt t="89604" x="8643938" y="3527425"/>
          <p14:tracePt t="89626" x="8572500" y="3455988"/>
          <p14:tracePt t="89649" x="8439150" y="3411538"/>
          <p14:tracePt t="89671" x="8286750" y="3375025"/>
          <p14:tracePt t="89694" x="8081963" y="3375025"/>
          <p14:tracePt t="89717" x="7840663" y="3367088"/>
          <p14:tracePt t="89741" x="7616825" y="3357563"/>
          <p14:tracePt t="89763" x="7473950" y="3367088"/>
          <p14:tracePt t="89785" x="7439025" y="3394075"/>
          <p14:tracePt t="89808" x="7367588" y="3509963"/>
          <p14:tracePt t="89835" x="7296150" y="3714750"/>
          <p14:tracePt t="89858" x="7277100" y="3875088"/>
          <p14:tracePt t="89882" x="7313613" y="4027488"/>
          <p14:tracePt t="89904" x="7367588" y="4160838"/>
          <p14:tracePt t="89928" x="7412038" y="4251325"/>
          <p14:tracePt t="89950" x="7545388" y="4313238"/>
          <p14:tracePt t="89971" x="7680325" y="4330700"/>
          <p14:tracePt t="89995" x="8027988" y="4268788"/>
          <p14:tracePt t="90011" x="8188325" y="4214813"/>
          <p14:tracePt t="90033" x="8296275" y="4179888"/>
          <p14:tracePt t="90037" x="8348663" y="4160838"/>
          <p14:tracePt t="90059" x="8429625" y="4116388"/>
          <p14:tracePt t="90082" x="8483600" y="4071938"/>
          <p14:tracePt t="90105" x="8528050" y="3983038"/>
          <p14:tracePt t="90128" x="8562975" y="3867150"/>
          <p14:tracePt t="90152" x="8562975" y="3724275"/>
          <p14:tracePt t="90175" x="8510588" y="3562350"/>
          <p14:tracePt t="90199" x="8456613" y="3419475"/>
          <p14:tracePt t="90221" x="8385175" y="3303588"/>
          <p14:tracePt t="90244" x="8259763" y="3232150"/>
          <p14:tracePt t="90267" x="8099425" y="3187700"/>
          <p14:tracePt t="90289" x="7875588" y="3170238"/>
          <p14:tracePt t="90311" x="7742238" y="3170238"/>
          <p14:tracePt t="90333" x="7581900" y="3214688"/>
          <p14:tracePt t="90356" x="7446963" y="3286125"/>
          <p14:tracePt t="90379" x="7367588" y="3375025"/>
          <p14:tracePt t="90401" x="7304088" y="3536950"/>
          <p14:tracePt t="90424" x="7277100" y="3697288"/>
          <p14:tracePt t="90446" x="7323138" y="3857625"/>
          <p14:tracePt t="90469" x="7446963" y="4027488"/>
          <p14:tracePt t="90491" x="7653338" y="4116388"/>
          <p14:tracePt t="90514" x="7875588" y="4125913"/>
          <p14:tracePt t="90539" x="8054975" y="4081463"/>
          <p14:tracePt t="90561" x="8205788" y="4010025"/>
          <p14:tracePt t="90585" x="8304213" y="3946525"/>
          <p14:tracePt t="90608" x="8385175" y="3867150"/>
          <p14:tracePt t="90631" x="8429625" y="3786188"/>
          <p14:tracePt t="90654" x="8483600" y="3679825"/>
          <p14:tracePt t="90678" x="8510588" y="3544888"/>
          <p14:tracePt t="90700" x="8510588" y="3411538"/>
          <p14:tracePt t="90723" x="8466138" y="3322638"/>
          <p14:tracePt t="90745" x="8402638" y="3268663"/>
          <p14:tracePt t="90769" x="8232775" y="3224213"/>
          <p14:tracePt t="90791" x="8001000" y="3214688"/>
          <p14:tracePt t="90813" x="7796213" y="3232150"/>
          <p14:tracePt t="90836" x="7510463" y="3295650"/>
          <p14:tracePt t="90859" x="7323138" y="3411538"/>
          <p14:tracePt t="90883" x="7224713" y="3544888"/>
          <p14:tracePt t="90905" x="7205663" y="3705225"/>
          <p14:tracePt t="90928" x="7232650" y="3902075"/>
          <p14:tracePt t="90951" x="7331075" y="4062413"/>
          <p14:tracePt t="90974" x="7527925" y="4170363"/>
          <p14:tracePt t="90997" x="7831138" y="4197350"/>
          <p14:tracePt t="91020" x="8116888" y="4197350"/>
          <p14:tracePt t="91023" x="8205788" y="4179888"/>
          <p14:tracePt t="91046" x="8340725" y="4143375"/>
          <p14:tracePt t="91070" x="8483600" y="4089400"/>
          <p14:tracePt t="91092" x="8545513" y="4044950"/>
          <p14:tracePt t="91116" x="8582025" y="3990975"/>
          <p14:tracePt t="91139" x="8653463" y="3776663"/>
          <p14:tracePt t="91161" x="8661400" y="3670300"/>
          <p14:tracePt t="91187" x="8616950" y="3438525"/>
          <p14:tracePt t="91290" x="7732713" y="3276600"/>
          <p14:tracePt t="91331" x="7385050" y="3367088"/>
          <p14:tracePt t="91354" x="7313613" y="3438525"/>
          <p14:tracePt t="91377" x="7251700" y="3608388"/>
          <p14:tracePt t="91400" x="7197725" y="3822700"/>
          <p14:tracePt t="91423" x="7188200" y="4027488"/>
          <p14:tracePt t="91447" x="7251700" y="4205288"/>
          <p14:tracePt t="91470" x="7367588" y="4322763"/>
          <p14:tracePt t="91493" x="7527925" y="4348163"/>
          <p14:tracePt t="91516" x="7697788" y="4313238"/>
          <p14:tracePt t="91526" x="7751763" y="4286250"/>
          <p14:tracePt t="91542" x="7867650" y="4214813"/>
          <p14:tracePt t="91565" x="7902575" y="4160838"/>
          <p14:tracePt t="91588" x="7929563" y="4116388"/>
          <p14:tracePt t="91612" x="7983538" y="4071938"/>
          <p14:tracePt t="91634" x="7991475" y="4062413"/>
          <p14:tracePt t="91657" x="8018463" y="4027488"/>
          <p14:tracePt t="91682" x="8045450" y="4000500"/>
          <p14:tracePt t="91705" x="8081963" y="3965575"/>
          <p14:tracePt t="91728" x="8108950" y="3938588"/>
          <p14:tracePt t="91752" x="8116888" y="3929063"/>
          <p14:tracePt t="91777" x="8143875" y="3919538"/>
          <p14:tracePt t="91802" x="8205788" y="3919538"/>
          <p14:tracePt t="91826" x="8313738" y="3919538"/>
          <p14:tracePt t="91845" x="8375650" y="3919538"/>
          <p14:tracePt t="91858" x="8375650" y="3929063"/>
          <p14:tracePt t="92067" x="8375650" y="3919538"/>
          <p14:tracePt t="92083" x="8375650" y="3902075"/>
          <p14:tracePt t="92096" x="8375650" y="3884613"/>
          <p14:tracePt t="92110" x="8375650" y="3867150"/>
          <p14:tracePt t="92125" x="8367713" y="3857625"/>
          <p14:tracePt t="92141" x="8367713" y="3840163"/>
          <p14:tracePt t="92158" x="8358188" y="3830638"/>
          <p14:tracePt t="92175" x="8348663" y="3813175"/>
          <p14:tracePt t="92191" x="8340725" y="3803650"/>
          <p14:tracePt t="92257" x="8340725" y="3795713"/>
          <p14:tracePt t="92466" x="8348663" y="3795713"/>
          <p14:tracePt t="92479" x="8358188" y="3813175"/>
          <p14:tracePt t="92493" x="8385175" y="3822700"/>
          <p14:tracePt t="92508" x="8412163" y="3840163"/>
          <p14:tracePt t="92524" x="8447088" y="3840163"/>
          <p14:tracePt t="92541" x="8501063" y="3857625"/>
          <p14:tracePt t="92558" x="8537575" y="3867150"/>
          <p14:tracePt t="92559" x="8562975" y="3867150"/>
          <p14:tracePt t="92575" x="8609013" y="3867150"/>
          <p14:tracePt t="92591" x="8653463" y="3867150"/>
          <p14:tracePt t="92608" x="8680450" y="3867150"/>
          <p14:tracePt t="92624" x="8697913" y="3867150"/>
          <p14:tracePt t="92641" x="8715375" y="3857625"/>
          <p14:tracePt t="92658" x="8724900" y="3848100"/>
          <p14:tracePt t="92674" x="8742363" y="3830638"/>
          <p14:tracePt t="92691" x="8769350" y="3803650"/>
          <p14:tracePt t="92707" x="8777288" y="3803650"/>
          <p14:tracePt t="92724" x="8786813" y="3795713"/>
          <p14:tracePt t="92772" x="8786813" y="3786188"/>
          <p14:tracePt t="93197" x="8777288" y="3786188"/>
          <p14:tracePt t="93220" x="8751888" y="3803650"/>
          <p14:tracePt t="93243" x="8705850" y="3830638"/>
          <p14:tracePt t="93267" x="8661400" y="3848100"/>
          <p14:tracePt t="93290" x="8643938" y="3857625"/>
          <p14:tracePt t="93314" x="8609013" y="3857625"/>
          <p14:tracePt t="93339" x="8572500" y="3857625"/>
          <p14:tracePt t="93363" x="8537575" y="3848100"/>
          <p14:tracePt t="93387" x="8491538" y="3803650"/>
          <p14:tracePt t="93411" x="8456613" y="3759200"/>
          <p14:tracePt t="93434" x="8447088" y="3751263"/>
          <p14:tracePt t="93528" x="8439150" y="3751263"/>
          <p14:tracePt t="93551" x="8429625" y="3751263"/>
          <p14:tracePt t="93574" x="8402638" y="3768725"/>
          <p14:tracePt t="93597" x="8402638" y="3776663"/>
          <p14:tracePt t="94045" x="8402638" y="3786188"/>
          <p14:tracePt t="94068" x="8402638" y="3803650"/>
          <p14:tracePt t="94094" x="8456613" y="3822700"/>
          <p14:tracePt t="94117" x="8555038" y="3830638"/>
          <p14:tracePt t="94140" x="8705850" y="3830638"/>
          <p14:tracePt t="94174" x="8804275" y="3830638"/>
          <p14:tracePt t="94218" x="8804275" y="3822700"/>
          <p14:tracePt t="94279" x="8786813" y="3822700"/>
          <p14:tracePt t="94301" x="8705850" y="3822700"/>
          <p14:tracePt t="94324" x="8589963" y="3813175"/>
          <p14:tracePt t="94347" x="8555038" y="3803650"/>
          <p14:tracePt t="94506" x="8562975" y="3803650"/>
          <p14:tracePt t="94529" x="8589963" y="3803650"/>
          <p14:tracePt t="94553" x="8626475" y="3803650"/>
          <p14:tracePt t="94576" x="8697913" y="3803650"/>
          <p14:tracePt t="94599" x="8769350" y="3803650"/>
          <p14:tracePt t="94621" x="8777288" y="3813175"/>
          <p14:tracePt t="94665" x="8777288" y="3803650"/>
          <p14:tracePt t="94687" x="8751888" y="3813175"/>
          <p14:tracePt t="94709" x="8661400" y="3822700"/>
          <p14:tracePt t="94732" x="8510588" y="3830638"/>
          <p14:tracePt t="94755" x="8402638" y="3857625"/>
          <p14:tracePt t="94778" x="8375650" y="3867150"/>
          <p14:tracePt t="94802" x="8375650" y="3875088"/>
          <p14:tracePt t="94879" x="8375650" y="3884613"/>
          <p14:tracePt t="94902" x="8394700" y="3884613"/>
          <p14:tracePt t="94926" x="8402638" y="3884613"/>
          <p14:tracePt t="95033" x="8402638" y="3875088"/>
          <p14:tracePt t="95086" x="8402638" y="3867150"/>
          <p14:tracePt t="95203" x="8402638" y="3857625"/>
          <p14:tracePt t="95227" x="8402638" y="3830638"/>
          <p14:tracePt t="95250" x="8402638" y="3813175"/>
          <p14:tracePt t="95274" x="8385175" y="3795713"/>
          <p14:tracePt t="95297" x="8367713" y="3795713"/>
          <p14:tracePt t="95320" x="8358188" y="3795713"/>
          <p14:tracePt t="95364" x="8348663" y="3795713"/>
          <p14:tracePt t="96142" x="8348663" y="3786188"/>
          <p14:tracePt t="97022" x="8348663" y="3776663"/>
          <p14:tracePt t="97044" x="8348663" y="3768725"/>
          <p14:tracePt t="97068" x="8348663" y="3759200"/>
          <p14:tracePt t="97697" x="8348663" y="3751263"/>
          <p14:tracePt t="97781" x="8348663" y="3741738"/>
          <p14:tracePt t="99003" x="8358188" y="3741738"/>
          <p14:tracePt t="99024" x="8385175" y="3741738"/>
          <p14:tracePt t="99049" x="8474075" y="3741738"/>
          <p14:tracePt t="99075" x="8510588" y="3741738"/>
          <p14:tracePt t="99098" x="8537575" y="3741738"/>
          <p14:tracePt t="99120" x="8572500" y="3741738"/>
          <p14:tracePt t="99143" x="8609013" y="3741738"/>
          <p14:tracePt t="99170" x="8634413" y="3732213"/>
          <p14:tracePt t="99203" x="8670925" y="3724275"/>
          <p14:tracePt t="99226" x="8715375" y="3724275"/>
          <p14:tracePt t="99248" x="8759825" y="3724275"/>
          <p14:tracePt t="99270" x="8804275" y="3732213"/>
          <p14:tracePt t="99293" x="8813800" y="3732213"/>
          <p14:tracePt t="99381" x="8813800" y="3724275"/>
          <p14:tracePt t="99413" x="8796338" y="3724275"/>
          <p14:tracePt t="99436" x="8724900" y="3732213"/>
          <p14:tracePt t="99460" x="8670925" y="3741738"/>
          <p14:tracePt t="99483" x="8653463" y="3741738"/>
          <p14:tracePt t="99897" x="8661400" y="3732213"/>
          <p14:tracePt t="99919" x="8715375" y="3705225"/>
          <p14:tracePt t="99943" x="8885238" y="3652838"/>
          <p14:tracePt t="99967" x="9153525" y="3633788"/>
          <p14:tracePt t="99991" x="9412288" y="3633788"/>
          <p14:tracePt t="100014" x="9715500" y="3589338"/>
          <p14:tracePt t="100037" x="10018713" y="3500438"/>
          <p14:tracePt t="100060" x="10252075" y="3455988"/>
          <p14:tracePt t="100085" x="10402888" y="3419475"/>
          <p14:tracePt t="100109" x="10572750" y="3375025"/>
          <p14:tracePt t="100132" x="10760075" y="3322638"/>
          <p14:tracePt t="100156" x="10912475" y="3259138"/>
          <p14:tracePt t="100179" x="11055350" y="3205163"/>
          <p14:tracePt t="100201" x="11198225" y="3179763"/>
          <p14:tracePt t="100224" x="11349038" y="3143250"/>
          <p14:tracePt t="100246" x="11528425" y="3098800"/>
          <p14:tracePt t="100269" x="11634788" y="3062288"/>
          <p14:tracePt t="100291" x="11661775" y="3044825"/>
          <p14:tracePt t="100380" x="11661775" y="3036888"/>
          <p14:tracePt t="100403" x="11626850" y="3036888"/>
          <p14:tracePt t="100426" x="11456988" y="3036888"/>
          <p14:tracePt t="100449" x="11188700" y="3071813"/>
          <p14:tracePt t="100511" x="10491788" y="3205163"/>
          <p14:tracePt t="100534" x="10420350" y="3241675"/>
          <p14:tracePt t="100559" x="10385425" y="3286125"/>
          <p14:tracePt t="100561" x="10375900" y="3303588"/>
          <p14:tracePt t="100583" x="10340975" y="3357563"/>
          <p14:tracePt t="100606" x="10287000" y="3554413"/>
          <p14:tracePt t="100629" x="10277475" y="3616325"/>
          <p14:tracePt t="100653" x="10296525" y="3714750"/>
          <p14:tracePt t="100676" x="10358438" y="3803650"/>
          <p14:tracePt t="100699" x="10456863" y="3875088"/>
          <p14:tracePt t="100722" x="10626725" y="3902075"/>
          <p14:tracePt t="100745" x="10760075" y="3894138"/>
          <p14:tracePt t="100768" x="11045825" y="3795713"/>
          <p14:tracePt t="100791" x="11134725" y="3768725"/>
          <p14:tracePt t="100816" x="11180763" y="3705225"/>
          <p14:tracePt t="100839" x="11188700" y="3670300"/>
          <p14:tracePt t="100861" x="11198225" y="3633788"/>
          <p14:tracePt t="100885" x="11180763" y="3527425"/>
          <p14:tracePt t="100987" x="10198100" y="3490913"/>
          <p14:tracePt t="101011" x="9867900" y="3554413"/>
          <p14:tracePt t="101035" x="9715500" y="3608388"/>
          <p14:tracePt t="101058" x="9688513" y="3660775"/>
          <p14:tracePt t="101083" x="9688513" y="3795713"/>
          <p14:tracePt t="101105" x="9688513" y="3946525"/>
          <p14:tracePt t="101129" x="9742488" y="4054475"/>
          <p14:tracePt t="101151" x="9813925" y="4108450"/>
          <p14:tracePt t="101174" x="9983788" y="4125913"/>
          <p14:tracePt t="101196" x="10198100" y="4081463"/>
          <p14:tracePt t="101219" x="10491788" y="4027488"/>
          <p14:tracePt t="101242" x="10804525" y="3956050"/>
          <p14:tracePt t="101265" x="11045825" y="3822700"/>
          <p14:tracePt t="101288" x="11233150" y="3670300"/>
          <p14:tracePt t="101312" x="11314113" y="3527425"/>
          <p14:tracePt t="101335" x="11349038" y="3375025"/>
          <p14:tracePt t="101358" x="11341100" y="3303588"/>
          <p14:tracePt t="101382" x="11296650" y="3251200"/>
          <p14:tracePt t="101404" x="11180763" y="3205163"/>
          <p14:tracePt t="101427" x="10956925" y="3197225"/>
          <p14:tracePt t="101449" x="10671175" y="3232150"/>
          <p14:tracePt t="101473" x="10466388" y="3286125"/>
          <p14:tracePt t="101496" x="10385425" y="3330575"/>
          <p14:tracePt t="101519" x="10348913" y="3367088"/>
          <p14:tracePt t="101541" x="10331450" y="3446463"/>
          <p14:tracePt t="101563" x="10304463" y="3589338"/>
          <p14:tracePt t="101566" x="10304463" y="3643313"/>
          <p14:tracePt t="101587" x="10323513" y="3741738"/>
          <p14:tracePt t="101610" x="10420350" y="3867150"/>
          <p14:tracePt t="101633" x="10590213" y="3919538"/>
          <p14:tracePt t="101657" x="10796588" y="3919538"/>
          <p14:tracePt t="101681" x="11134725" y="3840163"/>
          <p14:tracePt t="101705" x="11323638" y="3751263"/>
          <p14:tracePt t="101728" x="11403013" y="3687763"/>
          <p14:tracePt t="101751" x="11430000" y="3633788"/>
          <p14:tracePt t="101773" x="11456988" y="3589338"/>
          <p14:tracePt t="101796" x="11466513" y="3517900"/>
          <p14:tracePt t="101819" x="11447463" y="3446463"/>
          <p14:tracePt t="101918" x="10528300" y="3465513"/>
          <p14:tracePt t="101941" x="10225088" y="3544888"/>
          <p14:tracePt t="101965" x="10161588" y="3589338"/>
          <p14:tracePt t="101988" x="10144125" y="3652838"/>
          <p14:tracePt t="102011" x="10171113" y="3786188"/>
          <p14:tracePt t="102033" x="10233025" y="3902075"/>
          <p14:tracePt t="102056" x="10367963" y="3983038"/>
          <p14:tracePt t="102083" x="10582275" y="4044950"/>
          <p14:tracePt t="102107" x="10725150" y="4054475"/>
          <p14:tracePt t="102129" x="10787063" y="4027488"/>
          <p14:tracePt t="102151" x="10831513" y="3990975"/>
          <p14:tracePt t="102175" x="10841038" y="3946525"/>
          <p14:tracePt t="102197" x="10841038" y="3902075"/>
          <p14:tracePt t="102220" x="10814050" y="3840163"/>
          <p14:tracePt t="102244" x="10769600" y="3795713"/>
          <p14:tracePt t="102267" x="10733088" y="3751263"/>
          <p14:tracePt t="102290" x="10706100" y="3741738"/>
          <p14:tracePt t="102742" x="10706100" y="3732213"/>
          <p14:tracePt t="102764" x="10742613" y="3732213"/>
          <p14:tracePt t="102788" x="10804525" y="3724275"/>
          <p14:tracePt t="102811" x="10885488" y="3705225"/>
          <p14:tracePt t="102834" x="11018838" y="3679825"/>
          <p14:tracePt t="102857" x="11171238" y="3643313"/>
          <p14:tracePt t="102880" x="11260138" y="3633788"/>
          <p14:tracePt t="102903" x="11304588" y="3625850"/>
          <p14:tracePt t="102933" x="11368088" y="3616325"/>
          <p14:tracePt t="102954" x="11385550" y="3616325"/>
          <p14:tracePt t="102978" x="11403013" y="3616325"/>
          <p14:tracePt t="103000" x="11412538" y="3616325"/>
          <p14:tracePt t="103250" x="11403013" y="3616325"/>
          <p14:tracePt t="103275" x="11331575" y="3616325"/>
          <p14:tracePt t="103301" x="11018838" y="3670300"/>
          <p14:tracePt t="103327" x="10385425" y="3741738"/>
          <p14:tracePt t="103351" x="9813925" y="3830638"/>
          <p14:tracePt t="103375" x="9653588" y="3848100"/>
          <p14:tracePt t="103399" x="9653588" y="3857625"/>
          <p14:tracePt t="103468" x="9661525" y="3857625"/>
          <p14:tracePt t="103491" x="9698038" y="3867150"/>
          <p14:tracePt t="103513" x="9858375" y="3867150"/>
          <p14:tracePt t="103535" x="10161588" y="3840163"/>
          <p14:tracePt t="103557" x="10706100" y="3776663"/>
          <p14:tracePt t="103580" x="11028363" y="3705225"/>
          <p14:tracePt t="103604" x="11109325" y="3670300"/>
          <p14:tracePt t="103626" x="11109325" y="3660775"/>
          <p14:tracePt t="103721" x="11090275" y="3660775"/>
          <p14:tracePt t="103745" x="11055350" y="3652838"/>
          <p14:tracePt t="103770" x="11028363" y="3643313"/>
          <p14:tracePt t="103821" x="11018838" y="3633788"/>
          <p14:tracePt t="103843" x="10983913" y="3616325"/>
          <p14:tracePt t="103866" x="10831513" y="3608388"/>
          <p14:tracePt t="103890" x="10661650" y="3608388"/>
          <p14:tracePt t="103912" x="10617200" y="3608388"/>
          <p14:tracePt t="104326" x="10599738" y="3598863"/>
          <p14:tracePt t="104350" x="10528300" y="3598863"/>
          <p14:tracePt t="104376" x="10402888" y="3598863"/>
          <p14:tracePt t="104401" x="10348913" y="3608388"/>
          <p14:tracePt t="104505" x="10348913" y="3616325"/>
          <p14:tracePt t="104527" x="10348913" y="3625850"/>
          <p14:tracePt t="104680" x="10358438" y="3625850"/>
          <p14:tracePt t="104704" x="10474325" y="3625850"/>
          <p14:tracePt t="104727" x="10653713" y="3633788"/>
          <p14:tracePt t="104751" x="10823575" y="3633788"/>
          <p14:tracePt t="104774" x="10875963" y="3633788"/>
          <p14:tracePt t="104865" x="10875963" y="3625850"/>
          <p14:tracePt t="105059" x="10868025" y="3625850"/>
          <p14:tracePt t="105201" x="10868025" y="3633788"/>
          <p14:tracePt t="105223" x="10868025" y="3643313"/>
          <p14:tracePt t="105247" x="10868025" y="3652838"/>
          <p14:tracePt t="105270" x="10875963" y="3643313"/>
          <p14:tracePt t="105321" x="10885488" y="3643313"/>
          <p14:tracePt t="105343" x="10895013" y="3652838"/>
          <p14:tracePt t="105366" x="11126788" y="3679825"/>
          <p14:tracePt t="105389" x="11296650" y="3697288"/>
          <p14:tracePt t="105414" x="11385550" y="3741738"/>
          <p14:tracePt t="106002" x="11385550" y="3724275"/>
          <p14:tracePt t="106024" x="11376025" y="3429000"/>
          <p14:tracePt t="106049" x="11341100" y="3089275"/>
          <p14:tracePt t="106072" x="11296650" y="2732088"/>
          <p14:tracePt t="106097" x="11233150" y="2419350"/>
          <p14:tracePt t="106122" x="11188700" y="2187575"/>
          <p14:tracePt t="106147" x="11134725" y="1982788"/>
          <p14:tracePt t="106180" x="11072813" y="1768475"/>
          <p14:tracePt t="106197" x="11055350" y="1741488"/>
          <p14:tracePt t="106213" x="11055350" y="1714500"/>
          <p14:tracePt t="106230" x="11037888" y="1679575"/>
          <p14:tracePt t="106247" x="11018838" y="1652588"/>
          <p14:tracePt t="106264" x="11001375" y="1616075"/>
          <p14:tracePt t="106280" x="10956925" y="1517650"/>
          <p14:tracePt t="106297" x="10920413" y="1428750"/>
          <p14:tracePt t="106313" x="10885488" y="1322388"/>
          <p14:tracePt t="106330" x="10841038" y="1231900"/>
          <p14:tracePt t="106347" x="10804525" y="1179513"/>
          <p14:tracePt t="106365" x="10777538" y="1143000"/>
          <p14:tracePt t="106380" x="10760075" y="1133475"/>
          <p14:tracePt t="106661" x="10760075" y="1125538"/>
          <p14:tracePt t="106677" x="10760075" y="1116013"/>
          <p14:tracePt t="106685" x="10760075" y="1108075"/>
          <p14:tracePt t="106752" x="10760075" y="1098550"/>
          <p14:tracePt t="106775" x="10760075" y="1089025"/>
          <p14:tracePt t="106905" x="10760075" y="1098550"/>
          <p14:tracePt t="106918" x="10760075" y="1108075"/>
          <p14:tracePt t="106925" x="10760075" y="1143000"/>
          <p14:tracePt t="106933" x="10760075" y="1179513"/>
          <p14:tracePt t="106946" x="10760075" y="1214438"/>
          <p14:tracePt t="106963" x="10760075" y="1374775"/>
          <p14:tracePt t="106980" x="10760075" y="1517650"/>
          <p14:tracePt t="106996" x="10769600" y="1704975"/>
          <p14:tracePt t="107013" x="10777538" y="1911350"/>
          <p14:tracePt t="107030" x="10777538" y="2098675"/>
          <p14:tracePt t="107046" x="10777538" y="2295525"/>
          <p14:tracePt t="107063" x="10777538" y="2438400"/>
          <p14:tracePt t="107080" x="10769600" y="2616200"/>
          <p14:tracePt t="107096" x="10742613" y="2741613"/>
          <p14:tracePt t="107121" x="10725150" y="2901950"/>
          <p14:tracePt t="107143" x="10706100" y="3017838"/>
          <p14:tracePt t="107166" x="10698163" y="3071813"/>
          <p14:tracePt t="107188" x="10688638" y="3108325"/>
          <p14:tracePt t="107211" x="10688638" y="3143250"/>
          <p14:tracePt t="107233" x="10688638" y="3160713"/>
          <p14:tracePt t="107255" x="10688638" y="3197225"/>
          <p14:tracePt t="107278" x="10688638" y="3232150"/>
          <p14:tracePt t="107300" x="10680700" y="3259138"/>
          <p14:tracePt t="107323" x="10661650" y="3295650"/>
          <p14:tracePt t="107345" x="10644188" y="3313113"/>
          <p14:tracePt t="107820" x="10644188" y="3303588"/>
          <p14:tracePt t="107844" x="10644188" y="3251200"/>
          <p14:tracePt t="107866" x="10644188" y="3116263"/>
          <p14:tracePt t="107888" x="10644188" y="2911475"/>
          <p14:tracePt t="107912" x="10644188" y="2660650"/>
          <p14:tracePt t="107945" x="10590213" y="2303463"/>
          <p14:tracePt t="107969" x="10537825" y="2009775"/>
          <p14:tracePt t="107979" x="10518775" y="1938338"/>
          <p14:tracePt t="107995" x="10466388" y="1751013"/>
          <p14:tracePt t="108012" x="10429875" y="1643063"/>
          <p14:tracePt t="108029" x="10402888" y="1589088"/>
          <p14:tracePt t="108045" x="10394950" y="1554163"/>
          <p14:tracePt t="108062" x="10385425" y="1536700"/>
          <p14:tracePt t="108079" x="10375900" y="1509713"/>
          <p14:tracePt t="108095" x="10367963" y="1482725"/>
          <p14:tracePt t="108112" x="10323513" y="1384300"/>
          <p14:tracePt t="108129" x="10304463" y="1312863"/>
          <p14:tracePt t="108145" x="10277475" y="1231900"/>
          <p14:tracePt t="108162" x="10252075" y="1152525"/>
          <p14:tracePt t="108179" x="10233025" y="1071563"/>
          <p14:tracePt t="108195" x="10206038" y="1027113"/>
          <p14:tracePt t="108213" x="10188575" y="982663"/>
          <p14:tracePt t="108228" x="10171113" y="965200"/>
          <p14:tracePt t="108633" x="10171113" y="973138"/>
          <p14:tracePt t="108645" x="10180638" y="973138"/>
          <p14:tracePt t="108654" x="10188575" y="973138"/>
          <p14:tracePt t="108662" x="10206038" y="973138"/>
          <p14:tracePt t="108678" x="10260013" y="965200"/>
          <p14:tracePt t="108695" x="10304463" y="946150"/>
          <p14:tracePt t="108711" x="10340975" y="946150"/>
          <p14:tracePt t="108728" x="10358438" y="946150"/>
          <p14:tracePt t="108762" x="10439400" y="946150"/>
          <p14:tracePt t="108795" x="10545763" y="955675"/>
          <p14:tracePt t="108828" x="10698163" y="965200"/>
          <p14:tracePt t="108845" x="10769600" y="965200"/>
          <p14:tracePt t="108862" x="10868025" y="965200"/>
          <p14:tracePt t="108878" x="10902950" y="965200"/>
          <p14:tracePt t="108894" x="10912475" y="965200"/>
          <p14:tracePt t="108912" x="10929938" y="965200"/>
          <p14:tracePt t="108946" x="10939463" y="965200"/>
          <p14:tracePt t="109153" x="10947400" y="973138"/>
          <p14:tracePt t="109160" x="10947400" y="982663"/>
          <p14:tracePt t="109168" x="10956925" y="990600"/>
          <p14:tracePt t="109178" x="10966450" y="1000125"/>
          <p14:tracePt t="109194" x="10974388" y="1009650"/>
          <p14:tracePt t="109211" x="10974388" y="1017588"/>
          <p14:tracePt t="109228" x="10983913" y="1027113"/>
          <p14:tracePt t="109254" x="10991850" y="1036638"/>
          <p14:tracePt t="109268" x="10991850" y="1044575"/>
          <p14:tracePt t="109278" x="10991850" y="1054100"/>
          <p14:tracePt t="109294" x="11001375" y="1062038"/>
          <p14:tracePt t="109311" x="11010900" y="1081088"/>
          <p14:tracePt t="109328" x="11028363" y="1089025"/>
          <p14:tracePt t="109344" x="11037888" y="1108075"/>
          <p14:tracePt t="109471" x="11045825" y="1108075"/>
          <p14:tracePt t="109493" x="11055350" y="1108075"/>
          <p14:tracePt t="109578" x="11063288" y="1108075"/>
          <p14:tracePt t="109603" x="11072813" y="1108075"/>
          <p14:tracePt t="109616" x="11082338" y="1098550"/>
          <p14:tracePt t="109660" x="11090275" y="1098550"/>
          <p14:tracePt t="109697" x="11099800" y="1098550"/>
          <p14:tracePt t="109836" x="11109325" y="1098550"/>
          <p14:tracePt t="109906" x="11109325" y="1108075"/>
          <p14:tracePt t="110005" x="11117263" y="1108075"/>
          <p14:tracePt t="110014" x="11134725" y="1108075"/>
          <p14:tracePt t="110022" x="11144250" y="1108075"/>
          <p14:tracePt t="110030" x="11161713" y="1108075"/>
          <p14:tracePt t="110044" x="11171238" y="1108075"/>
          <p14:tracePt t="110061" x="11198225" y="1108075"/>
          <p14:tracePt t="110079" x="11206163" y="1116013"/>
          <p14:tracePt t="110094" x="11215688" y="1116013"/>
          <p14:tracePt t="110110" x="11225213" y="1125538"/>
          <p14:tracePt t="110127" x="11242675" y="1125538"/>
          <p14:tracePt t="110144" x="11242675" y="1133475"/>
          <p14:tracePt t="110160" x="11252200" y="1143000"/>
          <p14:tracePt t="110325" x="11252200" y="1133475"/>
          <p14:tracePt t="110374" x="11252200" y="1125538"/>
          <p14:tracePt t="110391" x="11252200" y="1116013"/>
          <p14:tracePt t="110410" x="11252200" y="1108075"/>
          <p14:tracePt t="110436" x="11252200" y="1098550"/>
          <p14:tracePt t="110586" x="11260138" y="1098550"/>
          <p14:tracePt t="111079" x="11269663" y="1098550"/>
          <p14:tracePt t="111086" x="11277600" y="1108075"/>
          <p14:tracePt t="111103" x="11287125" y="1108075"/>
          <p14:tracePt t="111109" x="11304588" y="1108075"/>
          <p14:tracePt t="111126" x="11314113" y="1108075"/>
          <p14:tracePt t="111484" x="11314113" y="1098550"/>
          <p14:tracePt t="114865" x="11314113" y="1108075"/>
          <p14:tracePt t="114872" x="11314113" y="1125538"/>
          <p14:tracePt t="114882" x="11314113" y="1169988"/>
          <p14:tracePt t="114890" x="11304588" y="1204913"/>
          <p14:tracePt t="114906" x="11269663" y="1357313"/>
          <p14:tracePt t="114923" x="11242675" y="1509713"/>
          <p14:tracePt t="114957" x="11134725" y="2179638"/>
          <p14:tracePt t="114990" x="11055350" y="2830513"/>
          <p14:tracePt t="115023" x="10991850" y="3179763"/>
          <p14:tracePt t="115046" x="10974388" y="3348038"/>
          <p14:tracePt t="115070" x="10956925" y="3490913"/>
          <p14:tracePt t="115091" x="10929938" y="3608388"/>
          <p14:tracePt t="115114" x="10912475" y="3705225"/>
          <p14:tracePt t="115137" x="10885488" y="3751263"/>
          <p14:tracePt t="115159" x="10868025" y="3786188"/>
          <p14:tracePt t="115184" x="10841038" y="3919538"/>
          <p14:tracePt t="115207" x="10787063" y="4133850"/>
          <p14:tracePt t="115229" x="10733088" y="4348163"/>
          <p14:tracePt t="115251" x="10706100" y="4518025"/>
          <p14:tracePt t="115274" x="10698163" y="4537075"/>
          <p14:tracePt t="115311" x="10688638" y="4537075"/>
          <p14:tracePt t="115323" x="10680700" y="4518025"/>
          <p14:tracePt t="115340" x="10653713" y="4473575"/>
          <p14:tracePt t="115356" x="10634663" y="4419600"/>
          <p14:tracePt t="115373" x="10582275" y="4259263"/>
          <p14:tracePt t="115398" x="10555288" y="4081463"/>
          <p14:tracePt t="115421" x="10545763" y="3938588"/>
          <p14:tracePt t="115443" x="10545763" y="3875088"/>
          <p14:tracePt t="115465" x="10545763" y="3848100"/>
          <p14:tracePt t="115488" x="10555288" y="3822700"/>
          <p14:tracePt t="115511" x="10590213" y="3795713"/>
          <p14:tracePt t="115533" x="10609263" y="3776663"/>
          <p14:tracePt t="115556" x="10634663" y="3768725"/>
          <p14:tracePt t="115579" x="10661650" y="3732213"/>
          <p14:tracePt t="115602" x="10698163" y="3697288"/>
          <p14:tracePt t="115625" x="10733088" y="3660775"/>
          <p14:tracePt t="115648" x="10752138" y="3625850"/>
          <p14:tracePt t="115670" x="10752138" y="3589338"/>
          <p14:tracePt t="115680" x="10752138" y="3581400"/>
          <p14:tracePt t="115773" x="10752138" y="3589338"/>
          <p14:tracePt t="115797" x="10733088" y="3625850"/>
          <p14:tracePt t="115821" x="10725150" y="3660775"/>
          <p14:tracePt t="115843" x="10725150" y="3687763"/>
          <p14:tracePt t="115866" x="10715625" y="3697288"/>
          <p14:tracePt t="115967" x="10733088" y="3697288"/>
          <p14:tracePt t="115992" x="10752138" y="3660775"/>
          <p14:tracePt t="116017" x="10752138" y="3633788"/>
          <p14:tracePt t="116040" x="10760075" y="3633788"/>
          <p14:tracePt t="116128" x="10760075" y="3643313"/>
          <p14:tracePt t="116153" x="10769600" y="3679825"/>
          <p14:tracePt t="116179" x="10769600" y="3714750"/>
          <p14:tracePt t="116204" x="10769600" y="3724275"/>
          <p14:tracePt t="116304" x="10777538" y="3724275"/>
          <p14:tracePt t="116335" x="10777538" y="3714750"/>
          <p14:tracePt t="116359" x="10777538" y="3697288"/>
          <p14:tracePt t="116520" x="10769600" y="3697288"/>
          <p14:tracePt t="116543" x="10671175" y="3741738"/>
          <p14:tracePt t="116566" x="10626725" y="3768725"/>
          <p14:tracePt t="116589" x="10626725" y="3776663"/>
          <p14:tracePt t="116705" x="10617200" y="3776663"/>
          <p14:tracePt t="116729" x="10609263" y="3768725"/>
          <p14:tracePt t="116752" x="10590213" y="3741738"/>
          <p14:tracePt t="116773" x="10590213" y="3724275"/>
          <p14:tracePt t="116795" x="10582275" y="3705225"/>
          <p14:tracePt t="116817" x="10582275" y="3697288"/>
          <p14:tracePt t="116841" x="10572750" y="3679825"/>
          <p14:tracePt t="116863" x="10572750" y="3670300"/>
          <p14:tracePt t="116886" x="10563225" y="3660775"/>
          <p14:tracePt t="117028" x="10563225" y="3670300"/>
          <p14:tracePt t="117051" x="10609263" y="3679825"/>
          <p14:tracePt t="117073" x="10742613" y="3670300"/>
          <p14:tracePt t="117096" x="10974388" y="3625850"/>
          <p14:tracePt t="117119" x="11269663" y="3581400"/>
          <p14:tracePt t="117142" x="11510963" y="3562350"/>
          <p14:tracePt t="117165" x="11609388" y="3554413"/>
          <p14:tracePt t="117190" x="11617325" y="3554413"/>
          <p14:tracePt t="117359" x="11617325" y="3544888"/>
          <p14:tracePt t="117411" x="11572875" y="3554413"/>
          <p14:tracePt t="117434" x="11368088" y="3608388"/>
          <p14:tracePt t="117456" x="10966450" y="3697288"/>
          <p14:tracePt t="117479" x="10626725" y="3732213"/>
          <p14:tracePt t="117505" x="10518775" y="3732213"/>
          <p14:tracePt t="117539" x="10510838" y="3732213"/>
          <p14:tracePt t="118069" x="10501313" y="3741738"/>
          <p14:tracePt t="118091" x="10206038" y="3983038"/>
          <p14:tracePt t="118114" x="9634538" y="4322763"/>
          <p14:tracePt t="118138" x="8939213" y="4751388"/>
          <p14:tracePt t="118161" x="8375650" y="5116513"/>
          <p14:tracePt t="118187" x="8099425" y="5357813"/>
          <p14:tracePt t="118204" x="7966075" y="5473700"/>
          <p14:tracePt t="118221" x="7947025" y="5491163"/>
          <p14:tracePt t="118237" x="7920038" y="5510213"/>
          <p14:tracePt t="118254" x="7902575" y="5518150"/>
          <p14:tracePt t="118271" x="7875588" y="5527675"/>
          <p14:tracePt t="118288" x="7848600" y="5527675"/>
          <p14:tracePt t="118304" x="7786688" y="5527675"/>
          <p14:tracePt t="118322" x="7759700" y="5527675"/>
          <p14:tracePt t="118338" x="7724775" y="5518150"/>
          <p14:tracePt t="118354" x="7697788" y="5491163"/>
          <p14:tracePt t="118371" x="7670800" y="5465763"/>
          <p14:tracePt t="118387" x="7643813" y="5438775"/>
          <p14:tracePt t="118404" x="7626350" y="5411788"/>
          <p14:tracePt t="118421" x="7616825" y="5375275"/>
          <p14:tracePt t="118437" x="7616825" y="5348288"/>
          <p14:tracePt t="118454" x="7626350" y="5303838"/>
          <p14:tracePt t="118470" x="7680325" y="5214938"/>
          <p14:tracePt t="118487" x="7742238" y="5108575"/>
          <p14:tracePt t="118504" x="7796213" y="5018088"/>
          <p14:tracePt t="118520" x="7823200" y="4938713"/>
          <p14:tracePt t="118537" x="7867650" y="4803775"/>
          <p14:tracePt t="118553" x="7875588" y="4714875"/>
          <p14:tracePt t="118570" x="7875588" y="4616450"/>
          <p14:tracePt t="118587" x="7885113" y="4518025"/>
          <p14:tracePt t="118604" x="7885113" y="4438650"/>
          <p14:tracePt t="118620" x="7875588" y="4340225"/>
          <p14:tracePt t="118638" x="7823200" y="4179888"/>
          <p14:tracePt t="118660" x="7777163" y="4054475"/>
          <p14:tracePt t="118687" x="7751763" y="3965575"/>
          <p14:tracePt t="118709" x="7751763" y="3929063"/>
          <p14:tracePt t="118774" x="7751763" y="3938588"/>
          <p14:tracePt t="118795" x="7751763" y="3973513"/>
          <p14:tracePt t="118818" x="7804150" y="4108450"/>
          <p14:tracePt t="118842" x="7867650" y="4322763"/>
          <p14:tracePt t="118865" x="7875588" y="4419600"/>
          <p14:tracePt t="118889" x="7875588" y="4500563"/>
          <p14:tracePt t="118961" x="7875588" y="4491038"/>
          <p14:tracePt t="118967" x="7875588" y="4465638"/>
          <p14:tracePt t="118975" x="7867650" y="4438650"/>
          <p14:tracePt t="118987" x="7858125" y="4402138"/>
          <p14:tracePt t="119003" x="7831138" y="4295775"/>
          <p14:tracePt t="119020" x="7786688" y="4179888"/>
          <p14:tracePt t="119045" x="7759700" y="4133850"/>
          <p14:tracePt t="119071" x="7751763" y="4125913"/>
          <p14:tracePt t="119118" x="7751763" y="4133850"/>
          <p14:tracePt t="119141" x="7724775" y="4251325"/>
          <p14:tracePt t="119164" x="7680325" y="4438650"/>
          <p14:tracePt t="119188" x="7653338" y="4633913"/>
          <p14:tracePt t="119212" x="7643813" y="4751388"/>
          <p14:tracePt t="119220" x="7643813" y="4759325"/>
          <p14:tracePt t="119237" x="7643813" y="4776788"/>
          <p14:tracePt t="119312" x="7643813" y="4732338"/>
          <p14:tracePt t="119321" x="7626350" y="4670425"/>
          <p14:tracePt t="119327" x="7626350" y="4598988"/>
          <p14:tracePt t="119336" x="7616825" y="4510088"/>
          <p14:tracePt t="119353" x="7608888" y="4322763"/>
          <p14:tracePt t="119370" x="7599363" y="4179888"/>
          <p14:tracePt t="119395" x="7589838" y="4081463"/>
          <p14:tracePt t="119449" x="7581900" y="4081463"/>
          <p14:tracePt t="119471" x="7572375" y="4125913"/>
          <p14:tracePt t="119495" x="7537450" y="4313238"/>
          <p14:tracePt t="119518" x="7510463" y="4625975"/>
          <p14:tracePt t="119542" x="7510463" y="4732338"/>
          <p14:tracePt t="119553" x="7510463" y="4759325"/>
          <p14:tracePt t="119570" x="7510463" y="4768850"/>
          <p14:tracePt t="119644" x="7510463" y="4732338"/>
          <p14:tracePt t="119652" x="7510463" y="4679950"/>
          <p14:tracePt t="119659" x="7510463" y="4608513"/>
          <p14:tracePt t="119669" x="7510463" y="4537075"/>
          <p14:tracePt t="119686" x="7500938" y="4384675"/>
          <p14:tracePt t="119703" x="7500938" y="4268788"/>
          <p14:tracePt t="119719" x="7500938" y="4224338"/>
          <p14:tracePt t="119746" x="7500938" y="4214813"/>
          <p14:tracePt t="119803" x="7500938" y="4224338"/>
          <p14:tracePt t="119828" x="7473950" y="4348163"/>
          <p14:tracePt t="119853" x="7446963" y="4518025"/>
          <p14:tracePt t="119879" x="7412038" y="4687888"/>
          <p14:tracePt t="119887" x="7412038" y="4705350"/>
          <p14:tracePt t="119904" x="7394575" y="4732338"/>
          <p14:tracePt t="119920" x="7394575" y="4741863"/>
          <p14:tracePt t="119936" x="7385050" y="4741863"/>
          <p14:tracePt t="119980" x="7385050" y="4732338"/>
          <p14:tracePt t="119987" x="7375525" y="4705350"/>
          <p14:tracePt t="119996" x="7358063" y="4660900"/>
          <p14:tracePt t="120004" x="7358063" y="4616450"/>
          <p14:tracePt t="120019" x="7331075" y="4518025"/>
          <p14:tracePt t="120035" x="7313613" y="4438650"/>
          <p14:tracePt t="120052" x="7296150" y="4402138"/>
          <p14:tracePt t="120069" x="7296150" y="4384675"/>
          <p14:tracePt t="120128" x="7286625" y="4384675"/>
          <p14:tracePt t="120138" x="7286625" y="4394200"/>
          <p14:tracePt t="120148" x="7286625" y="4402138"/>
          <p14:tracePt t="120154" x="7277100" y="4419600"/>
          <p14:tracePt t="120169" x="7259638" y="4456113"/>
          <p14:tracePt t="120185" x="7232650" y="4500563"/>
          <p14:tracePt t="120202" x="7224713" y="4527550"/>
          <p14:tracePt t="120219" x="7224713" y="4545013"/>
          <p14:tracePt t="120298" x="7224713" y="4537075"/>
          <p14:tracePt t="120306" x="7215188" y="4510088"/>
          <p14:tracePt t="120319" x="7197725" y="4438650"/>
          <p14:tracePt t="120335" x="7188200" y="4357688"/>
          <p14:tracePt t="120352" x="7170738" y="4268788"/>
          <p14:tracePt t="120370" x="7170738" y="4197350"/>
          <p14:tracePt t="120396" x="7170738" y="4160838"/>
          <p14:tracePt t="120486" x="7170738" y="4170363"/>
          <p14:tracePt t="120511" x="7170738" y="4276725"/>
          <p14:tracePt t="120537" x="7170738" y="4411663"/>
          <p14:tracePt t="120562" x="7170738" y="4456113"/>
          <p14:tracePt t="120648" x="7170738" y="4446588"/>
          <p14:tracePt t="120656" x="7180263" y="4438650"/>
          <p14:tracePt t="120668" x="7188200" y="4419600"/>
          <p14:tracePt t="120685" x="7197725" y="4384675"/>
          <p14:tracePt t="120702" x="7197725" y="4357688"/>
          <p14:tracePt t="120719" x="7205663" y="4322763"/>
          <p14:tracePt t="120735" x="7205663" y="4313238"/>
          <p14:tracePt t="120752" x="7205663" y="4303713"/>
          <p14:tracePt t="120847" x="7205663" y="4322763"/>
          <p14:tracePt t="120853" x="7205663" y="4340225"/>
          <p14:tracePt t="120861" x="7205663" y="4367213"/>
          <p14:tracePt t="120872" x="7197725" y="4402138"/>
          <p14:tracePt t="120885" x="7197725" y="4465638"/>
          <p14:tracePt t="120902" x="7197725" y="4500563"/>
          <p14:tracePt t="120918" x="7197725" y="4527550"/>
          <p14:tracePt t="121022" x="7197725" y="4518025"/>
          <p14:tracePt t="121028" x="7197725" y="4510088"/>
          <p14:tracePt t="121037" x="7197725" y="4491038"/>
          <p14:tracePt t="121052" x="7197725" y="4465638"/>
          <p14:tracePt t="121069" x="7197725" y="4429125"/>
          <p14:tracePt t="121085" x="7197725" y="4384675"/>
          <p14:tracePt t="121102" x="7197725" y="4357688"/>
          <p14:tracePt t="121118" x="7197725" y="4330700"/>
          <p14:tracePt t="121798" x="7197725" y="4340225"/>
          <p14:tracePt t="121804" x="7197725" y="4348163"/>
          <p14:tracePt t="121821" x="7188200" y="4367213"/>
          <p14:tracePt t="123123" x="7188200" y="4375150"/>
          <p14:tracePt t="123130" x="7188200" y="4394200"/>
          <p14:tracePt t="123139" x="7188200" y="4402138"/>
          <p14:tracePt t="123150" x="7188200" y="4411663"/>
          <p14:tracePt t="123167" x="7188200" y="4446588"/>
          <p14:tracePt t="123183" x="7188200" y="4473575"/>
          <p14:tracePt t="123186" x="7188200" y="4500563"/>
          <p14:tracePt t="123200" x="7205663" y="4545013"/>
          <p14:tracePt t="123233" x="7251700" y="4633913"/>
          <p14:tracePt t="123266" x="7296150" y="4697413"/>
          <p14:tracePt t="123300" x="7340600" y="4751388"/>
          <p14:tracePt t="123316" x="7348538" y="4776788"/>
          <p14:tracePt t="123350" x="7358063" y="4786313"/>
          <p14:tracePt t="123415" x="7358063" y="4795838"/>
          <p14:tracePt t="123420" x="7358063" y="4803775"/>
          <p14:tracePt t="123433" x="7367588" y="4813300"/>
          <p14:tracePt t="123450" x="7367588" y="4830763"/>
          <p14:tracePt t="123466" x="7367588" y="4857750"/>
          <p14:tracePt t="123483" x="7385050" y="4884738"/>
          <p14:tracePt t="123499" x="7402513" y="4911725"/>
          <p14:tracePt t="123516" x="7429500" y="4938713"/>
          <p14:tracePt t="123533" x="7446963" y="4965700"/>
          <p14:tracePt t="123549" x="7483475" y="4983163"/>
          <p14:tracePt t="123566" x="7527925" y="5000625"/>
          <p14:tracePt t="123583" x="7626350" y="5027613"/>
          <p14:tracePt t="123599" x="7680325" y="5045075"/>
          <p14:tracePt t="123616" x="7732713" y="5062538"/>
          <p14:tracePt t="123633" x="7759700" y="5089525"/>
          <p14:tracePt t="123650" x="7769225" y="5099050"/>
          <p14:tracePt t="123666" x="7777163" y="5108575"/>
          <p14:tracePt t="123683" x="7786688" y="5126038"/>
          <p14:tracePt t="123699" x="7786688" y="5143500"/>
          <p14:tracePt t="123716" x="7786688" y="5153025"/>
          <p14:tracePt t="123733" x="7786688" y="5160963"/>
          <p14:tracePt t="123749" x="7786688" y="5180013"/>
          <p14:tracePt t="123766" x="7777163" y="5197475"/>
          <p14:tracePt t="123783" x="7769225" y="5205413"/>
          <p14:tracePt t="123801" x="7724775" y="5241925"/>
          <p14:tracePt t="123816" x="7705725" y="5251450"/>
          <p14:tracePt t="123833" x="7697788" y="5259388"/>
          <p14:tracePt t="123849" x="7688263" y="5259388"/>
          <p14:tracePt t="123866" x="7680325" y="5268913"/>
          <p14:tracePt t="123883" x="7670800" y="5268913"/>
          <p14:tracePt t="123989" x="7661275" y="5268913"/>
          <p14:tracePt t="124186" x="7661275" y="5259388"/>
          <p14:tracePt t="124257" x="7653338" y="5259388"/>
          <p14:tracePt t="124315" x="7643813" y="5251450"/>
          <p14:tracePt t="124321" x="7634288" y="5251450"/>
          <p14:tracePt t="124332" x="7626350" y="5251450"/>
          <p14:tracePt t="124366" x="7589838" y="5224463"/>
          <p14:tracePt t="124399" x="7527925" y="5197475"/>
          <p14:tracePt t="124432" x="7473950" y="5197475"/>
          <p14:tracePt t="124449" x="7439025" y="5197475"/>
          <p14:tracePt t="124465" x="7419975" y="5197475"/>
          <p14:tracePt t="124482" x="7402513" y="5197475"/>
          <p14:tracePt t="124545" x="7394575" y="5197475"/>
          <p14:tracePt t="124553" x="7385050" y="5205413"/>
          <p14:tracePt t="124566" x="7375525" y="5205413"/>
          <p14:tracePt t="124582" x="7348538" y="5205413"/>
          <p14:tracePt t="124600" x="7323138" y="5214938"/>
          <p14:tracePt t="124615" x="7304088" y="5214938"/>
          <p14:tracePt t="124707" x="7296150" y="5214938"/>
          <p14:tracePt t="124724" x="7286625" y="5214938"/>
          <p14:tracePt t="124731" x="7277100" y="5214938"/>
          <p14:tracePt t="124740" x="7277100" y="5205413"/>
          <p14:tracePt t="124756" x="7269163" y="5205413"/>
          <p14:tracePt t="126108" x="7269163" y="5197475"/>
          <p14:tracePt t="127486" x="7269163" y="5187950"/>
          <p14:tracePt t="129128" x="7269163" y="5180013"/>
          <p14:tracePt t="129149" x="7269163" y="5170488"/>
          <p14:tracePt t="129157" x="7259638" y="5160963"/>
          <p14:tracePt t="129163" x="7251700" y="5153025"/>
          <p14:tracePt t="129178" x="7232650" y="5133975"/>
          <p14:tracePt t="129195" x="7224713" y="5116513"/>
          <p14:tracePt t="129211" x="7197725" y="5099050"/>
          <p14:tracePt t="129228" x="7180263" y="5081588"/>
          <p14:tracePt t="129261" x="7126288" y="5045075"/>
          <p14:tracePt t="129295" x="7062788" y="5010150"/>
          <p14:tracePt t="129328" x="7010400" y="4991100"/>
          <p14:tracePt t="129345" x="6973888" y="4983163"/>
          <p14:tracePt t="129362" x="6946900" y="4973638"/>
          <p14:tracePt t="129378" x="6919913" y="4956175"/>
          <p14:tracePt t="129395" x="6894513" y="4956175"/>
          <p14:tracePt t="129411" x="6884988" y="4946650"/>
          <p14:tracePt t="129428" x="6867525" y="4929188"/>
          <p14:tracePt t="129445" x="6848475" y="4911725"/>
          <p14:tracePt t="129462" x="6831013" y="4894263"/>
          <p14:tracePt t="129478" x="6804025" y="4867275"/>
          <p14:tracePt t="129495" x="6777038" y="4840288"/>
          <p14:tracePt t="129512" x="6732588" y="4732338"/>
          <p14:tracePt t="129528" x="6697663" y="4625975"/>
          <p14:tracePt t="129544" x="6670675" y="4510088"/>
          <p14:tracePt t="129561" x="6643688" y="4384675"/>
          <p14:tracePt t="129578" x="6616700" y="4276725"/>
          <p14:tracePt t="129595" x="6589713" y="4170363"/>
          <p14:tracePt t="129617" x="6554788" y="4037013"/>
          <p14:tracePt t="129640" x="6537325" y="3938588"/>
          <p14:tracePt t="129663" x="6527800" y="3894138"/>
          <p14:tracePt t="129685" x="6527800" y="3857625"/>
          <p14:tracePt t="129708" x="6518275" y="3813175"/>
          <p14:tracePt t="129730" x="6510338" y="3776663"/>
          <p14:tracePt t="129755" x="6500813" y="3759200"/>
          <p14:tracePt t="129778" x="6500813" y="3751263"/>
          <p14:tracePt t="129833" x="6491288" y="3741738"/>
          <p14:tracePt t="129855" x="6483350" y="3714750"/>
          <p14:tracePt t="129877" x="6483350" y="3687763"/>
          <p14:tracePt t="129899" x="6483350" y="3670300"/>
          <p14:tracePt t="129984" x="6491288" y="3652838"/>
          <p14:tracePt t="130006" x="6527800" y="3616325"/>
          <p14:tracePt t="130028" x="6562725" y="3598863"/>
          <p14:tracePt t="130050" x="6562725" y="3589338"/>
          <p14:tracePt t="130094" x="6545263" y="3598863"/>
          <p14:tracePt t="130116" x="6518275" y="3608388"/>
          <p14:tracePt t="130137" x="6500813" y="3633788"/>
          <p14:tracePt t="130159" x="6491288" y="3633788"/>
          <p14:tracePt t="130181" x="6483350" y="3643313"/>
          <p14:tracePt t="130247" x="6483350" y="3652838"/>
          <p14:tracePt t="130331" x="6483350" y="3660775"/>
          <p14:tracePt t="130356" x="6483350" y="3670300"/>
          <p14:tracePt t="130377" x="6483350" y="3687763"/>
          <p14:tracePt t="130400" x="6500813" y="3687763"/>
          <p14:tracePt t="130423" x="6581775" y="3687763"/>
          <p14:tracePt t="130445" x="6751638" y="3660775"/>
          <p14:tracePt t="130468" x="6946900" y="3633788"/>
          <p14:tracePt t="130491" x="7062788" y="3633788"/>
          <p14:tracePt t="130513" x="7108825" y="3625850"/>
          <p14:tracePt t="130536" x="7134225" y="3616325"/>
          <p14:tracePt t="130558" x="7170738" y="3616325"/>
          <p14:tracePt t="130580" x="7197725" y="3616325"/>
          <p14:tracePt t="130742" x="7205663" y="3616325"/>
          <p14:tracePt t="130764" x="7215188" y="3616325"/>
          <p14:tracePt t="130788" x="7251700" y="3608388"/>
          <p14:tracePt t="130810" x="7286625" y="3608388"/>
          <p14:tracePt t="130833" x="7323138" y="3608388"/>
          <p14:tracePt t="130854" x="7340600" y="3608388"/>
          <p14:tracePt t="130876" x="7358063" y="3608388"/>
          <p14:tracePt t="131053" x="7358063" y="3616325"/>
          <p14:tracePt t="131075" x="7402513" y="3625850"/>
          <p14:tracePt t="131098" x="7562850" y="3670300"/>
          <p14:tracePt t="131120" x="7742238" y="3714750"/>
          <p14:tracePt t="131142" x="7947025" y="3768725"/>
          <p14:tracePt t="131165" x="8045450" y="3795713"/>
          <p14:tracePt t="131191" x="8180388" y="3803650"/>
          <p14:tracePt t="131214" x="8232775" y="3768725"/>
          <p14:tracePt t="131237" x="8304213" y="3724275"/>
          <p14:tracePt t="131263" x="8358188" y="3679825"/>
          <p14:tracePt t="131286" x="8385175" y="3616325"/>
          <p14:tracePt t="131308" x="8402638" y="3562350"/>
          <p14:tracePt t="131330" x="8394700" y="3517900"/>
          <p14:tracePt t="131353" x="8340725" y="3473450"/>
          <p14:tracePt t="131375" x="8180388" y="3465513"/>
          <p14:tracePt t="131399" x="7991475" y="3517900"/>
          <p14:tracePt t="131421" x="7939088" y="3562350"/>
          <p14:tracePt t="131443" x="7912100" y="3589338"/>
          <p14:tracePt t="131466" x="7840663" y="3813175"/>
          <p14:tracePt t="131488" x="7777163" y="3965575"/>
          <p14:tracePt t="131513" x="7562850" y="4303713"/>
          <p14:tracePt t="131535" x="7439025" y="4438650"/>
          <p14:tracePt t="131559" x="7259638" y="4598988"/>
          <p14:tracePt t="131576" x="7062788" y="4705350"/>
          <p14:tracePt t="131593" x="6848475" y="4795838"/>
          <p14:tracePt t="131609" x="6545263" y="4848225"/>
          <p14:tracePt t="131626" x="6286500" y="4919663"/>
          <p14:tracePt t="131643" x="6126163" y="4965700"/>
          <p14:tracePt t="131660" x="6037263" y="4991100"/>
          <p14:tracePt t="131677" x="6010275" y="5010150"/>
          <p14:tracePt t="131693" x="5991225" y="5027613"/>
          <p14:tracePt t="131710" x="5983288" y="5045075"/>
          <p14:tracePt t="131726" x="5983288" y="5054600"/>
          <p14:tracePt t="131744" x="5973763" y="5054600"/>
          <p14:tracePt t="132163" x="5983288" y="5054600"/>
          <p14:tracePt t="132172" x="6000750" y="5054600"/>
          <p14:tracePt t="132180" x="6045200" y="5054600"/>
          <p14:tracePt t="132192" x="6099175" y="5054600"/>
          <p14:tracePt t="132226" x="6751638" y="4946650"/>
          <p14:tracePt t="132259" x="7402513" y="4724400"/>
          <p14:tracePt t="132263" x="7562850" y="4652963"/>
          <p14:tracePt t="132293" x="7939088" y="4456113"/>
          <p14:tracePt t="132309" x="8081963" y="4340225"/>
          <p14:tracePt t="132326" x="8251825" y="4125913"/>
          <p14:tracePt t="132350" x="8385175" y="3911600"/>
          <p14:tracePt t="132373" x="8528050" y="3679825"/>
          <p14:tracePt t="132396" x="8661400" y="3429000"/>
          <p14:tracePt t="132419" x="8759825" y="3187700"/>
          <p14:tracePt t="132441" x="8823325" y="2982913"/>
          <p14:tracePt t="132464" x="8858250" y="2830513"/>
          <p14:tracePt t="132487" x="8912225" y="2625725"/>
          <p14:tracePt t="132509" x="8966200" y="2419350"/>
          <p14:tracePt t="132533" x="9018588" y="2214563"/>
          <p14:tracePt t="132542" x="9045575" y="2152650"/>
          <p14:tracePt t="132559" x="9099550" y="1982788"/>
          <p14:tracePt t="132576" x="9134475" y="1874838"/>
          <p14:tracePt t="132592" x="9170988" y="1776413"/>
          <p14:tracePt t="132609" x="9197975" y="1679575"/>
          <p14:tracePt t="132626" x="9205913" y="1589088"/>
          <p14:tracePt t="132642" x="9215438" y="1517650"/>
          <p14:tracePt t="132659" x="9215438" y="1428750"/>
          <p14:tracePt t="132676" x="9224963" y="1374775"/>
          <p14:tracePt t="132692" x="9224963" y="1339850"/>
          <p14:tracePt t="132709" x="9215438" y="1295400"/>
          <p14:tracePt t="132726" x="9205913" y="1285875"/>
          <p14:tracePt t="132743" x="9197975" y="1250950"/>
          <p14:tracePt t="132760" x="9197975" y="1241425"/>
          <p14:tracePt t="132802" x="9197975" y="1231900"/>
          <p14:tracePt t="132825" x="9197975" y="1223963"/>
          <p14:tracePt t="132845" x="9197975" y="1214438"/>
          <p14:tracePt t="132852" x="9197975" y="1204913"/>
          <p14:tracePt t="132860" x="9197975" y="1196975"/>
          <p14:tracePt t="132877" x="9188450" y="1187450"/>
          <p14:tracePt t="132892" x="9188450" y="1179513"/>
          <p14:tracePt t="133012" x="9188450" y="1223963"/>
          <p14:tracePt t="133018" x="9197975" y="1312863"/>
          <p14:tracePt t="133026" x="9215438" y="1411288"/>
          <p14:tracePt t="133042" x="9304338" y="1704975"/>
          <p14:tracePt t="133058" x="9474200" y="2152650"/>
          <p14:tracePt t="133075" x="9680575" y="2633663"/>
          <p14:tracePt t="133091" x="9831388" y="3000375"/>
          <p14:tracePt t="133115" x="9912350" y="3241675"/>
          <p14:tracePt t="133138" x="9939338" y="3330575"/>
          <p14:tracePt t="133160" x="9947275" y="3357563"/>
          <p14:tracePt t="133183" x="9947275" y="3375025"/>
          <p14:tracePt t="133206" x="9947275" y="3402013"/>
          <p14:tracePt t="133228" x="9947275" y="3429000"/>
          <p14:tracePt t="133254" x="9947275" y="3465513"/>
          <p14:tracePt t="133278" x="9947275" y="3509963"/>
          <p14:tracePt t="133300" x="9947275" y="3562350"/>
          <p14:tracePt t="133322" x="9947275" y="3625850"/>
          <p14:tracePt t="133346" x="9947275" y="3643313"/>
          <p14:tracePt t="133952" x="9956800" y="3633788"/>
          <p14:tracePt t="133974" x="10028238" y="3562350"/>
          <p14:tracePt t="133998" x="10117138" y="3455988"/>
          <p14:tracePt t="134022" x="10188575" y="3313113"/>
          <p14:tracePt t="134046" x="10260013" y="3133725"/>
          <p14:tracePt t="134070" x="10323513" y="2928938"/>
          <p14:tracePt t="134092" x="10331450" y="2768600"/>
          <p14:tracePt t="134115" x="10313988" y="2652713"/>
          <p14:tracePt t="134197" x="9848850" y="2679700"/>
          <p14:tracePt t="134221" x="9698038" y="2847975"/>
          <p14:tracePt t="134244" x="9609138" y="3108325"/>
          <p14:tracePt t="134270" x="9582150" y="3340100"/>
          <p14:tracePt t="134295" x="9626600" y="3536950"/>
          <p14:tracePt t="134318" x="9777413" y="3697288"/>
          <p14:tracePt t="134342" x="9983788" y="3803650"/>
          <p14:tracePt t="134365" x="10252075" y="3902075"/>
          <p14:tracePt t="134388" x="10537825" y="3929063"/>
          <p14:tracePt t="134411" x="10752138" y="3884613"/>
          <p14:tracePt t="134435" x="11010900" y="3803650"/>
          <p14:tracePt t="134458" x="11144250" y="3732213"/>
          <p14:tracePt t="134480" x="11296650" y="3608388"/>
          <p14:tracePt t="134503" x="11385550" y="3517900"/>
          <p14:tracePt t="134526" x="11420475" y="3438525"/>
          <p14:tracePt t="134550" x="11420475" y="3367088"/>
          <p14:tracePt t="134572" x="11376025" y="3295650"/>
          <p14:tracePt t="134595" x="11242675" y="3232150"/>
          <p14:tracePt t="134617" x="10895013" y="3205163"/>
          <p14:tracePt t="134640" x="10269538" y="3340100"/>
          <p14:tracePt t="134664" x="9983788" y="3500438"/>
          <p14:tracePt t="134687" x="9929813" y="3589338"/>
          <p14:tracePt t="134711" x="9920288" y="3652838"/>
          <p14:tracePt t="134735" x="9947275" y="3687763"/>
          <p14:tracePt t="134757" x="9956800" y="3697288"/>
          <p14:tracePt t="134805" x="9966325" y="3697288"/>
          <p14:tracePt t="134830" x="9974263" y="3679825"/>
          <p14:tracePt t="134857" x="9991725" y="3652838"/>
          <p14:tracePt t="134883" x="9991725" y="3643313"/>
          <p14:tracePt t="134908" x="10001250" y="3625850"/>
          <p14:tracePt t="134933" x="10010775" y="3608388"/>
          <p14:tracePt t="134958" x="10028238" y="3589338"/>
          <p14:tracePt t="134983" x="10037763" y="3571875"/>
          <p14:tracePt t="135008" x="10037763" y="3554413"/>
          <p14:tracePt t="135034" x="10037763" y="3544888"/>
          <p14:tracePt t="135084" x="9894888" y="3598863"/>
          <p14:tracePt t="135108" x="9447213" y="3795713"/>
          <p14:tracePt t="135134" x="8537575" y="4108450"/>
          <p14:tracePt t="135182" x="6804025" y="4465638"/>
          <p14:tracePt t="135230" x="6500813" y="4465638"/>
          <p14:tracePt t="135256" x="6438900" y="4419600"/>
          <p14:tracePt t="135273" x="6411913" y="4394200"/>
          <p14:tracePt t="135290" x="6375400" y="4367213"/>
          <p14:tracePt t="135306" x="6313488" y="4322763"/>
          <p14:tracePt t="135323" x="6259513" y="4276725"/>
          <p14:tracePt t="135341" x="6224588" y="4232275"/>
          <p14:tracePt t="135365" x="6170613" y="4187825"/>
          <p14:tracePt t="135392" x="6116638" y="4133850"/>
          <p14:tracePt t="135416" x="6081713" y="4108450"/>
          <p14:tracePt t="135442" x="6081713" y="4081463"/>
          <p14:tracePt t="135468" x="6081713" y="4037013"/>
          <p14:tracePt t="135494" x="6116638" y="4010025"/>
          <p14:tracePt t="135519" x="6197600" y="3973513"/>
          <p14:tracePt t="135545" x="6348413" y="3919538"/>
          <p14:tracePt t="135572" x="6438900" y="3867150"/>
          <p14:tracePt t="135598" x="6446838" y="3840163"/>
          <p14:tracePt t="135624" x="6446838" y="3768725"/>
          <p14:tracePt t="135650" x="6446838" y="3670300"/>
          <p14:tracePt t="135675" x="6419850" y="3608388"/>
          <p14:tracePt t="135701" x="6357938" y="3536950"/>
          <p14:tracePt t="135727" x="6323013" y="3517900"/>
          <p14:tracePt t="135752" x="6286500" y="3490913"/>
          <p14:tracePt t="135756" x="6269038" y="3490913"/>
          <p14:tracePt t="135781" x="6242050" y="3490913"/>
          <p14:tracePt t="135807" x="6224588" y="3509963"/>
          <p14:tracePt t="135833" x="6153150" y="3687763"/>
          <p14:tracePt t="135856" x="6116638" y="3857625"/>
          <p14:tracePt t="135880" x="6116638" y="3973513"/>
          <p14:tracePt t="135903" x="6153150" y="3990975"/>
          <p14:tracePt t="135926" x="6161088" y="3990975"/>
          <p14:tracePt t="135949" x="6197600" y="3965575"/>
          <p14:tracePt t="135971" x="6224588" y="3929063"/>
          <p14:tracePt t="135994" x="6242050" y="3902075"/>
          <p14:tracePt t="136016" x="6242050" y="3894138"/>
          <p14:tracePt t="136243" x="6242050" y="3911600"/>
          <p14:tracePt t="136266" x="6276975" y="3973513"/>
          <p14:tracePt t="136293" x="6357938" y="4152900"/>
          <p14:tracePt t="136317" x="6527800" y="4394200"/>
          <p14:tracePt t="136340" x="6705600" y="4625975"/>
          <p14:tracePt t="136364" x="6813550" y="4741863"/>
          <p14:tracePt t="136373" x="6831013" y="4768850"/>
          <p14:tracePt t="136406" x="6831013" y="4813300"/>
          <p14:tracePt t="136439" x="6823075" y="4848225"/>
          <p14:tracePt t="136472" x="6759575" y="4894263"/>
          <p14:tracePt t="136489" x="6742113" y="4911725"/>
          <p14:tracePt t="136505" x="6661150" y="4938713"/>
          <p14:tracePt t="136522" x="6581775" y="4938713"/>
          <p14:tracePt t="136539" x="6500813" y="4938713"/>
          <p14:tracePt t="136556" x="6473825" y="4938713"/>
          <p14:tracePt t="136572" x="6465888" y="4938713"/>
          <p14:tracePt t="137103" x="6473825" y="4938713"/>
          <p14:tracePt t="137109" x="6483350" y="4938713"/>
          <p14:tracePt t="137122" x="6500813" y="4938713"/>
          <p14:tracePt t="137139" x="6537325" y="4938713"/>
          <p14:tracePt t="137155" x="6680200" y="4938713"/>
          <p14:tracePt t="137172" x="6823075" y="4938713"/>
          <p14:tracePt t="137188" x="6956425" y="4919663"/>
          <p14:tracePt t="137205" x="7153275" y="4902200"/>
          <p14:tracePt t="137239" x="7742238" y="4803775"/>
          <p14:tracePt t="137272" x="8180388" y="4652963"/>
          <p14:tracePt t="137305" x="8528050" y="4446588"/>
          <p14:tracePt t="137321" x="8661400" y="4330700"/>
          <p14:tracePt t="137339" x="8777288" y="4224338"/>
          <p14:tracePt t="137366" x="8991600" y="3929063"/>
          <p14:tracePt t="137389" x="9099550" y="3643313"/>
          <p14:tracePt t="137413" x="9170988" y="3348038"/>
          <p14:tracePt t="137436" x="9215438" y="3116263"/>
          <p14:tracePt t="137459" x="9232900" y="2894013"/>
          <p14:tracePt t="137481" x="9232900" y="2660650"/>
          <p14:tracePt t="137503" x="9232900" y="2446338"/>
          <p14:tracePt t="137527" x="9232900" y="2276475"/>
          <p14:tracePt t="137538" x="9232900" y="2232025"/>
          <p14:tracePt t="137555" x="9232900" y="2133600"/>
          <p14:tracePt t="137572" x="9232900" y="2054225"/>
          <p14:tracePt t="137589" x="9215438" y="1919288"/>
          <p14:tracePt t="137605" x="9205913" y="1830388"/>
          <p14:tracePt t="137621" x="9188450" y="1741488"/>
          <p14:tracePt t="137638" x="9170988" y="1670050"/>
          <p14:tracePt t="137656" x="9153525" y="1608138"/>
          <p14:tracePt t="137671" x="9126538" y="1562100"/>
          <p14:tracePt t="137688" x="9109075" y="1490663"/>
          <p14:tracePt t="137704" x="9090025" y="1419225"/>
          <p14:tracePt t="137721" x="9063038" y="1330325"/>
          <p14:tracePt t="137738" x="9028113" y="1231900"/>
          <p14:tracePt t="137754" x="8991600" y="1152525"/>
          <p14:tracePt t="137772" x="8966200" y="1116013"/>
          <p14:tracePt t="137789" x="8920163" y="1071563"/>
          <p14:tracePt t="137804" x="8894763" y="1044575"/>
          <p14:tracePt t="137821" x="8875713" y="1027113"/>
          <p14:tracePt t="137838" x="8867775" y="1027113"/>
          <p14:tracePt t="138030" x="8867775" y="1017588"/>
          <p14:tracePt t="138664" x="8858250" y="1027113"/>
          <p14:tracePt t="138669" x="8804275" y="1081088"/>
          <p14:tracePt t="138677" x="8715375" y="1187450"/>
          <p14:tracePt t="138687" x="8599488" y="1339850"/>
          <p14:tracePt t="138704" x="8286750" y="1679575"/>
          <p14:tracePt t="138721" x="8062913" y="2017713"/>
          <p14:tracePt t="138737" x="7848600" y="2455863"/>
          <p14:tracePt t="138771" x="7634288" y="3197225"/>
          <p14:tracePt t="138804" x="7589838" y="3402013"/>
          <p14:tracePt t="138837" x="7562850" y="3465513"/>
          <p14:tracePt t="138863" x="7537450" y="3509963"/>
          <p14:tracePt t="138888" x="7518400" y="3544888"/>
          <p14:tracePt t="138912" x="7518400" y="3598863"/>
          <p14:tracePt t="138938" x="7518400" y="3687763"/>
          <p14:tracePt t="138963" x="7562850" y="3894138"/>
          <p14:tracePt t="138989" x="7626350" y="4010025"/>
          <p14:tracePt t="139015" x="7705725" y="4071938"/>
          <p14:tracePt t="139042" x="7786688" y="4098925"/>
          <p14:tracePt t="139068" x="7823200" y="4081463"/>
          <p14:tracePt t="139093" x="7840663" y="4000500"/>
          <p14:tracePt t="139119" x="7840663" y="3803650"/>
          <p14:tracePt t="139149" x="7742238" y="3643313"/>
          <p14:tracePt t="139222" x="7331075" y="3679825"/>
          <p14:tracePt t="139249" x="7277100" y="3822700"/>
          <p14:tracePt t="139275" x="7296150" y="3983038"/>
          <p14:tracePt t="139301" x="7367588" y="4125913"/>
          <p14:tracePt t="139303" x="7402513" y="4133850"/>
          <p14:tracePt t="139329" x="7572375" y="4125913"/>
          <p14:tracePt t="139354" x="7742238" y="3990975"/>
          <p14:tracePt t="139379" x="7831138" y="3875088"/>
          <p14:tracePt t="139403" x="7831138" y="3830638"/>
          <p14:tracePt t="139427" x="7831138" y="3813175"/>
          <p14:tracePt t="139598" x="7840663" y="3813175"/>
          <p14:tracePt t="139623" x="7894638" y="3813175"/>
          <p14:tracePt t="139647" x="8134350" y="3687763"/>
          <p14:tracePt t="139669" x="8582025" y="3375025"/>
          <p14:tracePt t="139693" x="9045575" y="2874963"/>
          <p14:tracePt t="139737" x="9385300" y="2259013"/>
          <p14:tracePt t="139761" x="9394825" y="2089150"/>
          <p14:tracePt t="139785" x="9402763" y="1938338"/>
          <p14:tracePt t="139803" x="9402763" y="1847850"/>
          <p14:tracePt t="139820" x="9412288" y="1785938"/>
          <p14:tracePt t="139836" x="9420225" y="1768475"/>
          <p14:tracePt t="139853" x="9420225" y="1731963"/>
          <p14:tracePt t="139869" x="9420225" y="1697038"/>
          <p14:tracePt t="139886" x="9420225" y="1625600"/>
          <p14:tracePt t="139903" x="9439275" y="1527175"/>
          <p14:tracePt t="139920" x="9447213" y="1384300"/>
          <p14:tracePt t="139936" x="9456738" y="1241425"/>
          <p14:tracePt t="139954" x="9439275" y="1098550"/>
          <p14:tracePt t="139970" x="9402763" y="1054100"/>
          <p14:tracePt t="139986" x="9385300" y="1036638"/>
          <p14:tracePt t="140003" x="9375775" y="1036638"/>
          <p14:tracePt t="140452" x="9375775" y="1044575"/>
          <p14:tracePt t="140458" x="9385300" y="1081088"/>
          <p14:tracePt t="140469" x="9402763" y="1133475"/>
          <p14:tracePt t="140486" x="9466263" y="1258888"/>
          <p14:tracePt t="140502" x="9590088" y="1438275"/>
          <p14:tracePt t="140519" x="9867900" y="1857375"/>
          <p14:tracePt t="140536" x="10018713" y="2133600"/>
          <p14:tracePt t="140552" x="10090150" y="2347913"/>
          <p14:tracePt t="140587" x="10161588" y="2589213"/>
          <p14:tracePt t="140620" x="10225088" y="2670175"/>
          <p14:tracePt t="140652" x="10269538" y="2687638"/>
          <p14:tracePt t="140669" x="10287000" y="2687638"/>
          <p14:tracePt t="140686" x="10323513" y="2643188"/>
          <p14:tracePt t="140704" x="10367963" y="2527300"/>
          <p14:tracePt t="140720" x="10375900" y="2473325"/>
          <p14:tracePt t="140735" x="10375900" y="2446338"/>
          <p14:tracePt t="140752" x="10375900" y="2438400"/>
          <p14:tracePt t="140769" x="10340975" y="2446338"/>
          <p14:tracePt t="140785" x="10269538" y="2517775"/>
          <p14:tracePt t="140804" x="10090150" y="2759075"/>
          <p14:tracePt t="140829" x="9867900" y="3286125"/>
          <p14:tracePt t="140855" x="9813925" y="3670300"/>
          <p14:tracePt t="140883" x="9983788" y="3902075"/>
          <p14:tracePt t="140908" x="10144125" y="3973513"/>
          <p14:tracePt t="140936" x="10215563" y="3946525"/>
          <p14:tracePt t="140962" x="10233025" y="3911600"/>
          <p14:tracePt t="140986" x="10233025" y="3884613"/>
          <p14:tracePt t="141012" x="10198100" y="3857625"/>
          <p14:tracePt t="141038" x="10109200" y="3840163"/>
          <p14:tracePt t="141063" x="9858375" y="3884613"/>
          <p14:tracePt t="141090" x="8751888" y="4214813"/>
          <p14:tracePt t="141138" x="7769225" y="4411663"/>
          <p14:tracePt t="141185" x="7732713" y="4286250"/>
          <p14:tracePt t="141211" x="7715250" y="4143375"/>
          <p14:tracePt t="141236" x="7697788" y="4027488"/>
          <p14:tracePt t="141262" x="7688263" y="3965575"/>
          <p14:tracePt t="141290" x="7680325" y="3929063"/>
          <p14:tracePt t="141292" x="7680325" y="3919538"/>
          <p14:tracePt t="141318" x="7670800" y="3894138"/>
          <p14:tracePt t="141343" x="7661275" y="3875088"/>
          <p14:tracePt t="141369" x="7626350" y="3867150"/>
          <p14:tracePt t="141395" x="7589838" y="3867150"/>
          <p14:tracePt t="141419" x="7562850" y="3867150"/>
          <p14:tracePt t="141839" x="7554913" y="3867150"/>
          <p14:tracePt t="141864" x="7500938" y="3973513"/>
          <p14:tracePt t="141891" x="7348538" y="4268788"/>
          <p14:tracePt t="141918" x="7153275" y="4652963"/>
          <p14:tracePt t="141946" x="6848475" y="5357813"/>
          <p14:tracePt t="141968" x="6742113" y="5715000"/>
          <p14:tracePt t="142001" x="6715125" y="5894388"/>
          <p14:tracePt t="142018" x="6715125" y="5911850"/>
          <p14:tracePt t="142035" x="6724650" y="5919788"/>
          <p14:tracePt t="142051" x="6742113" y="5919788"/>
          <p14:tracePt t="142160" x="6751638" y="5911850"/>
          <p14:tracePt t="142178" x="6751638" y="5902325"/>
          <p14:tracePt t="142186" x="6751638" y="5894388"/>
          <p14:tracePt t="142203" x="6751638" y="5884863"/>
          <p14:tracePt t="142209" x="6751638" y="5875338"/>
          <p14:tracePt t="142219" x="6751638" y="5867400"/>
          <p14:tracePt t="142235" x="6751638" y="5857875"/>
          <p14:tracePt t="142251" x="6751638" y="5840413"/>
          <p14:tracePt t="142268" x="6759575" y="5830888"/>
          <p14:tracePt t="142284" x="6769100" y="5795963"/>
          <p14:tracePt t="142301" x="6786563" y="5776913"/>
          <p14:tracePt t="142318" x="6804025" y="5751513"/>
          <p14:tracePt t="142334" x="6831013" y="5724525"/>
          <p14:tracePt t="142351" x="6848475" y="5697538"/>
          <p14:tracePt t="142367" x="6867525" y="5680075"/>
          <p14:tracePt t="142384" x="6884988" y="5653088"/>
          <p14:tracePt t="142401" x="6902450" y="5616575"/>
          <p14:tracePt t="142417" x="6911975" y="5589588"/>
          <p14:tracePt t="142434" x="6911975" y="5562600"/>
          <p14:tracePt t="142451" x="6919913" y="5554663"/>
          <p14:tracePt t="142468" x="6919913" y="5545138"/>
          <p14:tracePt t="142484" x="6919913" y="5527675"/>
          <p14:tracePt t="142501" x="6929438" y="5510213"/>
          <p14:tracePt t="142517" x="6929438" y="5491163"/>
          <p14:tracePt t="142534" x="6929438" y="5473700"/>
          <p14:tracePt t="142551" x="6938963" y="5465763"/>
          <p14:tracePt t="142568" x="6946900" y="5438775"/>
          <p14:tracePt t="142584" x="6946900" y="5429250"/>
          <p14:tracePt t="142601" x="6946900" y="5419725"/>
          <p14:tracePt t="142618" x="6946900" y="5402263"/>
          <p14:tracePt t="142634" x="6956425" y="5394325"/>
          <p14:tracePt t="142651" x="6956425" y="5384800"/>
          <p14:tracePt t="142667" x="6965950" y="5375275"/>
          <p14:tracePt t="142684" x="6965950" y="5367338"/>
          <p14:tracePt t="142701" x="6973888" y="5348288"/>
          <p14:tracePt t="142717" x="6983413" y="5340350"/>
          <p14:tracePt t="142734" x="6983413" y="5330825"/>
          <p14:tracePt t="142751" x="6983413" y="5322888"/>
          <p14:tracePt t="142767" x="6991350" y="5313363"/>
          <p14:tracePt t="142784" x="6991350" y="5303838"/>
          <p14:tracePt t="142801" x="6991350" y="5295900"/>
          <p14:tracePt t="142817" x="6991350" y="5286375"/>
          <p14:tracePt t="142834" x="6991350" y="5276850"/>
          <p14:tracePt t="142857" x="6991350" y="5268913"/>
          <p14:tracePt t="142982" x="6991350" y="5259388"/>
          <p14:tracePt t="143030" x="6991350" y="5251450"/>
          <p14:tracePt t="143035" x="6991350" y="5241925"/>
          <p14:tracePt t="143052" x="6991350" y="5232400"/>
          <p14:tracePt t="143067" x="6991350" y="5214938"/>
          <p14:tracePt t="143084" x="6991350" y="5187950"/>
          <p14:tracePt t="143101" x="6991350" y="5170488"/>
          <p14:tracePt t="143117" x="6991350" y="5143500"/>
          <p14:tracePt t="143134" x="6991350" y="5133975"/>
          <p14:tracePt t="143151" x="6991350" y="5126038"/>
          <p14:tracePt t="143167" x="6991350" y="5116513"/>
          <p14:tracePt t="143209" x="6991350" y="5108575"/>
          <p14:tracePt t="143219" x="6991350" y="5099050"/>
          <p14:tracePt t="143234" x="6991350" y="5089525"/>
          <p14:tracePt t="143245" x="6991350" y="5081588"/>
          <p14:tracePt t="143251" x="6991350" y="5072063"/>
          <p14:tracePt t="143271" x="6991350" y="5062538"/>
          <p14:tracePt t="143287" x="6991350" y="5054600"/>
          <p14:tracePt t="143303" x="6983413" y="5045075"/>
          <p14:tracePt t="143316" x="6973888" y="5027613"/>
          <p14:tracePt t="143334" x="6973888" y="5018088"/>
          <p14:tracePt t="143350" x="6965950" y="5010150"/>
          <p14:tracePt t="143367" x="6965950" y="5000625"/>
          <p14:tracePt t="143384" x="6956425" y="4991100"/>
          <p14:tracePt t="143421" x="6956425" y="4983163"/>
          <p14:tracePt t="143434" x="6946900" y="4983163"/>
          <p14:tracePt t="143512" x="6938963" y="4973638"/>
          <p14:tracePt t="143528" x="6938963" y="4965700"/>
          <p14:tracePt t="143587" x="6938963" y="4956175"/>
          <p14:tracePt t="143730" x="6929438" y="4956175"/>
          <p14:tracePt t="143878" x="6919913" y="4956175"/>
          <p14:tracePt t="143884" x="6911975" y="4956175"/>
          <p14:tracePt t="143891" x="6902450" y="4956175"/>
          <p14:tracePt t="143899" x="6894513" y="4965700"/>
          <p14:tracePt t="143916" x="6884988" y="4965700"/>
          <p14:tracePt t="143933" x="6858000" y="4965700"/>
          <p14:tracePt t="143950" x="6840538" y="4965700"/>
          <p14:tracePt t="143966" x="6804025" y="4965700"/>
          <p14:tracePt t="143983" x="6796088" y="4965700"/>
          <p14:tracePt t="143999" x="6769100" y="4965700"/>
          <p14:tracePt t="144016" x="6759575" y="4965700"/>
          <p14:tracePt t="144033" x="6742113" y="4973638"/>
          <p14:tracePt t="144049" x="6732588" y="4973638"/>
          <p14:tracePt t="144066" x="6724650" y="4973638"/>
          <p14:tracePt t="144083" x="6715125" y="4973638"/>
          <p14:tracePt t="144099" x="6705600" y="4983163"/>
          <p14:tracePt t="144132" x="6697663" y="4983163"/>
          <p14:tracePt t="144150" x="6680200" y="5000625"/>
          <p14:tracePt t="144166" x="6661150" y="5027613"/>
          <p14:tracePt t="144183" x="6616700" y="5089525"/>
          <p14:tracePt t="144200" x="6608763" y="5143500"/>
          <p14:tracePt t="144216" x="6608763" y="5187950"/>
          <p14:tracePt t="144232" x="6616700" y="5214938"/>
          <p14:tracePt t="144249" x="6643688" y="5259388"/>
          <p14:tracePt t="144266" x="6670675" y="5286375"/>
          <p14:tracePt t="144282" x="6759575" y="5330825"/>
          <p14:tracePt t="144299" x="6831013" y="5340350"/>
          <p14:tracePt t="144316" x="6919913" y="5340350"/>
          <p14:tracePt t="144332" x="7000875" y="5322888"/>
          <p14:tracePt t="144349" x="7037388" y="5303838"/>
          <p14:tracePt t="144366" x="7054850" y="5276850"/>
          <p14:tracePt t="144383" x="7072313" y="5251450"/>
          <p14:tracePt t="144399" x="7072313" y="5197475"/>
          <p14:tracePt t="144416" x="7072313" y="5180013"/>
          <p14:tracePt t="144432" x="7062788" y="5143500"/>
          <p14:tracePt t="144449" x="7045325" y="5116513"/>
          <p14:tracePt t="144466" x="7027863" y="5099050"/>
          <p14:tracePt t="144934" x="7027863" y="5089525"/>
          <p14:tracePt t="144942" x="7054850" y="5081588"/>
          <p14:tracePt t="144951" x="7116763" y="5045075"/>
          <p14:tracePt t="144965" x="7340600" y="4902200"/>
          <p14:tracePt t="144983" x="7724775" y="4732338"/>
          <p14:tracePt t="144999" x="8296275" y="4438650"/>
          <p14:tracePt t="145016" x="8867775" y="4098925"/>
          <p14:tracePt t="145043" x="9796463" y="3232150"/>
          <p14:tracePt t="145092" x="10483850" y="2330450"/>
          <p14:tracePt t="145141" x="10626725" y="2000250"/>
          <p14:tracePt t="145168" x="10644188" y="1866900"/>
          <p14:tracePt t="145182" x="10644188" y="1795463"/>
          <p14:tracePt t="145198" x="10644188" y="1776413"/>
          <p14:tracePt t="145215" x="10644188" y="1758950"/>
          <p14:tracePt t="145232" x="10644188" y="1751013"/>
          <p14:tracePt t="145324" x="10653713" y="1751013"/>
          <p14:tracePt t="145440" x="10644188" y="1768475"/>
          <p14:tracePt t="145448" x="10626725" y="1812925"/>
          <p14:tracePt t="145456" x="10609263" y="1847850"/>
          <p14:tracePt t="145465" x="10590213" y="1893888"/>
          <p14:tracePt t="145482" x="10563225" y="1990725"/>
          <p14:tracePt t="145498" x="10528300" y="2098675"/>
          <p14:tracePt t="145515" x="10501313" y="2143125"/>
          <p14:tracePt t="145532" x="10483850" y="2160588"/>
          <p14:tracePt t="145548" x="10483850" y="2170113"/>
          <p14:tracePt t="145618" x="10483850" y="2160588"/>
          <p14:tracePt t="145635" x="10483850" y="2152650"/>
          <p14:tracePt t="145876" x="10483850" y="2160588"/>
          <p14:tracePt t="145893" x="10483850" y="2170113"/>
          <p14:tracePt t="145900" x="10483850" y="2179638"/>
          <p14:tracePt t="145908" x="10483850" y="2187575"/>
          <p14:tracePt t="145916" x="10474325" y="2205038"/>
          <p14:tracePt t="145932" x="10456863" y="2251075"/>
          <p14:tracePt t="145948" x="10439400" y="2347913"/>
          <p14:tracePt t="145965" x="10412413" y="2473325"/>
          <p14:tracePt t="145981" x="10402888" y="2598738"/>
          <p14:tracePt t="145998" x="10402888" y="2714625"/>
          <p14:tracePt t="146023" x="10420350" y="2928938"/>
          <p14:tracePt t="146048" x="10447338" y="3054350"/>
          <p14:tracePt t="146074" x="10474325" y="3133725"/>
          <p14:tracePt t="146097" x="10483850" y="3179763"/>
          <p14:tracePt t="146119" x="10510838" y="3224213"/>
          <p14:tracePt t="146141" x="10518775" y="3259138"/>
          <p14:tracePt t="146164" x="10528300" y="3276600"/>
          <p14:tracePt t="146186" x="10537825" y="3286125"/>
          <p14:tracePt t="146369" x="10537825" y="3276600"/>
          <p14:tracePt t="146393" x="10537825" y="3259138"/>
          <p14:tracePt t="146418" x="10537825" y="3241675"/>
          <p14:tracePt t="146442" x="10537825" y="3232150"/>
          <p14:tracePt t="146582" x="10537825" y="3241675"/>
          <p14:tracePt t="146607" x="10537825" y="3251200"/>
          <p14:tracePt t="146630" x="10545763" y="3251200"/>
          <p14:tracePt t="146654" x="10555288" y="3251200"/>
          <p14:tracePt t="146696" x="10555288" y="3241675"/>
          <p14:tracePt t="146718" x="10555288" y="3224213"/>
          <p14:tracePt t="146742" x="10555288" y="3205163"/>
          <p14:tracePt t="146764" x="10555288" y="3187700"/>
          <p14:tracePt t="147031" x="10555288" y="3179763"/>
          <p14:tracePt t="147055" x="10555288" y="3170238"/>
          <p14:tracePt t="147079" x="10555288" y="3152775"/>
          <p14:tracePt t="147101" x="10555288" y="3143250"/>
          <p14:tracePt t="147316" x="10555288" y="3133725"/>
          <p14:tracePt t="147339" x="10555288" y="3125788"/>
          <p14:tracePt t="147364" x="10555288" y="3098800"/>
          <p14:tracePt t="147386" x="10555288" y="3089275"/>
          <p14:tracePt t="148208" x="10555288" y="3081338"/>
          <p14:tracePt t="148396" x="10555288" y="3071813"/>
          <p14:tracePt t="148537" x="10545763" y="3071813"/>
          <p14:tracePt t="148559" x="10537825" y="3062288"/>
          <p14:tracePt t="148582" x="10474325" y="3062288"/>
          <p14:tracePt t="148606" x="10323513" y="3116263"/>
          <p14:tracePt t="148629" x="10198100" y="3170238"/>
          <p14:tracePt t="148653" x="10161588" y="3205163"/>
          <p14:tracePt t="148675" x="10126663" y="3232150"/>
          <p14:tracePt t="148698" x="10099675" y="3295650"/>
          <p14:tracePt t="148729" x="10099675" y="3455988"/>
          <p14:tracePt t="148752" x="10161588" y="3581400"/>
          <p14:tracePt t="148774" x="10233025" y="3714750"/>
          <p14:tracePt t="148796" x="10331450" y="3822700"/>
          <p14:tracePt t="148819" x="10375900" y="3848100"/>
          <p14:tracePt t="148822" x="10385425" y="3848100"/>
          <p14:tracePt t="148843" x="10420350" y="3857625"/>
          <p14:tracePt t="148867" x="10456863" y="3830638"/>
          <p14:tracePt t="148890" x="10501313" y="3795713"/>
          <p14:tracePt t="148912" x="10545763" y="3697288"/>
          <p14:tracePt t="148934" x="10582275" y="3633788"/>
          <p14:tracePt t="148957" x="10626725" y="3554413"/>
          <p14:tracePt t="148979" x="10661650" y="3419475"/>
          <p14:tracePt t="149002" x="10680700" y="3268663"/>
          <p14:tracePt t="149025" x="10680700" y="3179763"/>
          <p14:tracePt t="149048" x="10671175" y="3116263"/>
          <p14:tracePt t="149070" x="10617200" y="3036888"/>
          <p14:tracePt t="149093" x="10510838" y="2990850"/>
          <p14:tracePt t="149115" x="10348913" y="2973388"/>
          <p14:tracePt t="149137" x="10188575" y="3000375"/>
          <p14:tracePt t="149158" x="10134600" y="3036888"/>
          <p14:tracePt t="149182" x="10082213" y="3089275"/>
          <p14:tracePt t="149204" x="10055225" y="3160713"/>
          <p14:tracePt t="149228" x="9983788" y="3357563"/>
          <p14:tracePt t="149251" x="9956800" y="3455988"/>
          <p14:tracePt t="149273" x="9947275" y="3589338"/>
          <p14:tracePt t="149296" x="9991725" y="3697288"/>
          <p14:tracePt t="149319" x="10045700" y="3741738"/>
          <p14:tracePt t="149322" x="10072688" y="3751263"/>
          <p14:tracePt t="149343" x="10134600" y="3751263"/>
          <p14:tracePt t="149368" x="10323513" y="3714750"/>
          <p14:tracePt t="149390" x="10402888" y="3679825"/>
          <p14:tracePt t="149413" x="10447338" y="3643313"/>
          <p14:tracePt t="149436" x="10491788" y="3581400"/>
          <p14:tracePt t="149459" x="10518775" y="3465513"/>
          <p14:tracePt t="149482" x="10510838" y="3357563"/>
          <p14:tracePt t="149505" x="10474325" y="3313113"/>
          <p14:tracePt t="149529" x="10429875" y="3286125"/>
          <p14:tracePt t="149552" x="10412413" y="3286125"/>
          <p14:tracePt t="149575" x="10394950" y="3295650"/>
          <p14:tracePt t="149597" x="10348913" y="3340100"/>
          <p14:tracePt t="149621" x="10304463" y="3419475"/>
          <p14:tracePt t="149644" x="10260013" y="3562350"/>
          <p14:tracePt t="149667" x="10260013" y="3679825"/>
          <p14:tracePt t="149689" x="10287000" y="3741738"/>
          <p14:tracePt t="149711" x="10304463" y="3759200"/>
          <p14:tracePt t="149756" x="10313988" y="3759200"/>
          <p14:tracePt t="149778" x="10323513" y="3741738"/>
          <p14:tracePt t="149800" x="10331450" y="3714750"/>
          <p14:tracePt t="149822" x="10331450" y="3697288"/>
          <p14:tracePt t="149846" x="10331450" y="3687763"/>
          <p14:tracePt t="150364" x="10323513" y="3697288"/>
          <p14:tracePt t="150388" x="10082213" y="3983038"/>
          <p14:tracePt t="150416" x="9358313" y="4545013"/>
          <p14:tracePt t="150443" x="7518400" y="5643563"/>
          <p14:tracePt t="150470" x="6313488" y="6232525"/>
          <p14:tracePt t="150478" x="6054725" y="6367463"/>
          <p14:tracePt t="150511" x="5724525" y="6518275"/>
          <p14:tracePt t="150527" x="5715000" y="6527800"/>
          <p14:tracePt t="150576" x="5705475" y="6527800"/>
          <p14:tracePt t="150618" x="5705475" y="6483350"/>
          <p14:tracePt t="150627" x="5705475" y="6438900"/>
          <p14:tracePt t="150634" x="5705475" y="6384925"/>
          <p14:tracePt t="150644" x="5705475" y="6340475"/>
          <p14:tracePt t="150661" x="5688013" y="6259513"/>
          <p14:tracePt t="150677" x="5589588" y="6205538"/>
          <p14:tracePt t="150695" x="5322888" y="6224588"/>
          <p14:tracePt t="150711" x="5099050" y="6340475"/>
          <p14:tracePt t="150727" x="4929188" y="6456363"/>
          <p14:tracePt t="150744" x="4776788" y="6572250"/>
          <p14:tracePt t="150760" x="4697413" y="6634163"/>
          <p14:tracePt t="150778" x="4652963" y="6680200"/>
          <p14:tracePt t="150795" x="4554538" y="6732588"/>
          <p14:tracePt t="150811" x="4438650" y="6759575"/>
          <p14:tracePt t="150828" x="4303713" y="6786563"/>
          <p14:tracePt t="150844" x="4160838" y="6823075"/>
          <p14:tracePt t="150861" x="4071938" y="6823075"/>
          <p14:tracePt t="150877" x="4027488" y="6823075"/>
          <p14:tracePt t="150895" x="4010025" y="6823075"/>
          <p14:tracePt t="150911" x="3990975" y="6823075"/>
          <p14:tracePt t="150928" x="3973513" y="6823075"/>
          <p14:tracePt t="150944" x="3938588" y="6813550"/>
          <p14:tracePt t="150960" x="3911600" y="6804025"/>
          <p14:tracePt t="150977" x="3848100" y="6796088"/>
          <p14:tracePt t="150994" x="3795713" y="6769100"/>
          <p14:tracePt t="151011" x="3660775" y="6759575"/>
          <p14:tracePt t="151028" x="3536950" y="6759575"/>
          <p14:tracePt t="151044" x="3394075" y="6759575"/>
          <p14:tracePt t="151060" x="3251200" y="6777038"/>
          <p14:tracePt t="151077" x="3133725" y="6777038"/>
          <p14:tracePt t="151094" x="3071813" y="6777038"/>
          <p14:tracePt t="151111" x="3054350" y="6777038"/>
          <p14:tracePt t="151128" x="3044825" y="6786563"/>
          <p14:tracePt t="151144" x="3036888" y="6786563"/>
          <p14:tracePt t="151160" x="3017838" y="6804025"/>
          <p14:tracePt t="151177" x="2982913" y="6813550"/>
          <p14:tracePt t="151194" x="2938463" y="6831013"/>
          <p14:tracePt t="151210" x="2884488" y="6848475"/>
          <p14:tracePt t="151228" x="2830513" y="6848475"/>
          <p14:tracePt t="151244" x="2786063" y="6848475"/>
          <p14:tracePt t="151260" x="2705100" y="6848475"/>
          <p14:tracePt t="151277" x="2625725" y="6848475"/>
          <p14:tracePt t="151294" x="2581275" y="6848475"/>
          <p14:tracePt t="151310" x="2554288" y="6848475"/>
          <p14:tracePt t="151327" x="2527300" y="6840538"/>
          <p14:tracePt t="151330" x="2517775" y="6840538"/>
          <p14:tracePt t="151343" x="2490788" y="6831013"/>
          <p14:tracePt t="151360" x="2465388" y="6823075"/>
          <p14:tracePt t="151377" x="2428875" y="6823075"/>
          <p14:tracePt t="151393" x="2401888" y="6823075"/>
          <p14:tracePt t="151410" x="2384425" y="6813550"/>
          <p14:tracePt t="151427" x="2366963" y="6813550"/>
          <p14:tracePt t="151462" x="2357438" y="6813550"/>
          <p14:tracePt t="151477" x="2339975" y="6823075"/>
          <p14:tracePt t="151494" x="2330450" y="6823075"/>
          <p14:tracePt t="151511" x="2322513" y="6831013"/>
          <p14:tracePt t="151555" x="2312988" y="6840538"/>
          <p14:tracePt t="151562" x="2303463" y="6840538"/>
          <p14:tracePt t="151568" x="2295525" y="6848475"/>
          <p14:tracePt t="151577" x="2286000" y="6848475"/>
          <p14:tracePt t="151593" x="2259013" y="6848475"/>
          <p14:tracePt t="151610" x="2232025" y="6848475"/>
          <p14:tracePt t="151627" x="2205038" y="6848475"/>
          <p14:tracePt t="151643" x="2179638" y="6848475"/>
          <p14:tracePt t="151660" x="2160588" y="6848475"/>
          <p14:tracePt t="151677" x="2116138" y="6848475"/>
          <p14:tracePt t="151693" x="2098675" y="6848475"/>
          <p14:tracePt t="151710" x="2071688" y="6848475"/>
          <p14:tracePt t="151727" x="2062163" y="6848475"/>
          <p14:tracePt t="151743" x="2054225" y="6848475"/>
          <p14:tracePt t="151978" x="2062163" y="6840538"/>
          <p14:tracePt t="151987" x="2071688" y="6831013"/>
          <p14:tracePt t="151995" x="2081213" y="6813550"/>
          <p14:tracePt t="152010" x="2108200" y="6777038"/>
          <p14:tracePt t="152026" x="2133600" y="6742113"/>
          <p14:tracePt t="152043" x="2160588" y="6715125"/>
          <p14:tracePt t="152060" x="2187575" y="6688138"/>
          <p14:tracePt t="152076" x="2187575" y="6670675"/>
          <p14:tracePt t="152093" x="2197100" y="6661150"/>
          <p14:tracePt t="152181" x="2205038" y="6661150"/>
          <p14:tracePt t="152189" x="2214563" y="6670675"/>
          <p14:tracePt t="152196" x="2224088" y="6688138"/>
          <p14:tracePt t="152210" x="2268538" y="6715125"/>
          <p14:tracePt t="152226" x="2347913" y="6769100"/>
          <p14:tracePt t="152243" x="2428875" y="6804025"/>
          <p14:tracePt t="152259" x="2536825" y="6848475"/>
          <p14:tracePt t="152276" x="2625725" y="6848475"/>
          <p14:tracePt t="152293" x="2687638" y="6848475"/>
          <p14:tracePt t="152309" x="2714625" y="6848475"/>
          <p14:tracePt t="152443" x="2705100" y="6848475"/>
          <p14:tracePt t="152461" x="2697163" y="6848475"/>
          <p14:tracePt t="152541" x="2687638" y="6848475"/>
          <p14:tracePt t="152550" x="2679700" y="6848475"/>
          <p14:tracePt t="152567" x="2670175" y="6848475"/>
          <p14:tracePt t="152576" x="2652713" y="6848475"/>
          <p14:tracePt t="152593" x="2633663" y="6848475"/>
          <p14:tracePt t="152609" x="2616200" y="6848475"/>
          <p14:tracePt t="152626" x="2589213" y="6848475"/>
          <p14:tracePt t="152642" x="2562225" y="6848475"/>
          <p14:tracePt t="152659" x="2517775" y="6848475"/>
          <p14:tracePt t="152676" x="2500313" y="6848475"/>
          <p14:tracePt t="152709" x="2490788" y="6848475"/>
          <p14:tracePt t="152726" x="2482850" y="6848475"/>
          <p14:tracePt t="152743" x="2446338" y="6823075"/>
          <p14:tracePt t="152760" x="2419350" y="6813550"/>
          <p14:tracePt t="152776" x="2401888" y="6813550"/>
          <p14:tracePt t="152792" x="2401888" y="6804025"/>
          <p14:tracePt t="152919" x="2393950" y="6804025"/>
          <p14:tracePt t="152927" x="2384425" y="6804025"/>
          <p14:tracePt t="152935" x="2374900" y="6796088"/>
          <p14:tracePt t="152943" x="2347913" y="6796088"/>
          <p14:tracePt t="152959" x="2322513" y="6786563"/>
          <p14:tracePt t="152975" x="2286000" y="6769100"/>
          <p14:tracePt t="152992" x="2259013" y="6769100"/>
          <p14:tracePt t="153009" x="2232025" y="6769100"/>
          <p14:tracePt t="153026" x="2197100" y="6751638"/>
          <p14:tracePt t="153042" x="2179638" y="6751638"/>
          <p14:tracePt t="153059" x="2152650" y="6751638"/>
          <p14:tracePt t="153075" x="2133600" y="6751638"/>
          <p14:tracePt t="153092" x="2108200" y="6751638"/>
          <p14:tracePt t="153109" x="2089150" y="6751638"/>
          <p14:tracePt t="153126" x="2054225" y="6751638"/>
          <p14:tracePt t="153159" x="2054225" y="6759575"/>
          <p14:tracePt t="153175" x="2044700" y="6759575"/>
          <p14:tracePt t="153192" x="2017713" y="6777038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0" y="12130"/>
            <a:ext cx="867195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D. Tugas kelompok: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08806" y="866786"/>
            <a:ext cx="29961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26571" y="1585243"/>
            <a:ext cx="116390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Cari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citra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ukuran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banyaknya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baris dan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kolom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masing-masing di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1000,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kemudian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lakukan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kompresi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citra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ukuran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 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5, 25, 50, 150 dan 200. 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Tentukan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rasio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kompresinya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MSE dan PSNR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setiap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 dan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menurut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anda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mana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yg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paling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layak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endParaRPr lang="en-ID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Pilihlah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rasio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 (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akar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ciri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 + …+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akar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ciri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r)/(total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akar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ciri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&gt; 0.8</a:t>
            </a:r>
          </a:p>
        </p:txBody>
      </p:sp>
    </p:spTree>
    <p:extLst>
      <p:ext uri="{BB962C8B-B14F-4D97-AF65-F5344CB8AC3E}">
        <p14:creationId xmlns:p14="http://schemas.microsoft.com/office/powerpoint/2010/main" val="284468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61"/>
    </mc:Choice>
    <mc:Fallback xmlns="">
      <p:transition spd="slow" advTm="35961"/>
    </mc:Fallback>
  </mc:AlternateContent>
  <p:extLst>
    <p:ext uri="{3A86A75C-4F4B-4683-9AE1-C65F6400EC91}">
      <p14:laserTraceLst xmlns:p14="http://schemas.microsoft.com/office/powerpoint/2010/main">
        <p14:tracePtLst>
          <p14:tracePt t="567" x="7412038" y="5037138"/>
          <p14:tracePt t="603" x="7412038" y="5027613"/>
          <p14:tracePt t="609" x="7402513" y="5018088"/>
          <p14:tracePt t="626" x="7385050" y="5010150"/>
          <p14:tracePt t="640" x="7304088" y="4973638"/>
          <p14:tracePt t="674" x="6929438" y="4875213"/>
          <p14:tracePt t="707" x="6473825" y="4741863"/>
          <p14:tracePt t="741" x="6116638" y="4330700"/>
          <p14:tracePt t="757" x="6010275" y="4179888"/>
          <p14:tracePt t="773" x="5938838" y="4017963"/>
          <p14:tracePt t="790" x="5884863" y="3867150"/>
          <p14:tracePt t="807" x="5848350" y="3732213"/>
          <p14:tracePt t="824" x="5813425" y="3625850"/>
          <p14:tracePt t="841" x="5759450" y="3490913"/>
          <p14:tracePt t="857" x="5724525" y="3455988"/>
          <p14:tracePt t="874" x="5697538" y="3411538"/>
          <p14:tracePt t="890" x="5670550" y="3375025"/>
          <p14:tracePt t="907" x="5643563" y="3340100"/>
          <p14:tracePt t="923" x="5589588" y="3295650"/>
          <p14:tracePt t="941" x="5527675" y="3268663"/>
          <p14:tracePt t="957" x="5438775" y="3241675"/>
          <p14:tracePt t="973" x="5357813" y="3224213"/>
          <p14:tracePt t="990" x="5259388" y="3224213"/>
          <p14:tracePt t="1007" x="5160963" y="3224213"/>
          <p14:tracePt t="1023" x="5054600" y="3241675"/>
          <p14:tracePt t="1040" x="4946650" y="3268663"/>
          <p14:tracePt t="1057" x="4848225" y="3295650"/>
          <p14:tracePt t="1073" x="4768850" y="3303588"/>
          <p14:tracePt t="1090" x="4724400" y="3295650"/>
          <p14:tracePt t="1107" x="4687888" y="3295650"/>
          <p14:tracePt t="1123" x="4633913" y="3313113"/>
          <p14:tracePt t="1140" x="4589463" y="3313113"/>
          <p14:tracePt t="1156" x="4572000" y="3322638"/>
          <p14:tracePt t="1174" x="4554538" y="3322638"/>
          <p14:tracePt t="1190" x="4554538" y="3330575"/>
          <p14:tracePt t="1250" x="4562475" y="3330575"/>
          <p14:tracePt t="1266" x="4562475" y="3322638"/>
          <p14:tracePt t="1364" x="4562475" y="3330575"/>
          <p14:tracePt t="1373" x="4572000" y="3340100"/>
          <p14:tracePt t="1379" x="4589463" y="3340100"/>
          <p14:tracePt t="1390" x="4598988" y="3340100"/>
          <p14:tracePt t="1406" x="4616450" y="3348038"/>
          <p14:tracePt t="1423" x="4625975" y="3340100"/>
          <p14:tracePt t="4103" x="4625975" y="3330575"/>
          <p14:tracePt t="4112" x="4633913" y="3330575"/>
          <p14:tracePt t="4121" x="4643438" y="3268663"/>
          <p14:tracePt t="4137" x="4643438" y="3125788"/>
          <p14:tracePt t="4154" x="4643438" y="2973388"/>
          <p14:tracePt t="4188" x="4581525" y="2643188"/>
          <p14:tracePt t="4221" x="4419600" y="2143125"/>
          <p14:tracePt t="4254" x="4170363" y="1901825"/>
          <p14:tracePt t="4271" x="4098925" y="1857375"/>
          <p14:tracePt t="4287" x="4062413" y="1830388"/>
          <p14:tracePt t="4304" x="4037013" y="1803400"/>
          <p14:tracePt t="4322" x="4010025" y="1776413"/>
          <p14:tracePt t="4338" x="3983038" y="1758950"/>
          <p14:tracePt t="4354" x="3973513" y="1741488"/>
          <p14:tracePt t="4371" x="3965575" y="1724025"/>
          <p14:tracePt t="4387" x="3946525" y="1724025"/>
          <p14:tracePt t="4404" x="3938588" y="1714500"/>
          <p14:tracePt t="4422" x="3929063" y="1704975"/>
          <p14:tracePt t="4810" x="3938588" y="1704975"/>
          <p14:tracePt t="4816" x="3983038" y="1704975"/>
          <p14:tracePt t="4825" x="4037013" y="1697038"/>
          <p14:tracePt t="4837" x="4108450" y="1679575"/>
          <p14:tracePt t="4854" x="4330700" y="1571625"/>
          <p14:tracePt t="4870" x="4902200" y="1303338"/>
          <p14:tracePt t="4904" x="5902325" y="696913"/>
          <p14:tracePt t="4938" x="6411913" y="401638"/>
          <p14:tracePt t="4970" x="6589713" y="312738"/>
          <p14:tracePt t="4987" x="6616700" y="303213"/>
          <p14:tracePt t="5003" x="6643688" y="303213"/>
          <p14:tracePt t="5020" x="6715125" y="322263"/>
          <p14:tracePt t="5037" x="6813550" y="339725"/>
          <p14:tracePt t="5054" x="6929438" y="374650"/>
          <p14:tracePt t="5070" x="7054850" y="438150"/>
          <p14:tracePt t="5087" x="7340600" y="517525"/>
          <p14:tracePt t="5103" x="7572375" y="561975"/>
          <p14:tracePt t="5120" x="7813675" y="598488"/>
          <p14:tracePt t="5137" x="8072438" y="642938"/>
          <p14:tracePt t="5154" x="8331200" y="652463"/>
          <p14:tracePt t="5170" x="8653463" y="615950"/>
          <p14:tracePt t="5187" x="9018588" y="554038"/>
          <p14:tracePt t="5203" x="9582150" y="401638"/>
          <p14:tracePt t="5220" x="9875838" y="258763"/>
          <p14:tracePt t="5236" x="10109200" y="152400"/>
          <p14:tracePt t="5253" x="10252075" y="88900"/>
          <p14:tracePt t="5257" x="10296525" y="71438"/>
          <p14:tracePt t="5270" x="10340975" y="61913"/>
          <p14:tracePt t="5287" x="10367963" y="53975"/>
          <p14:tracePt t="5304" x="10402888" y="71438"/>
          <p14:tracePt t="5320" x="10420350" y="98425"/>
          <p14:tracePt t="5336" x="10456863" y="142875"/>
          <p14:tracePt t="5353" x="10483850" y="187325"/>
          <p14:tracePt t="5370" x="10510838" y="231775"/>
          <p14:tracePt t="5387" x="10537825" y="276225"/>
          <p14:tracePt t="5404" x="10572750" y="374650"/>
          <p14:tracePt t="5421" x="10582275" y="428625"/>
          <p14:tracePt t="5437" x="10582275" y="465138"/>
          <p14:tracePt t="5453" x="10582275" y="517525"/>
          <p14:tracePt t="5470" x="10545763" y="598488"/>
          <p14:tracePt t="5487" x="10510838" y="704850"/>
          <p14:tracePt t="5504" x="10447338" y="812800"/>
          <p14:tracePt t="5522" x="10348913" y="946150"/>
          <p14:tracePt t="5537" x="10269538" y="1027113"/>
          <p14:tracePt t="5554" x="10198100" y="1071563"/>
          <p14:tracePt t="5571" x="10090150" y="1133475"/>
          <p14:tracePt t="5587" x="9947275" y="1214438"/>
          <p14:tracePt t="5604" x="9661525" y="1366838"/>
          <p14:tracePt t="5620" x="9412288" y="1465263"/>
          <p14:tracePt t="5637" x="9161463" y="1544638"/>
          <p14:tracePt t="5653" x="8920163" y="1598613"/>
          <p14:tracePt t="5670" x="8697913" y="1670050"/>
          <p14:tracePt t="5686" x="8483600" y="1714500"/>
          <p14:tracePt t="5703" x="8277225" y="1768475"/>
          <p14:tracePt t="5720" x="8018463" y="1830388"/>
          <p14:tracePt t="5737" x="7894638" y="1866900"/>
          <p14:tracePt t="5753" x="7804150" y="1901825"/>
          <p14:tracePt t="5770" x="7751763" y="1919288"/>
          <p14:tracePt t="5786" x="7732713" y="1919288"/>
          <p14:tracePt t="5803" x="7724775" y="1919288"/>
          <p14:tracePt t="5851" x="7724775" y="1928813"/>
          <p14:tracePt t="5857" x="7742238" y="1928813"/>
          <p14:tracePt t="10355" x="7732713" y="1928813"/>
          <p14:tracePt t="10612" x="7724775" y="1928813"/>
          <p14:tracePt t="10621" x="7634288" y="1928813"/>
          <p14:tracePt t="10633" x="7518400" y="1928813"/>
          <p14:tracePt t="10649" x="7215188" y="1982788"/>
          <p14:tracePt t="10683" x="5894388" y="2490788"/>
          <p14:tracePt t="10716" x="4322763" y="2946400"/>
          <p14:tracePt t="10750" x="3044825" y="3295650"/>
          <p14:tracePt t="10766" x="2741613" y="3340100"/>
          <p14:tracePt t="10782" x="2527300" y="3348038"/>
          <p14:tracePt t="10799" x="2482850" y="3348038"/>
          <p14:tracePt t="10815" x="2455863" y="3340100"/>
          <p14:tracePt t="10832" x="2438400" y="3322638"/>
          <p14:tracePt t="10849" x="2411413" y="3303588"/>
          <p14:tracePt t="10866" x="2366963" y="3286125"/>
          <p14:tracePt t="10882" x="2339975" y="3259138"/>
          <p14:tracePt t="10899" x="2295525" y="3224213"/>
          <p14:tracePt t="10915" x="2241550" y="3197225"/>
          <p14:tracePt t="10932" x="2197100" y="3179763"/>
          <p14:tracePt t="10948" x="2143125" y="3143250"/>
          <p14:tracePt t="10966" x="2081213" y="3125788"/>
          <p14:tracePt t="10982" x="1990725" y="3089275"/>
          <p14:tracePt t="10999" x="1911350" y="3044825"/>
          <p14:tracePt t="11015" x="1893888" y="2955925"/>
          <p14:tracePt t="11032" x="1884363" y="2803525"/>
          <p14:tracePt t="11048" x="1847850" y="2670175"/>
          <p14:tracePt t="11065" x="1812925" y="2554288"/>
          <p14:tracePt t="11082" x="1768475" y="2465388"/>
          <p14:tracePt t="11099" x="1741488" y="2419350"/>
          <p14:tracePt t="11116" x="1704975" y="2384425"/>
          <p14:tracePt t="11132" x="1687513" y="2357438"/>
          <p14:tracePt t="11148" x="1687513" y="2339975"/>
          <p14:tracePt t="11165" x="1670050" y="2322513"/>
          <p14:tracePt t="11182" x="1652588" y="2276475"/>
          <p14:tracePt t="11199" x="1643063" y="2251075"/>
          <p14:tracePt t="11217" x="1643063" y="2205038"/>
          <p14:tracePt t="11232" x="1625600" y="2170113"/>
          <p14:tracePt t="11248" x="1616075" y="2133600"/>
          <p14:tracePt t="11265" x="1608138" y="2098675"/>
          <p14:tracePt t="11282" x="1589088" y="2044700"/>
          <p14:tracePt t="11299" x="1554163" y="2000250"/>
          <p14:tracePt t="11317" x="1527175" y="1946275"/>
          <p14:tracePt t="11332" x="1509713" y="1919288"/>
          <p14:tracePt t="11348" x="1490663" y="1884363"/>
          <p14:tracePt t="11365" x="1482725" y="1839913"/>
          <p14:tracePt t="11382" x="1465263" y="1785938"/>
          <p14:tracePt t="11399" x="1446213" y="1724025"/>
          <p14:tracePt t="11416" x="1419225" y="1679575"/>
          <p14:tracePt t="11432" x="1411288" y="1660525"/>
          <p14:tracePt t="11448" x="1411288" y="1643063"/>
          <p14:tracePt t="11465" x="1401763" y="1643063"/>
          <p14:tracePt t="11688" x="1401763" y="1652588"/>
          <p14:tracePt t="11695" x="1401763" y="1660525"/>
          <p14:tracePt t="11704" x="1401763" y="1670050"/>
          <p14:tracePt t="11715" x="1411288" y="1679575"/>
          <p14:tracePt t="11732" x="1465263" y="1731963"/>
          <p14:tracePt t="11748" x="1598613" y="1803400"/>
          <p14:tracePt t="11765" x="1955800" y="1911350"/>
          <p14:tracePt t="11781" x="2419350" y="1965325"/>
          <p14:tracePt t="11798" x="3044825" y="1965325"/>
          <p14:tracePt t="11815" x="3776663" y="1965325"/>
          <p14:tracePt t="11832" x="4679950" y="1901825"/>
          <p14:tracePt t="11849" x="5626100" y="1776413"/>
          <p14:tracePt t="11865" x="7116763" y="1517650"/>
          <p14:tracePt t="11881" x="7912100" y="1312863"/>
          <p14:tracePt t="11898" x="8518525" y="1125538"/>
          <p14:tracePt t="11915" x="8974138" y="1027113"/>
          <p14:tracePt t="11931" x="9313863" y="874713"/>
          <p14:tracePt t="11948" x="9555163" y="758825"/>
          <p14:tracePt t="11965" x="9732963" y="652463"/>
          <p14:tracePt t="11981" x="9939338" y="554038"/>
          <p14:tracePt t="11998" x="10045700" y="509588"/>
          <p14:tracePt t="12014" x="10099675" y="473075"/>
          <p14:tracePt t="12031" x="10180638" y="438150"/>
          <p14:tracePt t="12048" x="10287000" y="374650"/>
          <p14:tracePt t="12065" x="10394950" y="322263"/>
          <p14:tracePt t="12081" x="10510838" y="250825"/>
          <p14:tracePt t="12098" x="10715625" y="142875"/>
          <p14:tracePt t="12114" x="10823575" y="107950"/>
          <p14:tracePt t="12131" x="10885488" y="80963"/>
          <p14:tracePt t="12148" x="10912475" y="61913"/>
          <p14:tracePt t="12164" x="10920413" y="53975"/>
          <p14:tracePt t="12221" x="10929938" y="53975"/>
          <p14:tracePt t="12229" x="10939463" y="61913"/>
          <p14:tracePt t="12237" x="10947400" y="88900"/>
          <p14:tracePt t="12248" x="10947400" y="115888"/>
          <p14:tracePt t="12265" x="10947400" y="214313"/>
          <p14:tracePt t="12281" x="10929938" y="339725"/>
          <p14:tracePt t="12299" x="10875963" y="544513"/>
          <p14:tracePt t="12316" x="10841038" y="687388"/>
          <p14:tracePt t="12331" x="10804525" y="812800"/>
          <p14:tracePt t="12347" x="10752138" y="911225"/>
          <p14:tracePt t="12364" x="10715625" y="1017588"/>
          <p14:tracePt t="12381" x="10680700" y="1108075"/>
          <p14:tracePt t="12399" x="10634663" y="1231900"/>
          <p14:tracePt t="12416" x="10609263" y="1276350"/>
          <p14:tracePt t="12431" x="10582275" y="1312863"/>
          <p14:tracePt t="12447" x="10555288" y="1339850"/>
          <p14:tracePt t="12464" x="10528300" y="1366838"/>
          <p14:tracePt t="12481" x="10501313" y="1393825"/>
          <p14:tracePt t="12499" x="10466388" y="1438275"/>
          <p14:tracePt t="12515" x="10447338" y="1455738"/>
          <p14:tracePt t="12531" x="10439400" y="1473200"/>
          <p14:tracePt t="12581" x="10439400" y="1482725"/>
          <p14:tracePt t="12743" x="10429875" y="1490663"/>
          <p14:tracePt t="12790" x="10420350" y="1500188"/>
          <p14:tracePt t="12806" x="10412413" y="1509713"/>
          <p14:tracePt t="12814" x="10402888" y="1527175"/>
          <p14:tracePt t="12821" x="10385425" y="1536700"/>
          <p14:tracePt t="12830" x="10375900" y="1554163"/>
          <p14:tracePt t="12847" x="10340975" y="1581150"/>
          <p14:tracePt t="12864" x="10269538" y="1633538"/>
          <p14:tracePt t="12880" x="10134600" y="1731963"/>
          <p14:tracePt t="12897" x="9680575" y="2044700"/>
          <p14:tracePt t="12914" x="9197975" y="2366963"/>
          <p14:tracePt t="12930" x="8769350" y="2608263"/>
          <p14:tracePt t="12947" x="8447088" y="2768600"/>
          <p14:tracePt t="12964" x="8108950" y="2901950"/>
          <p14:tracePt t="12980" x="7769225" y="3062288"/>
          <p14:tracePt t="12997" x="7348538" y="3276600"/>
          <p14:tracePt t="13014" x="6616700" y="3598863"/>
          <p14:tracePt t="13030" x="6134100" y="3786188"/>
          <p14:tracePt t="13047" x="5670550" y="3938588"/>
          <p14:tracePt t="13063" x="5357813" y="4010025"/>
          <p14:tracePt t="13081" x="5116513" y="4071938"/>
          <p14:tracePt t="13098" x="4894263" y="4125913"/>
          <p14:tracePt t="13115" x="4581525" y="4187825"/>
          <p14:tracePt t="13130" x="4411663" y="4224338"/>
          <p14:tracePt t="13147" x="4303713" y="4251325"/>
          <p14:tracePt t="13163" x="4241800" y="4251325"/>
          <p14:tracePt t="13180" x="4224338" y="4251325"/>
          <p14:tracePt t="13197" x="4197350" y="4251325"/>
          <p14:tracePt t="13214" x="4152900" y="4241800"/>
          <p14:tracePt t="13231" x="4133850" y="4241800"/>
          <p14:tracePt t="13247" x="4108450" y="4232275"/>
          <p14:tracePt t="13263" x="4089400" y="4232275"/>
          <p14:tracePt t="13280" x="4062413" y="4232275"/>
          <p14:tracePt t="13297" x="4044950" y="4232275"/>
          <p14:tracePt t="13314" x="4027488" y="4232275"/>
          <p14:tracePt t="13331" x="4000500" y="4241800"/>
          <p14:tracePt t="13348" x="3973513" y="4259263"/>
          <p14:tracePt t="13363" x="3956050" y="4276725"/>
          <p14:tracePt t="13380" x="3929063" y="4295775"/>
          <p14:tracePt t="13397" x="3902075" y="4303713"/>
          <p14:tracePt t="13414" x="3884613" y="4303713"/>
          <p14:tracePt t="13431" x="3813175" y="4303713"/>
          <p14:tracePt t="13448" x="3724275" y="4286250"/>
          <p14:tracePt t="13464" x="3625850" y="4268788"/>
          <p14:tracePt t="13480" x="3490913" y="4241800"/>
          <p14:tracePt t="13497" x="3357563" y="4205288"/>
          <p14:tracePt t="13514" x="3214688" y="4170363"/>
          <p14:tracePt t="13531" x="3062288" y="4089400"/>
          <p14:tracePt t="13547" x="2955925" y="4037013"/>
          <p14:tracePt t="13564" x="2847975" y="4000500"/>
          <p14:tracePt t="13580" x="2751138" y="3973513"/>
          <p14:tracePt t="13597" x="2697163" y="3956050"/>
          <p14:tracePt t="13613" x="2652713" y="3938588"/>
          <p14:tracePt t="13631" x="2616200" y="3911600"/>
          <p14:tracePt t="13647" x="2589213" y="3894138"/>
          <p14:tracePt t="13663" x="2544763" y="3875088"/>
          <p14:tracePt t="13680" x="2455863" y="3840163"/>
          <p14:tracePt t="13697" x="2347913" y="3830638"/>
          <p14:tracePt t="13713" x="2259013" y="3813175"/>
          <p14:tracePt t="13730" x="2197100" y="3795713"/>
          <p14:tracePt t="13747" x="2133600" y="3751263"/>
          <p14:tracePt t="13763" x="2108200" y="3732213"/>
          <p14:tracePt t="13780" x="2081213" y="3697288"/>
          <p14:tracePt t="13796" x="2054225" y="3625850"/>
          <p14:tracePt t="13813" x="2017713" y="3544888"/>
          <p14:tracePt t="13830" x="1990725" y="3455988"/>
          <p14:tracePt t="13847" x="1955800" y="3348038"/>
          <p14:tracePt t="13863" x="1938338" y="3170238"/>
          <p14:tracePt t="13880" x="1938338" y="3036888"/>
          <p14:tracePt t="13896" x="1938338" y="2928938"/>
          <p14:tracePt t="13913" x="1928813" y="2830513"/>
          <p14:tracePt t="13930" x="1919288" y="2732088"/>
          <p14:tracePt t="13947" x="1901825" y="2633663"/>
          <p14:tracePt t="13963" x="1884363" y="2562225"/>
          <p14:tracePt t="13980" x="1884363" y="2482850"/>
          <p14:tracePt t="13996" x="1866900" y="2438400"/>
          <p14:tracePt t="14013" x="1857375" y="2401888"/>
          <p14:tracePt t="14030" x="1830388" y="2357438"/>
          <p14:tracePt t="14046" x="1803400" y="2322513"/>
          <p14:tracePt t="14063" x="1776413" y="2276475"/>
          <p14:tracePt t="14080" x="1751013" y="2251075"/>
          <p14:tracePt t="14096" x="1714500" y="2214563"/>
          <p14:tracePt t="14113" x="1670050" y="2187575"/>
          <p14:tracePt t="14129" x="1589088" y="2152650"/>
          <p14:tracePt t="14146" x="1509713" y="2125663"/>
          <p14:tracePt t="14163" x="1411288" y="2098675"/>
          <p14:tracePt t="14180" x="1330325" y="2071688"/>
          <p14:tracePt t="14196" x="1295400" y="2054225"/>
          <p14:tracePt t="14213" x="1268413" y="2027238"/>
          <p14:tracePt t="14229" x="1258888" y="2009775"/>
          <p14:tracePt t="14246" x="1231900" y="1982788"/>
          <p14:tracePt t="14263" x="1204913" y="1955800"/>
          <p14:tracePt t="14280" x="1187450" y="1938338"/>
          <p14:tracePt t="14297" x="1160463" y="1893888"/>
          <p14:tracePt t="14312" x="1143000" y="1884363"/>
          <p14:tracePt t="14329" x="1133475" y="1857375"/>
          <p14:tracePt t="14346" x="1125538" y="1839913"/>
          <p14:tracePt t="14362" x="1108075" y="1822450"/>
          <p14:tracePt t="14379" x="1108075" y="1803400"/>
          <p14:tracePt t="14397" x="1098550" y="1776413"/>
          <p14:tracePt t="14413" x="1098550" y="1758950"/>
          <p14:tracePt t="14429" x="1098550" y="1741488"/>
          <p14:tracePt t="14573" x="1108075" y="1741488"/>
          <p14:tracePt t="14580" x="1125538" y="1731963"/>
          <p14:tracePt t="14588" x="1160463" y="1731963"/>
          <p14:tracePt t="14597" x="1204913" y="1731963"/>
          <p14:tracePt t="14612" x="1312863" y="1731963"/>
          <p14:tracePt t="14629" x="1490663" y="1741488"/>
          <p14:tracePt t="14646" x="1795463" y="1741488"/>
          <p14:tracePt t="14663" x="2724150" y="1643063"/>
          <p14:tracePt t="14680" x="3554413" y="1490663"/>
          <p14:tracePt t="14695" x="4554538" y="1276350"/>
          <p14:tracePt t="14712" x="5626100" y="1089025"/>
          <p14:tracePt t="14729" x="6680200" y="1017588"/>
          <p14:tracePt t="14746" x="7697788" y="839788"/>
          <p14:tracePt t="14762" x="8501063" y="704850"/>
          <p14:tracePt t="14780" x="9429750" y="598488"/>
          <p14:tracePt t="14796" x="9796463" y="554038"/>
          <p14:tracePt t="14813" x="10010775" y="509588"/>
          <p14:tracePt t="14829" x="10144125" y="500063"/>
          <p14:tracePt t="14846" x="10233025" y="500063"/>
          <p14:tracePt t="14862" x="10277475" y="500063"/>
          <p14:tracePt t="14879" x="10313988" y="527050"/>
          <p14:tracePt t="14896" x="10348913" y="561975"/>
          <p14:tracePt t="14912" x="10367963" y="588963"/>
          <p14:tracePt t="14929" x="10385425" y="615950"/>
          <p14:tracePt t="14946" x="10412413" y="642938"/>
          <p14:tracePt t="14963" x="10429875" y="679450"/>
          <p14:tracePt t="14979" x="10447338" y="723900"/>
          <p14:tracePt t="14995" x="10474325" y="847725"/>
          <p14:tracePt t="15012" x="10501313" y="946150"/>
          <p14:tracePt t="15029" x="10528300" y="1000125"/>
          <p14:tracePt t="15045" x="10555288" y="1044575"/>
          <p14:tracePt t="15062" x="10582275" y="1062038"/>
          <p14:tracePt t="15079" x="10599738" y="1089025"/>
          <p14:tracePt t="15096" x="10626725" y="1116013"/>
          <p14:tracePt t="15112" x="10644188" y="1133475"/>
          <p14:tracePt t="15129" x="10653713" y="1143000"/>
          <p14:tracePt t="15269" x="10653713" y="1152525"/>
          <p14:tracePt t="15276" x="10634663" y="1160463"/>
          <p14:tracePt t="15282" x="10609263" y="1196975"/>
          <p14:tracePt t="15295" x="10555288" y="1250950"/>
          <p14:tracePt t="15312" x="10420350" y="1384300"/>
          <p14:tracePt t="15329" x="10028238" y="1643063"/>
          <p14:tracePt t="15345" x="9725025" y="1822450"/>
          <p14:tracePt t="15362" x="9412288" y="2000250"/>
          <p14:tracePt t="15379" x="9063038" y="2187575"/>
          <p14:tracePt t="15395" x="8661400" y="2357438"/>
          <p14:tracePt t="15413" x="7920038" y="2679700"/>
          <p14:tracePt t="15430" x="7412038" y="2901950"/>
          <p14:tracePt t="15446" x="7027863" y="3071813"/>
          <p14:tracePt t="15462" x="6742113" y="3187700"/>
          <p14:tracePt t="15478" x="6500813" y="3295650"/>
          <p14:tracePt t="15495" x="6313488" y="3367088"/>
          <p14:tracePt t="15511" x="6116638" y="3429000"/>
          <p14:tracePt t="15529" x="5813425" y="3581400"/>
          <p14:tracePt t="15546" x="5626100" y="3670300"/>
          <p14:tracePt t="15561" x="5438775" y="3768725"/>
          <p14:tracePt t="15578" x="5251450" y="3822700"/>
          <p14:tracePt t="15595" x="5089525" y="3867150"/>
          <p14:tracePt t="15611" x="4965700" y="3902075"/>
          <p14:tracePt t="15630" x="4884738" y="3902075"/>
          <p14:tracePt t="15646" x="4776788" y="3902075"/>
          <p14:tracePt t="15662" x="4714875" y="3902075"/>
          <p14:tracePt t="15678" x="4616450" y="3884613"/>
          <p14:tracePt t="15695" x="4518025" y="3857625"/>
          <p14:tracePt t="15711" x="4438650" y="3822700"/>
          <p14:tracePt t="15729" x="4367213" y="3786188"/>
          <p14:tracePt t="15745" x="4205288" y="3687763"/>
          <p14:tracePt t="15762" x="4098925" y="3589338"/>
          <p14:tracePt t="15778" x="3990975" y="3473450"/>
          <p14:tracePt t="15795" x="3875088" y="3367088"/>
          <p14:tracePt t="15812" x="3786188" y="3259138"/>
          <p14:tracePt t="15829" x="3697288" y="3143250"/>
          <p14:tracePt t="15845" x="3562350" y="2982913"/>
          <p14:tracePt t="15862" x="3465513" y="2894013"/>
          <p14:tracePt t="15878" x="3411538" y="2847975"/>
          <p14:tracePt t="15895" x="3384550" y="2803525"/>
          <p14:tracePt t="15911" x="3367088" y="2786063"/>
          <p14:tracePt t="15928" x="3348038" y="2759075"/>
          <p14:tracePt t="15945" x="3348038" y="2732088"/>
          <p14:tracePt t="15962" x="3348038" y="2714625"/>
          <p14:tracePt t="15979" x="3348038" y="2697163"/>
          <p14:tracePt t="16017" x="3357563" y="2697163"/>
          <p14:tracePt t="16020" x="3357563" y="2687638"/>
          <p14:tracePt t="16032" x="3367088" y="2687638"/>
          <p14:tracePt t="16048" x="3375025" y="2679700"/>
          <p14:tracePt t="16065" x="3384550" y="2679700"/>
          <p14:tracePt t="16079" x="3384550" y="2660650"/>
          <p14:tracePt t="16095" x="3394075" y="2660650"/>
          <p14:tracePt t="16306" x="3402013" y="2660650"/>
          <p14:tracePt t="16332" x="3402013" y="2652713"/>
          <p14:tracePt t="16386" x="3402013" y="2643188"/>
          <p14:tracePt t="16447" x="3402013" y="2633663"/>
          <p14:tracePt t="16464" x="3402013" y="2625725"/>
          <p14:tracePt t="16470" x="3402013" y="2608263"/>
          <p14:tracePt t="16480" x="3402013" y="2598738"/>
          <p14:tracePt t="16494" x="3402013" y="2581275"/>
          <p14:tracePt t="16511" x="3402013" y="2562225"/>
          <p14:tracePt t="16787" x="3394075" y="2571750"/>
          <p14:tracePt t="16797" x="3384550" y="2571750"/>
          <p14:tracePt t="16802" x="3367088" y="2571750"/>
          <p14:tracePt t="16811" x="3367088" y="2581275"/>
          <p14:tracePt t="16827" x="3348038" y="2589213"/>
          <p14:tracePt t="16844" x="3330575" y="2589213"/>
          <p14:tracePt t="16861" x="3313113" y="2598738"/>
          <p14:tracePt t="16878" x="3295650" y="2598738"/>
          <p14:tracePt t="16894" x="3268663" y="2589213"/>
          <p14:tracePt t="16910" x="3232150" y="2562225"/>
          <p14:tracePt t="16927" x="3187700" y="2536825"/>
          <p14:tracePt t="16944" x="3143250" y="2509838"/>
          <p14:tracePt t="16961" x="3089275" y="2482850"/>
          <p14:tracePt t="16977" x="3027363" y="2455863"/>
          <p14:tracePt t="16994" x="2901950" y="2401888"/>
          <p14:tracePt t="17010" x="2822575" y="2374900"/>
          <p14:tracePt t="17027" x="2732088" y="2339975"/>
          <p14:tracePt t="17044" x="2633663" y="2303463"/>
          <p14:tracePt t="17061" x="2571750" y="2276475"/>
          <p14:tracePt t="17077" x="2509838" y="2251075"/>
          <p14:tracePt t="17094" x="2428875" y="2214563"/>
          <p14:tracePt t="17110" x="2276475" y="2170113"/>
          <p14:tracePt t="17127" x="2160588" y="2152650"/>
          <p14:tracePt t="17144" x="2036763" y="2152650"/>
          <p14:tracePt t="17160" x="1928813" y="2152650"/>
          <p14:tracePt t="17177" x="1857375" y="2179638"/>
          <p14:tracePt t="17194" x="1830388" y="2179638"/>
          <p14:tracePt t="17211" x="1812925" y="2179638"/>
          <p14:tracePt t="17227" x="1795463" y="2179638"/>
          <p14:tracePt t="17243" x="1785938" y="2179638"/>
          <p14:tracePt t="17335" x="1785938" y="2170113"/>
          <p14:tracePt t="17348" x="1785938" y="2160588"/>
          <p14:tracePt t="17355" x="1785938" y="2152650"/>
          <p14:tracePt t="17362" x="1785938" y="2143125"/>
          <p14:tracePt t="17377" x="1785938" y="2133600"/>
          <p14:tracePt t="17394" x="1785938" y="2116138"/>
          <p14:tracePt t="17410" x="1785938" y="2098675"/>
          <p14:tracePt t="17427" x="1785938" y="2089150"/>
          <p14:tracePt t="17443" x="1785938" y="2081213"/>
          <p14:tracePt t="17460" x="1795463" y="2071688"/>
          <p14:tracePt t="17477" x="1803400" y="2062163"/>
          <p14:tracePt t="17494" x="1812925" y="2054225"/>
          <p14:tracePt t="17510" x="1822450" y="2027238"/>
          <p14:tracePt t="17526" x="1830388" y="2009775"/>
          <p14:tracePt t="17543" x="1847850" y="1982788"/>
          <p14:tracePt t="17560" x="1866900" y="1965325"/>
          <p14:tracePt t="17577" x="1874838" y="1938338"/>
          <p14:tracePt t="17594" x="1884363" y="1911350"/>
          <p14:tracePt t="17610" x="1884363" y="1893888"/>
          <p14:tracePt t="17707" x="1884363" y="1884363"/>
          <p14:tracePt t="17742" x="1884363" y="1874838"/>
          <p14:tracePt t="17749" x="1884363" y="1866900"/>
          <p14:tracePt t="17767" x="1884363" y="1857375"/>
          <p14:tracePt t="17781" x="1884363" y="1847850"/>
          <p14:tracePt t="17793" x="1874838" y="1847850"/>
          <p14:tracePt t="17843" x="1874838" y="1839913"/>
          <p14:tracePt t="18007" x="1874838" y="1830388"/>
          <p14:tracePt t="18025" x="1874838" y="1822450"/>
          <p14:tracePt t="18039" x="1874838" y="1812925"/>
          <p14:tracePt t="18151" x="1893888" y="1803400"/>
          <p14:tracePt t="18159" x="1901825" y="1795463"/>
          <p14:tracePt t="18168" x="1919288" y="1785938"/>
          <p14:tracePt t="18177" x="1946275" y="1768475"/>
          <p14:tracePt t="18193" x="2036763" y="1741488"/>
          <p14:tracePt t="18210" x="2170113" y="1724025"/>
          <p14:tracePt t="18226" x="2330450" y="1724025"/>
          <p14:tracePt t="18243" x="2536825" y="1768475"/>
          <p14:tracePt t="18260" x="2857500" y="1919288"/>
          <p14:tracePt t="18276" x="3044825" y="2036763"/>
          <p14:tracePt t="18293" x="3214688" y="2197100"/>
          <p14:tracePt t="18310" x="3394075" y="2322513"/>
          <p14:tracePt t="18326" x="3544888" y="2401888"/>
          <p14:tracePt t="18342" x="3670300" y="2455863"/>
          <p14:tracePt t="18360" x="3822700" y="2490788"/>
          <p14:tracePt t="18376" x="3884613" y="2490788"/>
          <p14:tracePt t="18393" x="3929063" y="2482850"/>
          <p14:tracePt t="18409" x="3965575" y="2465388"/>
          <p14:tracePt t="18426" x="3990975" y="2438400"/>
          <p14:tracePt t="18442" x="4037013" y="2411413"/>
          <p14:tracePt t="18460" x="4108450" y="2347913"/>
          <p14:tracePt t="18476" x="4259263" y="2214563"/>
          <p14:tracePt t="18492" x="4357688" y="2125663"/>
          <p14:tracePt t="18509" x="4402138" y="2062163"/>
          <p14:tracePt t="18526" x="4429125" y="2017713"/>
          <p14:tracePt t="18543" x="4456113" y="1982788"/>
          <p14:tracePt t="18560" x="4456113" y="1946275"/>
          <p14:tracePt t="18577" x="4446588" y="1893888"/>
          <p14:tracePt t="18592" x="4419600" y="1857375"/>
          <p14:tracePt t="18609" x="4394200" y="1830388"/>
          <p14:tracePt t="18626" x="4367213" y="1812925"/>
          <p14:tracePt t="18642" x="4340225" y="1785938"/>
          <p14:tracePt t="18659" x="4313238" y="1758950"/>
          <p14:tracePt t="18677" x="4276725" y="1724025"/>
          <p14:tracePt t="18693" x="4251325" y="1697038"/>
          <p14:tracePt t="18709" x="4232275" y="1679575"/>
          <p14:tracePt t="18726" x="4224338" y="1679575"/>
          <p14:tracePt t="18742" x="4214813" y="1670050"/>
          <p14:tracePt t="18955" x="4205288" y="1670050"/>
          <p14:tracePt t="18990" x="4205288" y="1679575"/>
          <p14:tracePt t="18997" x="4197350" y="1687513"/>
          <p14:tracePt t="19013" x="4197350" y="1697038"/>
          <p14:tracePt t="19025" x="4187825" y="1697038"/>
          <p14:tracePt t="19043" x="4179888" y="1697038"/>
          <p14:tracePt t="19059" x="4179888" y="1704975"/>
          <p14:tracePt t="19075" x="4170363" y="1714500"/>
          <p14:tracePt t="19092" x="4160838" y="1724025"/>
          <p14:tracePt t="19109" x="4152900" y="1724025"/>
          <p14:tracePt t="19126" x="4133850" y="1731963"/>
          <p14:tracePt t="19142" x="4125913" y="1751013"/>
          <p14:tracePt t="19159" x="4089400" y="1785938"/>
          <p14:tracePt t="19176" x="4071938" y="1803400"/>
          <p14:tracePt t="19192" x="4044950" y="1830388"/>
          <p14:tracePt t="19209" x="4017963" y="1847850"/>
          <p14:tracePt t="19226" x="3990975" y="1874838"/>
          <p14:tracePt t="19242" x="3965575" y="1893888"/>
          <p14:tracePt t="19259" x="3946525" y="1919288"/>
          <p14:tracePt t="19275" x="3902075" y="1938338"/>
          <p14:tracePt t="19292" x="3884613" y="1965325"/>
          <p14:tracePt t="19308" x="3857625" y="1990725"/>
          <p14:tracePt t="19325" x="3830638" y="2009775"/>
          <p14:tracePt t="19342" x="3803650" y="2036763"/>
          <p14:tracePt t="19359" x="3776663" y="2054225"/>
          <p14:tracePt t="19375" x="3759200" y="2062163"/>
          <p14:tracePt t="19392" x="3714750" y="2081213"/>
          <p14:tracePt t="19408" x="3679825" y="2081213"/>
          <p14:tracePt t="19425" x="3633788" y="2071688"/>
          <p14:tracePt t="19442" x="3608388" y="2044700"/>
          <p14:tracePt t="19459" x="3581400" y="2017713"/>
          <p14:tracePt t="19475" x="3554413" y="1973263"/>
          <p14:tracePt t="19493" x="3509963" y="1893888"/>
          <p14:tracePt t="19509" x="3465513" y="1822450"/>
          <p14:tracePt t="19525" x="3438525" y="1785938"/>
          <p14:tracePt t="19542" x="3411538" y="1758950"/>
          <p14:tracePt t="19558" x="3402013" y="1741488"/>
          <p14:tracePt t="19575" x="3384550" y="1714500"/>
          <p14:tracePt t="19592" x="3375025" y="1697038"/>
          <p14:tracePt t="19609" x="3367088" y="1679575"/>
          <p14:tracePt t="19626" x="3367088" y="1660525"/>
          <p14:tracePt t="19642" x="3357563" y="1652588"/>
          <p14:tracePt t="19659" x="3357563" y="1643063"/>
          <p14:tracePt t="19677" x="3357563" y="1633538"/>
          <p14:tracePt t="19711" x="3357563" y="1625600"/>
          <p14:tracePt t="20074" x="3367088" y="1633538"/>
          <p14:tracePt t="20079" x="3384550" y="1643063"/>
          <p14:tracePt t="20092" x="3429000" y="1660525"/>
          <p14:tracePt t="20108" x="3517900" y="1687513"/>
          <p14:tracePt t="20125" x="3616325" y="1724025"/>
          <p14:tracePt t="20141" x="3795713" y="1839913"/>
          <p14:tracePt t="20158" x="3911600" y="1946275"/>
          <p14:tracePt t="20175" x="4037013" y="2054225"/>
          <p14:tracePt t="20208" x="4286250" y="2268538"/>
          <p14:tracePt t="20241" x="4527550" y="2411413"/>
          <p14:tracePt t="20274" x="4803775" y="2500313"/>
          <p14:tracePt t="20291" x="4929188" y="2536825"/>
          <p14:tracePt t="20308" x="5072063" y="2589213"/>
          <p14:tracePt t="20325" x="5224463" y="2625725"/>
          <p14:tracePt t="20341" x="5402263" y="2660650"/>
          <p14:tracePt t="20357" x="5634038" y="2679700"/>
          <p14:tracePt t="20374" x="5803900" y="2679700"/>
          <p14:tracePt t="20391" x="5973763" y="2643188"/>
          <p14:tracePt t="20407" x="6126163" y="2616200"/>
          <p14:tracePt t="20424" x="6286500" y="2589213"/>
          <p14:tracePt t="20441" x="6438900" y="2544763"/>
          <p14:tracePt t="20458" x="6661150" y="2455863"/>
          <p14:tracePt t="20474" x="7037388" y="2330450"/>
          <p14:tracePt t="20491" x="7269163" y="2259013"/>
          <p14:tracePt t="20507" x="7456488" y="2224088"/>
          <p14:tracePt t="20524" x="7616825" y="2187575"/>
          <p14:tracePt t="20541" x="7742238" y="2152650"/>
          <p14:tracePt t="20558" x="7823200" y="2116138"/>
          <p14:tracePt t="20576" x="7867650" y="2098675"/>
          <p14:tracePt t="20591" x="7894638" y="2089150"/>
          <p14:tracePt t="20607" x="7920038" y="2081213"/>
          <p14:tracePt t="20624" x="7939088" y="2081213"/>
          <p14:tracePt t="20641" x="7974013" y="2081213"/>
          <p14:tracePt t="20657" x="8018463" y="2081213"/>
          <p14:tracePt t="20676" x="8134350" y="2081213"/>
          <p14:tracePt t="20692" x="8232775" y="2081213"/>
          <p14:tracePt t="20708" x="8331200" y="2081213"/>
          <p14:tracePt t="20724" x="8420100" y="2081213"/>
          <p14:tracePt t="20741" x="8466138" y="2081213"/>
          <p14:tracePt t="20757" x="8491538" y="2071688"/>
          <p14:tracePt t="20774" x="8501063" y="2062163"/>
          <p14:tracePt t="20791" x="8528050" y="2054225"/>
          <p14:tracePt t="20807" x="8545513" y="2036763"/>
          <p14:tracePt t="20824" x="8572500" y="2017713"/>
          <p14:tracePt t="20841" x="8589963" y="1990725"/>
          <p14:tracePt t="20857" x="8616950" y="1965325"/>
          <p14:tracePt t="20874" x="8643938" y="1938338"/>
          <p14:tracePt t="20891" x="8670925" y="1911350"/>
          <p14:tracePt t="20908" x="8670925" y="1901825"/>
          <p14:tracePt t="20924" x="8680450" y="1893888"/>
          <p14:tracePt t="21009" x="8688388" y="1884363"/>
          <p14:tracePt t="21018" x="8697913" y="1884363"/>
          <p14:tracePt t="21024" x="8697913" y="1874838"/>
          <p14:tracePt t="21040" x="8724900" y="1857375"/>
          <p14:tracePt t="21057" x="8751888" y="1839913"/>
          <p14:tracePt t="21074" x="8769350" y="1812925"/>
          <p14:tracePt t="21091" x="8796338" y="1795463"/>
          <p14:tracePt t="21108" x="8840788" y="1751013"/>
          <p14:tracePt t="21124" x="8858250" y="1724025"/>
          <p14:tracePt t="21140" x="8885238" y="1704975"/>
          <p14:tracePt t="21157" x="8912225" y="1679575"/>
          <p14:tracePt t="21174" x="8947150" y="1660525"/>
          <p14:tracePt t="21191" x="8974138" y="1643063"/>
          <p14:tracePt t="21207" x="9010650" y="1616075"/>
          <p14:tracePt t="21224" x="9045575" y="1608138"/>
          <p14:tracePt t="21240" x="9063038" y="1608138"/>
          <p14:tracePt t="21257" x="9090025" y="1608138"/>
          <p14:tracePt t="21274" x="9117013" y="1616075"/>
          <p14:tracePt t="21291" x="9144000" y="1625600"/>
          <p14:tracePt t="21293" x="9170988" y="1625600"/>
          <p14:tracePt t="21307" x="9197975" y="1633538"/>
          <p14:tracePt t="21323" x="9242425" y="1633538"/>
          <p14:tracePt t="21340" x="9286875" y="1643063"/>
          <p14:tracePt t="21357" x="9296400" y="1652588"/>
          <p14:tracePt t="21373" x="9313863" y="1670050"/>
          <p14:tracePt t="21390" x="9296400" y="1768475"/>
          <p14:tracePt t="21407" x="9242425" y="1839913"/>
          <p14:tracePt t="21423" x="9161463" y="1893888"/>
          <p14:tracePt t="21440" x="8804275" y="2036763"/>
          <p14:tracePt t="21457" x="8313738" y="2098675"/>
          <p14:tracePt t="21473" x="7589838" y="2179638"/>
          <p14:tracePt t="21490" x="6705600" y="2374900"/>
          <p14:tracePt t="21507" x="5822950" y="2581275"/>
          <p14:tracePt t="21523" x="5000625" y="2803525"/>
          <p14:tracePt t="21540" x="4384675" y="2928938"/>
          <p14:tracePt t="21557" x="3902075" y="2973388"/>
          <p14:tracePt t="21573" x="3687763" y="2973388"/>
          <p14:tracePt t="21590" x="3500438" y="2965450"/>
          <p14:tracePt t="21607" x="3268663" y="2946400"/>
          <p14:tracePt t="21623" x="3044825" y="2946400"/>
          <p14:tracePt t="21640" x="2803525" y="2973388"/>
          <p14:tracePt t="21657" x="2446338" y="3017838"/>
          <p14:tracePt t="21673" x="2232025" y="3044825"/>
          <p14:tracePt t="21690" x="2009775" y="3062288"/>
          <p14:tracePt t="21706" x="1822450" y="3081338"/>
          <p14:tracePt t="21723" x="1660525" y="3089275"/>
          <p14:tracePt t="21740" x="1517650" y="3089275"/>
          <p14:tracePt t="21758" x="1285875" y="3133725"/>
          <p14:tracePt t="21774" x="1152525" y="3160713"/>
          <p14:tracePt t="21790" x="1062038" y="3179763"/>
          <p14:tracePt t="21807" x="1000125" y="3179763"/>
          <p14:tracePt t="21824" x="965200" y="3179763"/>
          <p14:tracePt t="21840" x="938213" y="3143250"/>
          <p14:tracePt t="21858" x="901700" y="3089275"/>
          <p14:tracePt t="21873" x="874713" y="3044825"/>
          <p14:tracePt t="21890" x="847725" y="2990850"/>
          <p14:tracePt t="21907" x="822325" y="2928938"/>
          <p14:tracePt t="21925" x="812800" y="2884488"/>
          <p14:tracePt t="21940" x="812800" y="2840038"/>
          <p14:tracePt t="21958" x="822325" y="2795588"/>
          <p14:tracePt t="21974" x="839788" y="2776538"/>
          <p14:tracePt t="21990" x="847725" y="2759075"/>
          <p14:tracePt t="22007" x="847725" y="2751138"/>
          <p14:tracePt t="22024" x="866775" y="2741613"/>
          <p14:tracePt t="22040" x="884238" y="2732088"/>
          <p14:tracePt t="22057" x="901700" y="2724150"/>
          <p14:tracePt t="22073" x="928688" y="2697163"/>
          <p14:tracePt t="22090" x="955675" y="2679700"/>
          <p14:tracePt t="22106" x="973138" y="2660650"/>
          <p14:tracePt t="22124" x="1017588" y="2616200"/>
          <p14:tracePt t="22140" x="1036638" y="2608263"/>
          <p14:tracePt t="22156" x="1054100" y="2598738"/>
          <p14:tracePt t="22190" x="1062038" y="2589213"/>
          <p14:tracePt t="22207" x="1071563" y="2589213"/>
          <p14:tracePt t="22308" x="1071563" y="2581275"/>
          <p14:tracePt t="22383" x="1071563" y="2571750"/>
          <p14:tracePt t="22402" x="1071563" y="2562225"/>
          <p14:tracePt t="22407" x="1081088" y="2562225"/>
          <p14:tracePt t="22423" x="1081088" y="2536825"/>
          <p14:tracePt t="22439" x="1089025" y="2517775"/>
          <p14:tracePt t="22456" x="1098550" y="2509838"/>
          <p14:tracePt t="22473" x="1108075" y="2490788"/>
          <p14:tracePt t="22490" x="1116013" y="2465388"/>
          <p14:tracePt t="22506" x="1143000" y="2438400"/>
          <p14:tracePt t="22523" x="1179513" y="2401888"/>
          <p14:tracePt t="22539" x="1196975" y="2374900"/>
          <p14:tracePt t="22556" x="1223963" y="2347913"/>
          <p14:tracePt t="22573" x="1241425" y="2322513"/>
          <p14:tracePt t="22590" x="1258888" y="2312988"/>
          <p14:tracePt t="22606" x="1276350" y="2295525"/>
          <p14:tracePt t="22623" x="1312863" y="2276475"/>
          <p14:tracePt t="22641" x="1339850" y="2251075"/>
          <p14:tracePt t="22656" x="1357313" y="2241550"/>
          <p14:tracePt t="22673" x="1374775" y="2232025"/>
          <p14:tracePt t="22689" x="1384300" y="2232025"/>
          <p14:tracePt t="22707" x="1393825" y="2232025"/>
          <p14:tracePt t="22724" x="1411288" y="2224088"/>
          <p14:tracePt t="22740" x="1419225" y="2224088"/>
          <p14:tracePt t="22756" x="1438275" y="2232025"/>
          <p14:tracePt t="22772" x="1465263" y="2241550"/>
          <p14:tracePt t="22789" x="1500188" y="2251075"/>
          <p14:tracePt t="22806" x="1536700" y="2276475"/>
          <p14:tracePt t="22823" x="1571625" y="2286000"/>
          <p14:tracePt t="22840" x="1625600" y="2295525"/>
          <p14:tracePt t="22857" x="1660525" y="2295525"/>
          <p14:tracePt t="22872" x="1704975" y="2295525"/>
          <p14:tracePt t="22889" x="1741488" y="2286000"/>
          <p14:tracePt t="22905" x="1776413" y="2276475"/>
          <p14:tracePt t="22923" x="1803400" y="2259013"/>
          <p14:tracePt t="22940" x="1847850" y="2241550"/>
          <p14:tracePt t="22956" x="1893888" y="2232025"/>
          <p14:tracePt t="22972" x="1928813" y="2232025"/>
          <p14:tracePt t="22989" x="1982788" y="2232025"/>
          <p14:tracePt t="23006" x="2054225" y="2241550"/>
          <p14:tracePt t="23023" x="2143125" y="2259013"/>
          <p14:tracePt t="23040" x="2286000" y="2303463"/>
          <p14:tracePt t="23057" x="2393950" y="2330450"/>
          <p14:tracePt t="23072" x="2482850" y="2366963"/>
          <p14:tracePt t="23089" x="2554288" y="2401888"/>
          <p14:tracePt t="23105" x="2608263" y="2411413"/>
          <p14:tracePt t="23122" x="2652713" y="2428875"/>
          <p14:tracePt t="23139" x="2687638" y="2428875"/>
          <p14:tracePt t="23156" x="2714625" y="2428875"/>
          <p14:tracePt t="23172" x="2741613" y="2428875"/>
          <p14:tracePt t="23189" x="2768600" y="2428875"/>
          <p14:tracePt t="23205" x="2786063" y="2428875"/>
          <p14:tracePt t="23222" x="2795588" y="2428875"/>
          <p14:tracePt t="23239" x="2822575" y="2428875"/>
          <p14:tracePt t="23255" x="2840038" y="2428875"/>
          <p14:tracePt t="23272" x="2867025" y="2428875"/>
          <p14:tracePt t="23289" x="2874963" y="2428875"/>
          <p14:tracePt t="23305" x="2884488" y="2428875"/>
          <p14:tracePt t="23385" x="2884488" y="2438400"/>
          <p14:tracePt t="23399" x="2884488" y="2446338"/>
          <p14:tracePt t="23405" x="2901950" y="2465388"/>
          <p14:tracePt t="23422" x="2919413" y="2500313"/>
          <p14:tracePt t="23438" x="2946400" y="2554288"/>
          <p14:tracePt t="23455" x="2982913" y="2625725"/>
          <p14:tracePt t="23472" x="3044825" y="2697163"/>
          <p14:tracePt t="23489" x="3133725" y="2751138"/>
          <p14:tracePt t="23506" x="3340100" y="2813050"/>
          <p14:tracePt t="23522" x="3527425" y="2830513"/>
          <p14:tracePt t="23538" x="3759200" y="2803525"/>
          <p14:tracePt t="23555" x="3990975" y="2768600"/>
          <p14:tracePt t="23572" x="4214813" y="2687638"/>
          <p14:tracePt t="23589" x="4384675" y="2616200"/>
          <p14:tracePt t="23606" x="4473575" y="2589213"/>
          <p14:tracePt t="23622" x="4473575" y="2581275"/>
          <p14:tracePt t="23638" x="4473575" y="2554288"/>
          <p14:tracePt t="23655" x="4473575" y="2536825"/>
          <p14:tracePt t="23672" x="4465638" y="2500313"/>
          <p14:tracePt t="23689" x="4438650" y="2465388"/>
          <p14:tracePt t="23705" x="4384675" y="2438400"/>
          <p14:tracePt t="23722" x="4241800" y="2419350"/>
          <p14:tracePt t="23738" x="4133850" y="2438400"/>
          <p14:tracePt t="23755" x="4010025" y="2473325"/>
          <p14:tracePt t="23771" x="3875088" y="2527300"/>
          <p14:tracePt t="23789" x="3751263" y="2608263"/>
          <p14:tracePt t="23792" x="3697288" y="2643188"/>
          <p14:tracePt t="23805" x="3652838" y="2670175"/>
          <p14:tracePt t="23822" x="3608388" y="2705100"/>
          <p14:tracePt t="23838" x="3571875" y="2751138"/>
          <p14:tracePt t="23855" x="3562350" y="2768600"/>
          <p14:tracePt t="23872" x="3544888" y="2795588"/>
          <p14:tracePt t="23888" x="3544888" y="2822575"/>
          <p14:tracePt t="23905" x="3544888" y="2840038"/>
          <p14:tracePt t="23922" x="3544888" y="2874963"/>
          <p14:tracePt t="23939" x="3544888" y="2901950"/>
          <p14:tracePt t="23955" x="3544888" y="2919413"/>
          <p14:tracePt t="23971" x="3544888" y="2946400"/>
          <p14:tracePt t="23988" x="3554413" y="2965450"/>
          <p14:tracePt t="24067" x="3544888" y="2965450"/>
          <p14:tracePt t="24073" x="3536950" y="2965450"/>
          <p14:tracePt t="24082" x="3517900" y="2965450"/>
          <p14:tracePt t="24090" x="3500438" y="2965450"/>
          <p14:tracePt t="24105" x="3419475" y="2938463"/>
          <p14:tracePt t="24122" x="3295650" y="2911475"/>
          <p14:tracePt t="24138" x="3170238" y="2874963"/>
          <p14:tracePt t="24155" x="3071813" y="2847975"/>
          <p14:tracePt t="24172" x="2919413" y="2803525"/>
          <p14:tracePt t="24189" x="2813050" y="2776538"/>
          <p14:tracePt t="24205" x="2714625" y="2741613"/>
          <p14:tracePt t="24222" x="2652713" y="2714625"/>
          <p14:tracePt t="24238" x="2625725" y="2687638"/>
          <p14:tracePt t="24255" x="2598738" y="2670175"/>
          <p14:tracePt t="24272" x="2589213" y="2670175"/>
          <p14:tracePt t="24359" x="2581275" y="2670175"/>
          <p14:tracePt t="24367" x="2571750" y="2670175"/>
          <p14:tracePt t="24383" x="2562225" y="2687638"/>
          <p14:tracePt t="24392" x="2544763" y="2705100"/>
          <p14:tracePt t="24404" x="2527300" y="2751138"/>
          <p14:tracePt t="24421" x="2490788" y="2901950"/>
          <p14:tracePt t="24438" x="2490788" y="3000375"/>
          <p14:tracePt t="24455" x="2517775" y="3125788"/>
          <p14:tracePt t="24471" x="2571750" y="3259138"/>
          <p14:tracePt t="24488" x="2652713" y="3402013"/>
          <p14:tracePt t="24505" x="2751138" y="3509963"/>
          <p14:tracePt t="24522" x="2867025" y="3652838"/>
          <p14:tracePt t="24538" x="2911475" y="3697288"/>
          <p14:tracePt t="24554" x="2938463" y="3732213"/>
          <p14:tracePt t="24571" x="2965450" y="3759200"/>
          <p14:tracePt t="24588" x="2990850" y="3776663"/>
          <p14:tracePt t="24604" x="3009900" y="3803650"/>
          <p14:tracePt t="24621" x="3027363" y="3830638"/>
          <p14:tracePt t="24638" x="3036888" y="3848100"/>
          <p14:tracePt t="24764" x="3044825" y="3848100"/>
          <p14:tracePt t="24769" x="3054350" y="3848100"/>
          <p14:tracePt t="24778" x="3071813" y="3857625"/>
          <p14:tracePt t="24787" x="3098800" y="3867150"/>
          <p14:tracePt t="24804" x="3179763" y="3894138"/>
          <p14:tracePt t="24821" x="3295650" y="3929063"/>
          <p14:tracePt t="24838" x="3554413" y="4027488"/>
          <p14:tracePt t="24854" x="3759200" y="4062413"/>
          <p14:tracePt t="24871" x="3965575" y="4108450"/>
          <p14:tracePt t="24888" x="4160838" y="4133850"/>
          <p14:tracePt t="24904" x="4322763" y="4170363"/>
          <p14:tracePt t="24921" x="4465638" y="4205288"/>
          <p14:tracePt t="24938" x="4679950" y="4286250"/>
          <p14:tracePt t="24954" x="4786313" y="4340225"/>
          <p14:tracePt t="24971" x="4848225" y="4375150"/>
          <p14:tracePt t="24987" x="4884738" y="4429125"/>
          <p14:tracePt t="25004" x="4911725" y="4473575"/>
          <p14:tracePt t="25021" x="4929188" y="4500563"/>
          <p14:tracePt t="25037" x="4938713" y="4527550"/>
          <p14:tracePt t="25055" x="4946650" y="4625975"/>
          <p14:tracePt t="25071" x="4956175" y="4705350"/>
          <p14:tracePt t="25087" x="4956175" y="4795838"/>
          <p14:tracePt t="25104" x="4965700" y="4894263"/>
          <p14:tracePt t="25121" x="4965700" y="4983163"/>
          <p14:tracePt t="25137" x="4938713" y="5072063"/>
          <p14:tracePt t="25154" x="4902200" y="5180013"/>
          <p14:tracePt t="25171" x="4875213" y="5214938"/>
          <p14:tracePt t="25187" x="4857750" y="5241925"/>
          <p14:tracePt t="25204" x="4848225" y="5276850"/>
          <p14:tracePt t="25221" x="4830763" y="5303838"/>
          <p14:tracePt t="25237" x="4822825" y="5330825"/>
          <p14:tracePt t="25254" x="4795838" y="5384800"/>
          <p14:tracePt t="25271" x="4759325" y="5456238"/>
          <p14:tracePt t="25287" x="4741863" y="5491163"/>
          <p14:tracePt t="25304" x="4741863" y="5500688"/>
          <p14:tracePt t="25326" x="4751388" y="5500688"/>
          <p14:tracePt t="25798" x="4751388" y="5510213"/>
          <p14:tracePt t="25805" x="4732338" y="5554663"/>
          <p14:tracePt t="25815" x="4705350" y="5616575"/>
          <p14:tracePt t="25822" x="4679950" y="5697538"/>
          <p14:tracePt t="25836" x="4616450" y="5848350"/>
          <p14:tracePt t="25853" x="4554538" y="5991225"/>
          <p14:tracePt t="25870" x="4510088" y="6134100"/>
          <p14:tracePt t="25887" x="4465638" y="6251575"/>
          <p14:tracePt t="25921" x="4330700" y="6510338"/>
          <p14:tracePt t="25953" x="4170363" y="6653213"/>
          <p14:tracePt t="25987" x="4010025" y="6715125"/>
          <p14:tracePt t="26003" x="3919538" y="6724650"/>
          <p14:tracePt t="26020" x="3822700" y="6715125"/>
          <p14:tracePt t="26037" x="3687763" y="6670675"/>
          <p14:tracePt t="26053" x="3633788" y="6661150"/>
          <p14:tracePt t="26070" x="3589338" y="6634163"/>
          <p14:tracePt t="26087" x="3571875" y="6626225"/>
          <p14:tracePt t="26103" x="3544888" y="6616700"/>
          <p14:tracePt t="26120" x="3517900" y="6599238"/>
          <p14:tracePt t="26137" x="3482975" y="6589713"/>
          <p14:tracePt t="26153" x="3465513" y="6581775"/>
          <p14:tracePt t="26170" x="3438525" y="6572250"/>
          <p14:tracePt t="26186" x="3411538" y="6572250"/>
          <p14:tracePt t="26203" x="3375025" y="6572250"/>
          <p14:tracePt t="26219" x="3357563" y="6572250"/>
          <p14:tracePt t="26237" x="3322638" y="6572250"/>
          <p14:tracePt t="26253" x="3303588" y="6572250"/>
          <p14:tracePt t="26270" x="3295650" y="6572250"/>
          <p14:tracePt t="26287" x="3286125" y="6572250"/>
          <p14:tracePt t="26303" x="3268663" y="6572250"/>
          <p14:tracePt t="26319" x="3251200" y="6562725"/>
          <p14:tracePt t="26336" x="3232150" y="6545263"/>
          <p14:tracePt t="26353" x="3187700" y="6500813"/>
          <p14:tracePt t="26369" x="3160713" y="6438900"/>
          <p14:tracePt t="26386" x="3125788" y="6340475"/>
          <p14:tracePt t="26403" x="3098800" y="6232525"/>
          <p14:tracePt t="26420" x="3071813" y="6143625"/>
          <p14:tracePt t="26437" x="3062288" y="6045200"/>
          <p14:tracePt t="26453" x="3071813" y="5946775"/>
          <p14:tracePt t="26470" x="3133725" y="5741988"/>
          <p14:tracePt t="26486" x="3170238" y="5527675"/>
          <p14:tracePt t="26503" x="3224213" y="5286375"/>
          <p14:tracePt t="26519" x="3259138" y="5062538"/>
          <p14:tracePt t="26536" x="3303588" y="4840288"/>
          <p14:tracePt t="26553" x="3340100" y="4679950"/>
          <p14:tracePt t="26569" x="3367088" y="4589463"/>
          <p14:tracePt t="26586" x="3402013" y="4518025"/>
          <p14:tracePt t="26602" x="3411538" y="4491038"/>
          <p14:tracePt t="26620" x="3419475" y="4483100"/>
          <p14:tracePt t="26637" x="3419475" y="4473575"/>
          <p14:tracePt t="26677" x="3429000" y="4473575"/>
          <p14:tracePt t="26692" x="3438525" y="4473575"/>
          <p14:tracePt t="26703" x="3446463" y="4465638"/>
          <p14:tracePt t="26719" x="3465513" y="4465638"/>
          <p14:tracePt t="26736" x="3473450" y="4465638"/>
          <p14:tracePt t="26917" x="3473450" y="4456113"/>
          <p14:tracePt t="27010" x="3473450" y="4446588"/>
          <p14:tracePt t="27020" x="3473450" y="4438650"/>
          <p14:tracePt t="27028" x="3455988" y="4419600"/>
          <p14:tracePt t="27035" x="3429000" y="4402138"/>
          <p14:tracePt t="27053" x="3375025" y="4348163"/>
          <p14:tracePt t="27070" x="3340100" y="4268788"/>
          <p14:tracePt t="27086" x="3313113" y="4197350"/>
          <p14:tracePt t="27120" x="3241675" y="4054475"/>
          <p14:tracePt t="27152" x="3232150" y="3965575"/>
          <p14:tracePt t="27185" x="3232150" y="3867150"/>
          <p14:tracePt t="27203" x="3232150" y="3786188"/>
          <p14:tracePt t="27219" x="3251200" y="3741738"/>
          <p14:tracePt t="27235" x="3259138" y="3697288"/>
          <p14:tracePt t="27253" x="3268663" y="3660775"/>
          <p14:tracePt t="27269" x="3276600" y="3625850"/>
          <p14:tracePt t="27286" x="3276600" y="3608388"/>
          <p14:tracePt t="27302" x="3276600" y="3562350"/>
          <p14:tracePt t="27319" x="3276600" y="3544888"/>
          <p14:tracePt t="27336" x="3286125" y="3517900"/>
          <p14:tracePt t="27352" x="3286125" y="3509963"/>
          <p14:tracePt t="27369" x="3286125" y="3500438"/>
          <p14:tracePt t="27385" x="3286125" y="3490913"/>
          <p14:tracePt t="27402" x="3286125" y="3482975"/>
          <p14:tracePt t="27588" x="3295650" y="3482975"/>
          <p14:tracePt t="27700" x="3303588" y="3482975"/>
          <p14:tracePt t="27708" x="3303588" y="3490913"/>
          <p14:tracePt t="27719" x="3303588" y="3500438"/>
          <p14:tracePt t="27739" x="3303588" y="3509963"/>
          <p14:tracePt t="27752" x="3295650" y="3509963"/>
          <p14:tracePt t="27770" x="3303588" y="3509963"/>
          <p14:tracePt t="27787" x="3313113" y="3509963"/>
          <p14:tracePt t="27820" x="3330575" y="3509963"/>
          <p14:tracePt t="27852" x="3340100" y="3509963"/>
          <p14:tracePt t="29363" x="3340100" y="3517900"/>
          <p14:tracePt t="33471" x="3330575" y="3554413"/>
          <p14:tracePt t="33479" x="3322638" y="3571875"/>
          <p14:tracePt t="33485" x="3322638" y="3581400"/>
          <p14:tracePt t="33497" x="3313113" y="3598863"/>
          <p14:tracePt t="33776" x="3313113" y="3608388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11"/>
          <p:cNvGrpSpPr>
            <a:grpSpLocks/>
          </p:cNvGrpSpPr>
          <p:nvPr/>
        </p:nvGrpSpPr>
        <p:grpSpPr bwMode="auto">
          <a:xfrm>
            <a:off x="1676400" y="1800493"/>
            <a:ext cx="3886200" cy="1145044"/>
            <a:chOff x="609600" y="838200"/>
            <a:chExt cx="3886200" cy="1371600"/>
          </a:xfrm>
        </p:grpSpPr>
        <p:sp>
          <p:nvSpPr>
            <p:cNvPr id="7" name="Hexagon 6"/>
            <p:cNvSpPr/>
            <p:nvPr/>
          </p:nvSpPr>
          <p:spPr>
            <a:xfrm>
              <a:off x="609600" y="838200"/>
              <a:ext cx="3886200" cy="1371600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29" name="TextBox 7"/>
            <p:cNvSpPr txBox="1">
              <a:spLocks noChangeArrowheads="1"/>
            </p:cNvSpPr>
            <p:nvPr/>
          </p:nvSpPr>
          <p:spPr bwMode="auto">
            <a:xfrm>
              <a:off x="696912" y="1236990"/>
              <a:ext cx="3733800" cy="626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/>
                <a:t>SVD : Motivasi</a:t>
              </a:r>
            </a:p>
          </p:txBody>
        </p:sp>
      </p:grpSp>
      <p:grpSp>
        <p:nvGrpSpPr>
          <p:cNvPr id="17411" name="Group 16"/>
          <p:cNvGrpSpPr>
            <a:grpSpLocks/>
          </p:cNvGrpSpPr>
          <p:nvPr/>
        </p:nvGrpSpPr>
        <p:grpSpPr bwMode="auto">
          <a:xfrm>
            <a:off x="6563224" y="2842178"/>
            <a:ext cx="3886200" cy="1363051"/>
            <a:chOff x="5867400" y="515957"/>
            <a:chExt cx="3886200" cy="1463982"/>
          </a:xfrm>
        </p:grpSpPr>
        <p:sp>
          <p:nvSpPr>
            <p:cNvPr id="10" name="Hexagon 9"/>
            <p:cNvSpPr/>
            <p:nvPr/>
          </p:nvSpPr>
          <p:spPr>
            <a:xfrm>
              <a:off x="5867400" y="515957"/>
              <a:ext cx="3886200" cy="1372289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27" name="TextBox 10"/>
            <p:cNvSpPr txBox="1">
              <a:spLocks noChangeArrowheads="1"/>
            </p:cNvSpPr>
            <p:nvPr/>
          </p:nvSpPr>
          <p:spPr bwMode="auto">
            <a:xfrm>
              <a:off x="5888310" y="955183"/>
              <a:ext cx="3733800" cy="1024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/>
                <a:t>Formulasi SVD untuk Kompresi Citra</a:t>
              </a:r>
            </a:p>
          </p:txBody>
        </p:sp>
      </p:grpSp>
      <p:grpSp>
        <p:nvGrpSpPr>
          <p:cNvPr id="17412" name="Group 17"/>
          <p:cNvGrpSpPr>
            <a:grpSpLocks/>
          </p:cNvGrpSpPr>
          <p:nvPr/>
        </p:nvGrpSpPr>
        <p:grpSpPr bwMode="auto">
          <a:xfrm>
            <a:off x="1644379" y="3646860"/>
            <a:ext cx="3886200" cy="1163339"/>
            <a:chOff x="2971800" y="2446750"/>
            <a:chExt cx="3886200" cy="1439221"/>
          </a:xfrm>
        </p:grpSpPr>
        <p:sp>
          <p:nvSpPr>
            <p:cNvPr id="13" name="Hexagon 12"/>
            <p:cNvSpPr/>
            <p:nvPr/>
          </p:nvSpPr>
          <p:spPr>
            <a:xfrm>
              <a:off x="2971800" y="2514371"/>
              <a:ext cx="3886200" cy="1371600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25" name="TextBox 13"/>
            <p:cNvSpPr txBox="1">
              <a:spLocks noChangeArrowheads="1"/>
            </p:cNvSpPr>
            <p:nvPr/>
          </p:nvSpPr>
          <p:spPr bwMode="auto">
            <a:xfrm>
              <a:off x="3100388" y="2446750"/>
              <a:ext cx="3733800" cy="1180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ID" altLang="en-US" sz="2800"/>
                <a:t>Contoh Kompresi citra dengan SVD</a:t>
              </a:r>
              <a:endParaRPr lang="en-US" altLang="en-US" sz="2800"/>
            </a:p>
          </p:txBody>
        </p:sp>
      </p:grpSp>
      <p:grpSp>
        <p:nvGrpSpPr>
          <p:cNvPr id="17414" name="Group 22"/>
          <p:cNvGrpSpPr>
            <a:grpSpLocks/>
          </p:cNvGrpSpPr>
          <p:nvPr/>
        </p:nvGrpSpPr>
        <p:grpSpPr bwMode="auto">
          <a:xfrm>
            <a:off x="4495800" y="206833"/>
            <a:ext cx="3200400" cy="1676400"/>
            <a:chOff x="3543300" y="265052"/>
            <a:chExt cx="3200400" cy="1676400"/>
          </a:xfrm>
        </p:grpSpPr>
        <p:sp>
          <p:nvSpPr>
            <p:cNvPr id="22" name="Oval 21"/>
            <p:cNvSpPr/>
            <p:nvPr/>
          </p:nvSpPr>
          <p:spPr>
            <a:xfrm>
              <a:off x="4217988" y="265052"/>
              <a:ext cx="1828800" cy="1676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21" name="TextBox 20"/>
            <p:cNvSpPr txBox="1">
              <a:spLocks noChangeArrowheads="1"/>
            </p:cNvSpPr>
            <p:nvPr/>
          </p:nvSpPr>
          <p:spPr bwMode="auto">
            <a:xfrm>
              <a:off x="3543300" y="786700"/>
              <a:ext cx="32004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ID" altLang="en-US" sz="3200"/>
                <a:t>OUTLINE</a:t>
              </a:r>
              <a:endParaRPr lang="en-US" altLang="en-US" sz="3200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6084888" y="1883225"/>
            <a:ext cx="11112" cy="34078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562600" y="2460893"/>
            <a:ext cx="5222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562600" y="4235311"/>
            <a:ext cx="5222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060259" y="3468509"/>
            <a:ext cx="523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6659016" y="4651111"/>
            <a:ext cx="3886200" cy="1148797"/>
            <a:chOff x="5867400" y="457200"/>
            <a:chExt cx="3886200" cy="1372289"/>
          </a:xfrm>
        </p:grpSpPr>
        <p:sp>
          <p:nvSpPr>
            <p:cNvPr id="19" name="Hexagon 18"/>
            <p:cNvSpPr/>
            <p:nvPr/>
          </p:nvSpPr>
          <p:spPr>
            <a:xfrm>
              <a:off x="5867400" y="457200"/>
              <a:ext cx="3886200" cy="1372289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TextBox 10"/>
            <p:cNvSpPr txBox="1">
              <a:spLocks noChangeArrowheads="1"/>
            </p:cNvSpPr>
            <p:nvPr/>
          </p:nvSpPr>
          <p:spPr bwMode="auto">
            <a:xfrm>
              <a:off x="5870143" y="876837"/>
              <a:ext cx="3733800" cy="625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/>
                <a:t>Tugas</a:t>
              </a:r>
            </a:p>
          </p:txBody>
        </p:sp>
      </p:grpSp>
      <p:cxnSp>
        <p:nvCxnSpPr>
          <p:cNvPr id="21" name="Straight Connector 20"/>
          <p:cNvCxnSpPr/>
          <p:nvPr/>
        </p:nvCxnSpPr>
        <p:spPr>
          <a:xfrm flipH="1">
            <a:off x="6082029" y="5279896"/>
            <a:ext cx="523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7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05"/>
    </mc:Choice>
    <mc:Fallback xmlns="">
      <p:transition spd="slow" advTm="35705"/>
    </mc:Fallback>
  </mc:AlternateContent>
  <p:extLst>
    <p:ext uri="{3A86A75C-4F4B-4683-9AE1-C65F6400EC91}">
      <p14:laserTraceLst xmlns:p14="http://schemas.microsoft.com/office/powerpoint/2010/main">
        <p14:tracePtLst>
          <p14:tracePt t="1265" x="5483225" y="3259138"/>
          <p14:tracePt t="1277" x="5483225" y="3268663"/>
          <p14:tracePt t="1645" x="5483225" y="3259138"/>
          <p14:tracePt t="1666" x="5483225" y="3251200"/>
          <p14:tracePt t="1680" x="5483225" y="3241675"/>
          <p14:tracePt t="1688" x="5483225" y="3232150"/>
          <p14:tracePt t="1696" x="5483225" y="3224213"/>
          <p14:tracePt t="1709" x="5483225" y="3205163"/>
          <p14:tracePt t="1727" x="5473700" y="3133725"/>
          <p14:tracePt t="1759" x="5419725" y="2884488"/>
          <p14:tracePt t="1793" x="5429250" y="2490788"/>
          <p14:tracePt t="1797" x="5429250" y="2374900"/>
          <p14:tracePt t="1826" x="5411788" y="2098675"/>
          <p14:tracePt t="1843" x="5402263" y="1973263"/>
          <p14:tracePt t="1859" x="5402263" y="1928813"/>
          <p14:tracePt t="1876" x="5402263" y="1884363"/>
          <p14:tracePt t="1892" x="5402263" y="1857375"/>
          <p14:tracePt t="1909" x="5402263" y="1822450"/>
          <p14:tracePt t="1926" x="5411788" y="1795463"/>
          <p14:tracePt t="1943" x="5419725" y="1785938"/>
          <p14:tracePt t="1986" x="5419725" y="1776413"/>
          <p14:tracePt t="3163" x="5419725" y="1785938"/>
          <p14:tracePt t="3171" x="5419725" y="1803400"/>
          <p14:tracePt t="3178" x="5402263" y="1830388"/>
          <p14:tracePt t="3191" x="5402263" y="1839913"/>
          <p14:tracePt t="3208" x="5367338" y="1874838"/>
          <p14:tracePt t="3225" x="5340350" y="1911350"/>
          <p14:tracePt t="3242" x="5313363" y="1938338"/>
          <p14:tracePt t="3275" x="5268913" y="1990725"/>
          <p14:tracePt t="3308" x="5205413" y="2054225"/>
          <p14:tracePt t="3341" x="5160963" y="2089150"/>
          <p14:tracePt t="3358" x="5126038" y="2116138"/>
          <p14:tracePt t="3375" x="5099050" y="2143125"/>
          <p14:tracePt t="3391" x="5072063" y="2170113"/>
          <p14:tracePt t="3408" x="5045075" y="2197100"/>
          <p14:tracePt t="3424" x="5018088" y="2214563"/>
          <p14:tracePt t="3441" x="5000625" y="2232025"/>
          <p14:tracePt t="3458" x="4973638" y="2251075"/>
          <p14:tracePt t="3475" x="4956175" y="2268538"/>
          <p14:tracePt t="3491" x="4919663" y="2295525"/>
          <p14:tracePt t="3508" x="4875213" y="2330450"/>
          <p14:tracePt t="3524" x="4840288" y="2347913"/>
          <p14:tracePt t="3541" x="4830763" y="2357438"/>
          <p14:tracePt t="3558" x="4813300" y="2357438"/>
          <p14:tracePt t="3670" x="4795838" y="2357438"/>
          <p14:tracePt t="3676" x="4786313" y="2347913"/>
          <p14:tracePt t="3691" x="4751388" y="2322513"/>
          <p14:tracePt t="3708" x="4714875" y="2295525"/>
          <p14:tracePt t="3724" x="4660900" y="2259013"/>
          <p14:tracePt t="3741" x="4589463" y="2224088"/>
          <p14:tracePt t="3758" x="4491038" y="2170113"/>
          <p14:tracePt t="3775" x="4330700" y="2081213"/>
          <p14:tracePt t="3792" x="4232275" y="2036763"/>
          <p14:tracePt t="3808" x="4125913" y="2000250"/>
          <p14:tracePt t="3825" x="4037013" y="1973263"/>
          <p14:tracePt t="3841" x="4000500" y="1946275"/>
          <p14:tracePt t="3858" x="3973513" y="1928813"/>
          <p14:tracePt t="3875" x="3946525" y="1911350"/>
          <p14:tracePt t="3892" x="3894138" y="1884363"/>
          <p14:tracePt t="3908" x="3857625" y="1866900"/>
          <p14:tracePt t="3925" x="3776663" y="1839913"/>
          <p14:tracePt t="3941" x="3679825" y="1830388"/>
          <p14:tracePt t="3958" x="3581400" y="1822450"/>
          <p14:tracePt t="3975" x="3482975" y="1822450"/>
          <p14:tracePt t="3992" x="3330575" y="1822450"/>
          <p14:tracePt t="4009" x="3251200" y="1822450"/>
          <p14:tracePt t="4024" x="3205163" y="1830388"/>
          <p14:tracePt t="4041" x="3187700" y="1830388"/>
          <p14:tracePt t="4058" x="3160713" y="1830388"/>
          <p14:tracePt t="4074" x="3133725" y="1839913"/>
          <p14:tracePt t="4091" x="3071813" y="1857375"/>
          <p14:tracePt t="4108" x="2884488" y="1901825"/>
          <p14:tracePt t="4124" x="2741613" y="1919288"/>
          <p14:tracePt t="4140" x="2633663" y="1938338"/>
          <p14:tracePt t="4157" x="2544763" y="1946275"/>
          <p14:tracePt t="4174" x="2509838" y="1965325"/>
          <p14:tracePt t="4191" x="2490788" y="1973263"/>
          <p14:tracePt t="4208" x="2446338" y="2009775"/>
          <p14:tracePt t="4224" x="2419350" y="2027238"/>
          <p14:tracePt t="4240" x="2401888" y="2062163"/>
          <p14:tracePt t="4257" x="2366963" y="2108200"/>
          <p14:tracePt t="4274" x="2339975" y="2152650"/>
          <p14:tracePt t="4290" x="2303463" y="2205038"/>
          <p14:tracePt t="4307" x="2276475" y="2259013"/>
          <p14:tracePt t="4324" x="2259013" y="2366963"/>
          <p14:tracePt t="4340" x="2259013" y="2438400"/>
          <p14:tracePt t="4357" x="2276475" y="2544763"/>
          <p14:tracePt t="4374" x="2312988" y="2643188"/>
          <p14:tracePt t="4390" x="2347913" y="2724150"/>
          <p14:tracePt t="4407" x="2374900" y="2795588"/>
          <p14:tracePt t="4424" x="2401888" y="2830513"/>
          <p14:tracePt t="4440" x="2446338" y="2884488"/>
          <p14:tracePt t="4457" x="2465388" y="2911475"/>
          <p14:tracePt t="4474" x="2490788" y="2938463"/>
          <p14:tracePt t="4490" x="2509838" y="2938463"/>
          <p14:tracePt t="4507" x="2544763" y="2946400"/>
          <p14:tracePt t="4524" x="2598738" y="2946400"/>
          <p14:tracePt t="4540" x="2679700" y="2946400"/>
          <p14:tracePt t="4557" x="2874963" y="2928938"/>
          <p14:tracePt t="4574" x="3017838" y="2919413"/>
          <p14:tracePt t="4590" x="3170238" y="2919413"/>
          <p14:tracePt t="4607" x="3295650" y="2919413"/>
          <p14:tracePt t="4624" x="3394075" y="2919413"/>
          <p14:tracePt t="4640" x="3482975" y="2919413"/>
          <p14:tracePt t="4658" x="3598863" y="2911475"/>
          <p14:tracePt t="4675" x="3705225" y="2901950"/>
          <p14:tracePt t="4690" x="3840163" y="2884488"/>
          <p14:tracePt t="4707" x="3983038" y="2884488"/>
          <p14:tracePt t="4724" x="4125913" y="2874963"/>
          <p14:tracePt t="4740" x="4259263" y="2874963"/>
          <p14:tracePt t="4758" x="4394200" y="2867025"/>
          <p14:tracePt t="4775" x="4446588" y="2857500"/>
          <p14:tracePt t="4790" x="4500563" y="2847975"/>
          <p14:tracePt t="4807" x="4572000" y="2822575"/>
          <p14:tracePt t="4823" x="4643438" y="2803525"/>
          <p14:tracePt t="4840" x="4724400" y="2768600"/>
          <p14:tracePt t="4857" x="4795838" y="2724150"/>
          <p14:tracePt t="4874" x="4867275" y="2652713"/>
          <p14:tracePt t="4890" x="4902200" y="2598738"/>
          <p14:tracePt t="4906" x="4929188" y="2536825"/>
          <p14:tracePt t="4923" x="4938713" y="2465388"/>
          <p14:tracePt t="4940" x="4946650" y="2366963"/>
          <p14:tracePt t="4957" x="4946650" y="2268538"/>
          <p14:tracePt t="4974" x="4894263" y="2098675"/>
          <p14:tracePt t="4991" x="4857750" y="2017713"/>
          <p14:tracePt t="5006" x="4803775" y="1973263"/>
          <p14:tracePt t="5023" x="4724400" y="1928813"/>
          <p14:tracePt t="5040" x="4616450" y="1893888"/>
          <p14:tracePt t="5056" x="4518025" y="1866900"/>
          <p14:tracePt t="5074" x="4330700" y="1822450"/>
          <p14:tracePt t="5090" x="4179888" y="1776413"/>
          <p14:tracePt t="5106" x="4044950" y="1758950"/>
          <p14:tracePt t="5123" x="3938588" y="1741488"/>
          <p14:tracePt t="5140" x="3840163" y="1741488"/>
          <p14:tracePt t="5156" x="3768725" y="1741488"/>
          <p14:tracePt t="5173" x="3705225" y="1741488"/>
          <p14:tracePt t="5190" x="3633788" y="1776413"/>
          <p14:tracePt t="5206" x="3562350" y="1812925"/>
          <p14:tracePt t="5223" x="3455988" y="1839913"/>
          <p14:tracePt t="5240" x="3348038" y="1874838"/>
          <p14:tracePt t="5256" x="3232150" y="1911350"/>
          <p14:tracePt t="5273" x="3116263" y="1938338"/>
          <p14:tracePt t="5290" x="3017838" y="1965325"/>
          <p14:tracePt t="5307" x="2911475" y="1990725"/>
          <p14:tracePt t="5323" x="2867025" y="2000250"/>
          <p14:tracePt t="5340" x="2840038" y="2027238"/>
          <p14:tracePt t="5356" x="2803525" y="2054225"/>
          <p14:tracePt t="5373" x="2759075" y="2081213"/>
          <p14:tracePt t="5390" x="2732088" y="2108200"/>
          <p14:tracePt t="5406" x="2679700" y="2152650"/>
          <p14:tracePt t="5423" x="2652713" y="2170113"/>
          <p14:tracePt t="5439" x="2625725" y="2197100"/>
          <p14:tracePt t="5456" x="2598738" y="2232025"/>
          <p14:tracePt t="5473" x="2581275" y="2268538"/>
          <p14:tracePt t="5490" x="2562225" y="2330450"/>
          <p14:tracePt t="5506" x="2562225" y="2411413"/>
          <p14:tracePt t="5523" x="2581275" y="2562225"/>
          <p14:tracePt t="5540" x="2608263" y="2643188"/>
          <p14:tracePt t="5556" x="2633663" y="2724150"/>
          <p14:tracePt t="5573" x="2660650" y="2803525"/>
          <p14:tracePt t="5590" x="2697163" y="2884488"/>
          <p14:tracePt t="5606" x="2741613" y="2955925"/>
          <p14:tracePt t="5623" x="2830513" y="3054350"/>
          <p14:tracePt t="5639" x="2982913" y="3133725"/>
          <p14:tracePt t="5656" x="3089275" y="3160713"/>
          <p14:tracePt t="5673" x="3232150" y="3187700"/>
          <p14:tracePt t="5690" x="3367088" y="3205163"/>
          <p14:tracePt t="5706" x="3482975" y="3205163"/>
          <p14:tracePt t="5723" x="3581400" y="3187700"/>
          <p14:tracePt t="5740" x="3732213" y="3160713"/>
          <p14:tracePt t="5756" x="3830638" y="3143250"/>
          <p14:tracePt t="5772" x="3973513" y="3125788"/>
          <p14:tracePt t="5790" x="4089400" y="3108325"/>
          <p14:tracePt t="5806" x="4205288" y="3089275"/>
          <p14:tracePt t="5822" x="4340225" y="3071813"/>
          <p14:tracePt t="5825" x="4402138" y="3062288"/>
          <p14:tracePt t="5840" x="4537075" y="3027363"/>
          <p14:tracePt t="5856" x="4608513" y="3009900"/>
          <p14:tracePt t="5873" x="4776788" y="2928938"/>
          <p14:tracePt t="5889" x="4875213" y="2857500"/>
          <p14:tracePt t="5906" x="4938713" y="2776538"/>
          <p14:tracePt t="5922" x="4965700" y="2697163"/>
          <p14:tracePt t="5939" x="4983163" y="2608263"/>
          <p14:tracePt t="5956" x="4965700" y="2455863"/>
          <p14:tracePt t="5973" x="4929188" y="2330450"/>
          <p14:tracePt t="5989" x="4867275" y="2205038"/>
          <p14:tracePt t="6006" x="4759325" y="2071688"/>
          <p14:tracePt t="6023" x="4616450" y="1946275"/>
          <p14:tracePt t="6039" x="4465638" y="1839913"/>
          <p14:tracePt t="6057" x="4187825" y="1687513"/>
          <p14:tracePt t="6074" x="4000500" y="1616075"/>
          <p14:tracePt t="6089" x="3857625" y="1562100"/>
          <p14:tracePt t="6106" x="3732213" y="1527175"/>
          <p14:tracePt t="6123" x="3625850" y="1509713"/>
          <p14:tracePt t="6139" x="3536950" y="1482725"/>
          <p14:tracePt t="6157" x="3394075" y="1482725"/>
          <p14:tracePt t="6174" x="3295650" y="1482725"/>
          <p14:tracePt t="6189" x="3197225" y="1509713"/>
          <p14:tracePt t="6205" x="3071813" y="1536700"/>
          <p14:tracePt t="6222" x="2946400" y="1571625"/>
          <p14:tracePt t="6239" x="2822575" y="1608138"/>
          <p14:tracePt t="6256" x="2679700" y="1643063"/>
          <p14:tracePt t="6273" x="2500313" y="1697038"/>
          <p14:tracePt t="6289" x="2446338" y="1724025"/>
          <p14:tracePt t="6305" x="2401888" y="1751013"/>
          <p14:tracePt t="6322" x="2374900" y="1776413"/>
          <p14:tracePt t="6339" x="2357438" y="1803400"/>
          <p14:tracePt t="6355" x="2339975" y="1857375"/>
          <p14:tracePt t="6372" x="2312988" y="1938338"/>
          <p14:tracePt t="6389" x="2312988" y="2098675"/>
          <p14:tracePt t="6405" x="2312988" y="2214563"/>
          <p14:tracePt t="6422" x="2347913" y="2339975"/>
          <p14:tracePt t="6439" x="2393950" y="2465388"/>
          <p14:tracePt t="6455" x="2482850" y="2608263"/>
          <p14:tracePt t="6472" x="2598738" y="2751138"/>
          <p14:tracePt t="6489" x="2714625" y="2857500"/>
          <p14:tracePt t="6505" x="2965450" y="2973388"/>
          <p14:tracePt t="6522" x="3205163" y="3027363"/>
          <p14:tracePt t="6539" x="3455988" y="3044825"/>
          <p14:tracePt t="6555" x="3732213" y="3044825"/>
          <p14:tracePt t="6572" x="3973513" y="3027363"/>
          <p14:tracePt t="6589" x="4152900" y="3017838"/>
          <p14:tracePt t="6605" x="4295775" y="2990850"/>
          <p14:tracePt t="6622" x="4465638" y="2973388"/>
          <p14:tracePt t="6639" x="4581525" y="2955925"/>
          <p14:tracePt t="6655" x="4660900" y="2928938"/>
          <p14:tracePt t="6672" x="4741863" y="2894013"/>
          <p14:tracePt t="6689" x="4813300" y="2847975"/>
          <p14:tracePt t="6705" x="4875213" y="2795588"/>
          <p14:tracePt t="6723" x="4938713" y="2670175"/>
          <p14:tracePt t="6739" x="4973638" y="2581275"/>
          <p14:tracePt t="6755" x="4983163" y="2482850"/>
          <p14:tracePt t="6772" x="4983163" y="2393950"/>
          <p14:tracePt t="6789" x="4946650" y="2276475"/>
          <p14:tracePt t="6806" x="4884738" y="2152650"/>
          <p14:tracePt t="6823" x="4724400" y="1946275"/>
          <p14:tracePt t="6839" x="4581525" y="1839913"/>
          <p14:tracePt t="6856" x="4429125" y="1724025"/>
          <p14:tracePt t="6873" x="4268788" y="1625600"/>
          <p14:tracePt t="6889" x="4116388" y="1544638"/>
          <p14:tracePt t="6905" x="3983038" y="1490663"/>
          <p14:tracePt t="6923" x="3813175" y="1438275"/>
          <p14:tracePt t="6938" x="3714750" y="1419225"/>
          <p14:tracePt t="6955" x="3633788" y="1419225"/>
          <p14:tracePt t="6972" x="3544888" y="1428750"/>
          <p14:tracePt t="6988" x="3438525" y="1465263"/>
          <p14:tracePt t="7005" x="3340100" y="1500188"/>
          <p14:tracePt t="7023" x="3170238" y="1571625"/>
          <p14:tracePt t="7039" x="3062288" y="1625600"/>
          <p14:tracePt t="7055" x="2965450" y="1679575"/>
          <p14:tracePt t="7071" x="2894013" y="1731963"/>
          <p14:tracePt t="7088" x="2830513" y="1795463"/>
          <p14:tracePt t="7105" x="2751138" y="1893888"/>
          <p14:tracePt t="7121" x="2652713" y="2009775"/>
          <p14:tracePt t="7140" x="2500313" y="2152650"/>
          <p14:tracePt t="7155" x="2455863" y="2197100"/>
          <p14:tracePt t="7172" x="2428875" y="2232025"/>
          <p14:tracePt t="7188" x="2401888" y="2276475"/>
          <p14:tracePt t="7205" x="2401888" y="2347913"/>
          <p14:tracePt t="7222" x="2401888" y="2438400"/>
          <p14:tracePt t="7238" x="2428875" y="2544763"/>
          <p14:tracePt t="7255" x="2473325" y="2670175"/>
          <p14:tracePt t="7273" x="2509838" y="2776538"/>
          <p14:tracePt t="7288" x="2536825" y="2857500"/>
          <p14:tracePt t="7306" x="2581275" y="2919413"/>
          <p14:tracePt t="7321" x="2652713" y="2973388"/>
          <p14:tracePt t="7325" x="2705100" y="3009900"/>
          <p14:tracePt t="7338" x="2768600" y="3044825"/>
          <p14:tracePt t="7355" x="3044825" y="3116263"/>
          <p14:tracePt t="7371" x="3286125" y="3152775"/>
          <p14:tracePt t="7389" x="3527425" y="3160713"/>
          <p14:tracePt t="7404" x="3759200" y="3179763"/>
          <p14:tracePt t="7422" x="4000500" y="3179763"/>
          <p14:tracePt t="7438" x="4179888" y="3143250"/>
          <p14:tracePt t="7455" x="4313238" y="3108325"/>
          <p14:tracePt t="7471" x="4473575" y="3054350"/>
          <p14:tracePt t="7488" x="4572000" y="3017838"/>
          <p14:tracePt t="7504" x="4643438" y="2990850"/>
          <p14:tracePt t="7521" x="4724400" y="2938463"/>
          <p14:tracePt t="7538" x="4786313" y="2884488"/>
          <p14:tracePt t="7555" x="4840288" y="2813050"/>
          <p14:tracePt t="7571" x="4875213" y="2724150"/>
          <p14:tracePt t="7588" x="4919663" y="2598738"/>
          <p14:tracePt t="7604" x="4929188" y="2536825"/>
          <p14:tracePt t="7621" x="4929188" y="2465388"/>
          <p14:tracePt t="7638" x="4929188" y="2393950"/>
          <p14:tracePt t="7654" x="4894263" y="2303463"/>
          <p14:tracePt t="7671" x="4848225" y="2197100"/>
          <p14:tracePt t="7688" x="4768850" y="2089150"/>
          <p14:tracePt t="7704" x="4572000" y="1928813"/>
          <p14:tracePt t="7721" x="4419600" y="1812925"/>
          <p14:tracePt t="7738" x="4268788" y="1751013"/>
          <p14:tracePt t="7754" x="4116388" y="1704975"/>
          <p14:tracePt t="7771" x="3973513" y="1660525"/>
          <p14:tracePt t="7788" x="3822700" y="1643063"/>
          <p14:tracePt t="7805" x="3608388" y="1633538"/>
          <p14:tracePt t="7821" x="3455988" y="1670050"/>
          <p14:tracePt t="7838" x="3313113" y="1687513"/>
          <p14:tracePt t="7854" x="3170238" y="1724025"/>
          <p14:tracePt t="7871" x="3017838" y="1758950"/>
          <p14:tracePt t="7888" x="2867025" y="1795463"/>
          <p14:tracePt t="7905" x="2660650" y="1857375"/>
          <p14:tracePt t="7921" x="2536825" y="1893888"/>
          <p14:tracePt t="7938" x="2428875" y="1955800"/>
          <p14:tracePt t="7954" x="2347913" y="2017713"/>
          <p14:tracePt t="7971" x="2312988" y="2089150"/>
          <p14:tracePt t="7988" x="2276475" y="2170113"/>
          <p14:tracePt t="8004" x="2276475" y="2303463"/>
          <p14:tracePt t="8021" x="2286000" y="2401888"/>
          <p14:tracePt t="8037" x="2322513" y="2509838"/>
          <p14:tracePt t="8054" x="2374900" y="2616200"/>
          <p14:tracePt t="8071" x="2455863" y="2724150"/>
          <p14:tracePt t="8088" x="2581275" y="2830513"/>
          <p14:tracePt t="8105" x="2857500" y="3009900"/>
          <p14:tracePt t="8121" x="3125788" y="3133725"/>
          <p14:tracePt t="8138" x="3375025" y="3205163"/>
          <p14:tracePt t="8154" x="3616325" y="3241675"/>
          <p14:tracePt t="8171" x="3875088" y="3259138"/>
          <p14:tracePt t="8188" x="4108450" y="3259138"/>
          <p14:tracePt t="8204" x="4348163" y="3224213"/>
          <p14:tracePt t="8221" x="4598988" y="3160713"/>
          <p14:tracePt t="8238" x="4741863" y="3125788"/>
          <p14:tracePt t="8254" x="4848225" y="3089275"/>
          <p14:tracePt t="8271" x="4938713" y="3044825"/>
          <p14:tracePt t="8288" x="5000625" y="3009900"/>
          <p14:tracePt t="8305" x="5054600" y="2973388"/>
          <p14:tracePt t="8320" x="5081588" y="2928938"/>
          <p14:tracePt t="8338" x="5116513" y="2867025"/>
          <p14:tracePt t="8354" x="5133975" y="2813050"/>
          <p14:tracePt t="8371" x="5133975" y="2759075"/>
          <p14:tracePt t="8387" x="5099050" y="2670175"/>
          <p14:tracePt t="8404" x="5062538" y="2589213"/>
          <p14:tracePt t="8421" x="5027613" y="2509838"/>
          <p14:tracePt t="8438" x="4973638" y="2438400"/>
          <p14:tracePt t="8454" x="4803775" y="2312988"/>
          <p14:tracePt t="8471" x="4660900" y="2205038"/>
          <p14:tracePt t="8487" x="4510088" y="2098675"/>
          <p14:tracePt t="8505" x="4340225" y="2027238"/>
          <p14:tracePt t="8521" x="4152900" y="1965325"/>
          <p14:tracePt t="8537" x="3983038" y="1901825"/>
          <p14:tracePt t="8555" x="3830638" y="1866900"/>
          <p14:tracePt t="8570" x="3652838" y="1822450"/>
          <p14:tracePt t="8587" x="3554413" y="1812925"/>
          <p14:tracePt t="8604" x="3465513" y="1812925"/>
          <p14:tracePt t="8621" x="3330575" y="1839913"/>
          <p14:tracePt t="8638" x="3205163" y="1874838"/>
          <p14:tracePt t="8654" x="3071813" y="1919288"/>
          <p14:tracePt t="8672" x="2847975" y="2017713"/>
          <p14:tracePt t="8687" x="2724150" y="2062163"/>
          <p14:tracePt t="8704" x="2616200" y="2133600"/>
          <p14:tracePt t="8720" x="2536825" y="2197100"/>
          <p14:tracePt t="8737" x="2490788" y="2259013"/>
          <p14:tracePt t="8754" x="2465388" y="2322513"/>
          <p14:tracePt t="8771" x="2411413" y="2465388"/>
          <p14:tracePt t="8787" x="2393950" y="2562225"/>
          <p14:tracePt t="8803" x="2411413" y="2697163"/>
          <p14:tracePt t="8821" x="2500313" y="2847975"/>
          <p14:tracePt t="8837" x="2643188" y="3000375"/>
          <p14:tracePt t="8853" x="2830513" y="3108325"/>
          <p14:tracePt t="8871" x="3089275" y="3170238"/>
          <p14:tracePt t="8888" x="3465513" y="3214688"/>
          <p14:tracePt t="8903" x="3741738" y="3214688"/>
          <p14:tracePt t="8921" x="4010025" y="3179763"/>
          <p14:tracePt t="8937" x="4251325" y="3125788"/>
          <p14:tracePt t="8953" x="4465638" y="3089275"/>
          <p14:tracePt t="8972" x="4705350" y="2990850"/>
          <p14:tracePt t="8989" x="4848225" y="2894013"/>
          <p14:tracePt t="9004" x="4956175" y="2786063"/>
          <p14:tracePt t="9021" x="5010150" y="2705100"/>
          <p14:tracePt t="9037" x="5027613" y="2598738"/>
          <p14:tracePt t="9054" x="5027613" y="2500313"/>
          <p14:tracePt t="9071" x="5010150" y="2393950"/>
          <p14:tracePt t="9089" x="4894263" y="2170113"/>
          <p14:tracePt t="9105" x="4776788" y="2027238"/>
          <p14:tracePt t="9120" x="4633913" y="1893888"/>
          <p14:tracePt t="9137" x="4456113" y="1776413"/>
          <p14:tracePt t="9154" x="4187825" y="1643063"/>
          <p14:tracePt t="9170" x="3919538" y="1517650"/>
          <p14:tracePt t="9187" x="3670300" y="1446213"/>
          <p14:tracePt t="9203" x="3455988" y="1419225"/>
          <p14:tracePt t="9220" x="3143250" y="1438275"/>
          <p14:tracePt t="9236" x="2973388" y="1482725"/>
          <p14:tracePt t="9254" x="2795588" y="1571625"/>
          <p14:tracePt t="9271" x="2643188" y="1679575"/>
          <p14:tracePt t="9287" x="2490788" y="1795463"/>
          <p14:tracePt t="9306" x="2295525" y="2000250"/>
          <p14:tracePt t="9320" x="2197100" y="2116138"/>
          <p14:tracePt t="9337" x="2143125" y="2241550"/>
          <p14:tracePt t="9353" x="2116138" y="2357438"/>
          <p14:tracePt t="9370" x="2108200" y="2490788"/>
          <p14:tracePt t="9387" x="2133600" y="2625725"/>
          <p14:tracePt t="9403" x="2205038" y="2759075"/>
          <p14:tracePt t="9420" x="2438400" y="2990850"/>
          <p14:tracePt t="9436" x="2732088" y="3170238"/>
          <p14:tracePt t="9453" x="3152775" y="3322638"/>
          <p14:tracePt t="9470" x="3581400" y="3411538"/>
          <p14:tracePt t="9486" x="3983038" y="3438525"/>
          <p14:tracePt t="9503" x="4402138" y="3402013"/>
          <p14:tracePt t="9520" x="4660900" y="3330575"/>
          <p14:tracePt t="9537" x="5000625" y="3214688"/>
          <p14:tracePt t="9553" x="5180013" y="3098800"/>
          <p14:tracePt t="9570" x="5330825" y="2982913"/>
          <p14:tracePt t="9586" x="5446713" y="2867025"/>
          <p14:tracePt t="9603" x="5527675" y="2759075"/>
          <p14:tracePt t="9620" x="5572125" y="2633663"/>
          <p14:tracePt t="9637" x="5599113" y="2438400"/>
          <p14:tracePt t="9653" x="5581650" y="2303463"/>
          <p14:tracePt t="9669" x="5527675" y="2152650"/>
          <p14:tracePt t="9686" x="5411788" y="2017713"/>
          <p14:tracePt t="9703" x="5276850" y="1901825"/>
          <p14:tracePt t="9720" x="5126038" y="1812925"/>
          <p14:tracePt t="9736" x="4884738" y="1704975"/>
          <p14:tracePt t="9754" x="4384675" y="1589088"/>
          <p14:tracePt t="9770" x="3973513" y="1536700"/>
          <p14:tracePt t="9786" x="3571875" y="1527175"/>
          <p14:tracePt t="9803" x="3205163" y="1562100"/>
          <p14:tracePt t="9820" x="2938463" y="1643063"/>
          <p14:tracePt t="9823" x="2847975" y="1687513"/>
          <p14:tracePt t="9836" x="2786063" y="1724025"/>
          <p14:tracePt t="9853" x="2687638" y="1839913"/>
          <p14:tracePt t="9870" x="2571750" y="2027238"/>
          <p14:tracePt t="9887" x="2527300" y="2170113"/>
          <p14:tracePt t="9903" x="2490788" y="2330450"/>
          <p14:tracePt t="9920" x="2482850" y="2473325"/>
          <p14:tracePt t="9937" x="2509838" y="2633663"/>
          <p14:tracePt t="9953" x="2625725" y="2795588"/>
          <p14:tracePt t="9971" x="2928938" y="3044825"/>
          <p14:tracePt t="9987" x="3295650" y="3214688"/>
          <p14:tracePt t="10003" x="3768725" y="3367088"/>
          <p14:tracePt t="10020" x="4187825" y="3384550"/>
          <p14:tracePt t="10036" x="4581525" y="3384550"/>
          <p14:tracePt t="10053" x="4929188" y="3330575"/>
          <p14:tracePt t="10070" x="5295900" y="3214688"/>
          <p14:tracePt t="10088" x="5438775" y="3089275"/>
          <p14:tracePt t="10102" x="5527675" y="2973388"/>
          <p14:tracePt t="10119" x="5562600" y="2840038"/>
          <p14:tracePt t="10136" x="5572125" y="2687638"/>
          <p14:tracePt t="10152" x="5554663" y="2509838"/>
          <p14:tracePt t="10170" x="5411788" y="2187575"/>
          <p14:tracePt t="10186" x="5259388" y="2027238"/>
          <p14:tracePt t="10203" x="5045075" y="1866900"/>
          <p14:tracePt t="10219" x="4732338" y="1670050"/>
          <p14:tracePt t="10237" x="4313238" y="1517650"/>
          <p14:tracePt t="10252" x="3786188" y="1384300"/>
          <p14:tracePt t="10270" x="3295650" y="1312863"/>
          <p14:tracePt t="10286" x="2670175" y="1330325"/>
          <p14:tracePt t="10303" x="2374900" y="1419225"/>
          <p14:tracePt t="10319" x="2205038" y="1544638"/>
          <p14:tracePt t="10336" x="2108200" y="1704975"/>
          <p14:tracePt t="10353" x="2017713" y="1901825"/>
          <p14:tracePt t="10369" x="1965325" y="2098675"/>
          <p14:tracePt t="10386" x="1955800" y="2276475"/>
          <p14:tracePt t="10403" x="2071688" y="2616200"/>
          <p14:tracePt t="10419" x="2214563" y="2786063"/>
          <p14:tracePt t="10436" x="2490788" y="2973388"/>
          <p14:tracePt t="10452" x="2928938" y="3170238"/>
          <p14:tracePt t="10470" x="3446463" y="3286125"/>
          <p14:tracePt t="10486" x="4000500" y="3303588"/>
          <p14:tracePt t="10502" x="4465638" y="3295650"/>
          <p14:tracePt t="10520" x="4830763" y="3214688"/>
          <p14:tracePt t="10536" x="4965700" y="3098800"/>
          <p14:tracePt t="10552" x="5027613" y="2982913"/>
          <p14:tracePt t="10569" x="5045075" y="2847975"/>
          <p14:tracePt t="10586" x="5037138" y="2714625"/>
          <p14:tracePt t="10602" x="5000625" y="2562225"/>
          <p14:tracePt t="10620" x="4875213" y="2295525"/>
          <p14:tracePt t="10635" x="4751388" y="2081213"/>
          <p14:tracePt t="10652" x="4598988" y="1857375"/>
          <p14:tracePt t="10669" x="4402138" y="1697038"/>
          <p14:tracePt t="10687" x="4116388" y="1527175"/>
          <p14:tracePt t="10702" x="3732213" y="1438275"/>
          <p14:tracePt t="10720" x="3116263" y="1366838"/>
          <p14:tracePt t="10737" x="2732088" y="1357313"/>
          <p14:tracePt t="10753" x="2554288" y="1401763"/>
          <p14:tracePt t="10769" x="2446338" y="1482725"/>
          <p14:tracePt t="10786" x="2366963" y="1598613"/>
          <p14:tracePt t="10802" x="2330450" y="1768475"/>
          <p14:tracePt t="10820" x="2303463" y="1990725"/>
          <p14:tracePt t="10823" x="2303463" y="2098675"/>
          <p14:tracePt t="10836" x="2312988" y="2322513"/>
          <p14:tracePt t="10853" x="2374900" y="2562225"/>
          <p14:tracePt t="10869" x="2473325" y="2751138"/>
          <p14:tracePt t="10885" x="2616200" y="2911475"/>
          <p14:tracePt t="10902" x="2786063" y="3036888"/>
          <p14:tracePt t="10919" x="3017838" y="3160713"/>
          <p14:tracePt t="10937" x="3348038" y="3232150"/>
          <p14:tracePt t="10953" x="3581400" y="3251200"/>
          <p14:tracePt t="10968" x="3803650" y="3241675"/>
          <p14:tracePt t="10985" x="4044950" y="3214688"/>
          <p14:tracePt t="11002" x="4268788" y="3205163"/>
          <p14:tracePt t="11019" x="4429125" y="3170238"/>
          <p14:tracePt t="11036" x="4589463" y="3054350"/>
          <p14:tracePt t="11052" x="4652963" y="2973388"/>
          <p14:tracePt t="11068" x="4670425" y="2867025"/>
          <p14:tracePt t="11085" x="4670425" y="2751138"/>
          <p14:tracePt t="11102" x="4625975" y="2598738"/>
          <p14:tracePt t="11119" x="4562475" y="2482850"/>
          <p14:tracePt t="11136" x="4375150" y="2330450"/>
          <p14:tracePt t="11153" x="4214813" y="2268538"/>
          <p14:tracePt t="11168" x="4027488" y="2232025"/>
          <p14:tracePt t="11185" x="3857625" y="2197100"/>
          <p14:tracePt t="11202" x="3768725" y="2197100"/>
          <p14:tracePt t="11219" x="3759200" y="2197100"/>
          <p14:tracePt t="11463" x="3768725" y="2197100"/>
          <p14:tracePt t="11471" x="3776663" y="2197100"/>
          <p14:tracePt t="11485" x="3830638" y="2197100"/>
          <p14:tracePt t="11502" x="4017963" y="2205038"/>
          <p14:tracePt t="11518" x="4357688" y="2268538"/>
          <p14:tracePt t="11535" x="4929188" y="2482850"/>
          <p14:tracePt t="11551" x="5751513" y="2830513"/>
          <p14:tracePt t="11568" x="6500813" y="3081338"/>
          <p14:tracePt t="11585" x="7062788" y="3268663"/>
          <p14:tracePt t="11601" x="7697788" y="3384550"/>
          <p14:tracePt t="11618" x="7966075" y="3438525"/>
          <p14:tracePt t="11635" x="8205788" y="3490913"/>
          <p14:tracePt t="11651" x="8412163" y="3527425"/>
          <p14:tracePt t="11668" x="8582025" y="3544888"/>
          <p14:tracePt t="11685" x="8697913" y="3544888"/>
          <p14:tracePt t="11701" x="8769350" y="3544888"/>
          <p14:tracePt t="11718" x="8813800" y="3536950"/>
          <p14:tracePt t="11735" x="8823325" y="3527425"/>
          <p14:tracePt t="11751" x="8848725" y="3509963"/>
          <p14:tracePt t="11768" x="8894763" y="3482975"/>
          <p14:tracePt t="11785" x="8974138" y="3446463"/>
          <p14:tracePt t="11802" x="9063038" y="3419475"/>
          <p14:tracePt t="11819" x="9215438" y="3367088"/>
          <p14:tracePt t="11834" x="9296400" y="3330575"/>
          <p14:tracePt t="11852" x="9358313" y="3303588"/>
          <p14:tracePt t="11868" x="9385300" y="3276600"/>
          <p14:tracePt t="11885" x="9412288" y="3241675"/>
          <p14:tracePt t="11903" x="9429750" y="3133725"/>
          <p14:tracePt t="11919" x="9429750" y="3036888"/>
          <p14:tracePt t="11935" x="9429750" y="2990850"/>
          <p14:tracePt t="11951" x="9358313" y="2803525"/>
          <p14:tracePt t="11968" x="9269413" y="2705100"/>
          <p14:tracePt t="11984" x="9161463" y="2616200"/>
          <p14:tracePt t="12001" x="9055100" y="2571750"/>
          <p14:tracePt t="12020" x="8858250" y="2517775"/>
          <p14:tracePt t="12035" x="8724900" y="2500313"/>
          <p14:tracePt t="12051" x="8599488" y="2500313"/>
          <p14:tracePt t="12068" x="8456613" y="2509838"/>
          <p14:tracePt t="12084" x="8304213" y="2536825"/>
          <p14:tracePt t="12102" x="8205788" y="2571750"/>
          <p14:tracePt t="12117" x="8116888" y="2616200"/>
          <p14:tracePt t="12136" x="8010525" y="2705100"/>
          <p14:tracePt t="12151" x="7974013" y="2759075"/>
          <p14:tracePt t="12168" x="7939088" y="2830513"/>
          <p14:tracePt t="12184" x="7912100" y="2867025"/>
          <p14:tracePt t="12201" x="7902575" y="2901950"/>
          <p14:tracePt t="12218" x="7902575" y="2938463"/>
          <p14:tracePt t="12235" x="7902575" y="2982913"/>
          <p14:tracePt t="12251" x="7929563" y="3044825"/>
          <p14:tracePt t="12268" x="7966075" y="3081338"/>
          <p14:tracePt t="12284" x="8045450" y="3116263"/>
          <p14:tracePt t="12301" x="8153400" y="3160713"/>
          <p14:tracePt t="12318" x="8269288" y="3197225"/>
          <p14:tracePt t="12321" x="8340725" y="3224213"/>
          <p14:tracePt t="12334" x="8412163" y="3241675"/>
          <p14:tracePt t="12351" x="8715375" y="3303588"/>
          <p14:tracePt t="12367" x="8929688" y="3340100"/>
          <p14:tracePt t="12384" x="9134475" y="3357563"/>
          <p14:tracePt t="12401" x="9277350" y="3357563"/>
          <p14:tracePt t="12418" x="9385300" y="3340100"/>
          <p14:tracePt t="12435" x="9447213" y="3330575"/>
          <p14:tracePt t="12451" x="9510713" y="3295650"/>
          <p14:tracePt t="12467" x="9555163" y="3268663"/>
          <p14:tracePt t="12485" x="9599613" y="3232150"/>
          <p14:tracePt t="12500" x="9626600" y="3187700"/>
          <p14:tracePt t="12519" x="9661525" y="3089275"/>
          <p14:tracePt t="12534" x="9698038" y="2990850"/>
          <p14:tracePt t="12551" x="9715500" y="2911475"/>
          <p14:tracePt t="12567" x="9752013" y="2840038"/>
          <p14:tracePt t="12584" x="9759950" y="2759075"/>
          <p14:tracePt t="12601" x="9759950" y="2724150"/>
          <p14:tracePt t="12617" x="9759950" y="2652713"/>
          <p14:tracePt t="12634" x="9742488" y="2608263"/>
          <p14:tracePt t="12650" x="9715500" y="2571750"/>
          <p14:tracePt t="12668" x="9688513" y="2544763"/>
          <p14:tracePt t="12684" x="9555163" y="2490788"/>
          <p14:tracePt t="12700" x="9420225" y="2465388"/>
          <p14:tracePt t="12717" x="9259888" y="2438400"/>
          <p14:tracePt t="12734" x="9109075" y="2428875"/>
          <p14:tracePt t="12750" x="8920163" y="2428875"/>
          <p14:tracePt t="12768" x="8732838" y="2446338"/>
          <p14:tracePt t="12784" x="8562975" y="2490788"/>
          <p14:tracePt t="12801" x="8348663" y="2554288"/>
          <p14:tracePt t="12817" x="8232775" y="2589213"/>
          <p14:tracePt t="12834" x="8108950" y="2625725"/>
          <p14:tracePt t="12851" x="7983538" y="2660650"/>
          <p14:tracePt t="12868" x="7858125" y="2705100"/>
          <p14:tracePt t="12885" x="7724775" y="2741613"/>
          <p14:tracePt t="12901" x="7581900" y="2795588"/>
          <p14:tracePt t="12917" x="7518400" y="2822575"/>
          <p14:tracePt t="12934" x="7473950" y="2847975"/>
          <p14:tracePt t="12951" x="7456488" y="2884488"/>
          <p14:tracePt t="12967" x="7419975" y="2938463"/>
          <p14:tracePt t="12985" x="7402513" y="2982913"/>
          <p14:tracePt t="13001" x="7402513" y="3036888"/>
          <p14:tracePt t="13019" x="7419975" y="3098800"/>
          <p14:tracePt t="13034" x="7456488" y="3205163"/>
          <p14:tracePt t="13050" x="7527925" y="3313113"/>
          <p14:tracePt t="13067" x="7634288" y="3394075"/>
          <p14:tracePt t="13083" x="7813675" y="3482975"/>
          <p14:tracePt t="13101" x="8205788" y="3554413"/>
          <p14:tracePt t="13118" x="8483600" y="3598863"/>
          <p14:tracePt t="13134" x="8724900" y="3616325"/>
          <p14:tracePt t="13150" x="8894763" y="3616325"/>
          <p14:tracePt t="13167" x="9010650" y="3608388"/>
          <p14:tracePt t="13184" x="9109075" y="3571875"/>
          <p14:tracePt t="13200" x="9170988" y="3536950"/>
          <p14:tracePt t="13217" x="9188450" y="3517900"/>
          <p14:tracePt t="13233" x="9215438" y="3500438"/>
          <p14:tracePt t="13250" x="9242425" y="3482975"/>
          <p14:tracePt t="13267" x="9269413" y="3473450"/>
          <p14:tracePt t="13283" x="9286875" y="3455988"/>
          <p14:tracePt t="13300" x="9313863" y="3455988"/>
          <p14:tracePt t="13317" x="9348788" y="3438525"/>
          <p14:tracePt t="13333" x="9375775" y="3429000"/>
          <p14:tracePt t="13350" x="9402763" y="3411538"/>
          <p14:tracePt t="13367" x="9429750" y="3394075"/>
          <p14:tracePt t="13384" x="9456738" y="3375025"/>
          <p14:tracePt t="13402" x="9466263" y="3357563"/>
          <p14:tracePt t="13417" x="9474200" y="3348038"/>
          <p14:tracePt t="13434" x="9483725" y="3340100"/>
          <p14:tracePt t="13467" x="9483725" y="3330575"/>
          <p14:tracePt t="13604" x="9491663" y="3322638"/>
          <p14:tracePt t="13617" x="9501188" y="3322638"/>
          <p14:tracePt t="13626" x="9510713" y="3313113"/>
          <p14:tracePt t="13633" x="9518650" y="3303588"/>
          <p14:tracePt t="13650" x="9545638" y="3276600"/>
          <p14:tracePt t="13667" x="9572625" y="3251200"/>
          <p14:tracePt t="13683" x="9599613" y="3214688"/>
          <p14:tracePt t="13701" x="9617075" y="3170238"/>
          <p14:tracePt t="13718" x="9626600" y="3125788"/>
          <p14:tracePt t="13733" x="9634538" y="3062288"/>
          <p14:tracePt t="13750" x="9626600" y="2973388"/>
          <p14:tracePt t="13766" x="9590088" y="2874963"/>
          <p14:tracePt t="13783" x="9537700" y="2776538"/>
          <p14:tracePt t="13800" x="9439275" y="2724150"/>
          <p14:tracePt t="13818" x="9242425" y="2679700"/>
          <p14:tracePt t="13833" x="9072563" y="2670175"/>
          <p14:tracePt t="13850" x="8858250" y="2670175"/>
          <p14:tracePt t="13866" x="8670925" y="2705100"/>
          <p14:tracePt t="13883" x="8518525" y="2724150"/>
          <p14:tracePt t="13900" x="8375650" y="2741613"/>
          <p14:tracePt t="13918" x="8161338" y="2786063"/>
          <p14:tracePt t="13933" x="8037513" y="2822575"/>
          <p14:tracePt t="13949" x="7947025" y="2847975"/>
          <p14:tracePt t="13966" x="7858125" y="2894013"/>
          <p14:tracePt t="13983" x="7796213" y="2938463"/>
          <p14:tracePt t="14000" x="7751763" y="3009900"/>
          <p14:tracePt t="14016" x="7724775" y="3108325"/>
          <p14:tracePt t="14033" x="7680325" y="3251200"/>
          <p14:tracePt t="14049" x="7680325" y="3348038"/>
          <p14:tracePt t="14066" x="7715250" y="3446463"/>
          <p14:tracePt t="14083" x="7804150" y="3536950"/>
          <p14:tracePt t="14099" x="7894638" y="3581400"/>
          <p14:tracePt t="14116" x="8001000" y="3616325"/>
          <p14:tracePt t="14134" x="8232775" y="3660775"/>
          <p14:tracePt t="14150" x="8483600" y="3697288"/>
          <p14:tracePt t="14166" x="8875713" y="3751263"/>
          <p14:tracePt t="14183" x="9277350" y="3776663"/>
          <p14:tracePt t="14200" x="9671050" y="3786188"/>
          <p14:tracePt t="14216" x="9974263" y="3741738"/>
          <p14:tracePt t="14233" x="10198100" y="3670300"/>
          <p14:tracePt t="14250" x="10269538" y="3633788"/>
          <p14:tracePt t="14266" x="10323513" y="3598863"/>
          <p14:tracePt t="14282" x="10358438" y="3554413"/>
          <p14:tracePt t="14300" x="10402888" y="3500438"/>
          <p14:tracePt t="14316" x="10429875" y="3419475"/>
          <p14:tracePt t="14319" x="10447338" y="3375025"/>
          <p14:tracePt t="14332" x="10466388" y="3322638"/>
          <p14:tracePt t="14351" x="10501313" y="3160713"/>
          <p14:tracePt t="14366" x="10501313" y="3062288"/>
          <p14:tracePt t="14382" x="10501313" y="2965450"/>
          <p14:tracePt t="14399" x="10491788" y="2874963"/>
          <p14:tracePt t="14417" x="10456863" y="2786063"/>
          <p14:tracePt t="14432" x="10402888" y="2679700"/>
          <p14:tracePt t="14450" x="10313988" y="2571750"/>
          <p14:tracePt t="14466" x="10126663" y="2419350"/>
          <p14:tracePt t="14482" x="9966325" y="2366963"/>
          <p14:tracePt t="14499" x="9732963" y="2312988"/>
          <p14:tracePt t="14515" x="9501188" y="2286000"/>
          <p14:tracePt t="14532" x="9296400" y="2276475"/>
          <p14:tracePt t="14549" x="9153525" y="2276475"/>
          <p14:tracePt t="14566" x="9037638" y="2312988"/>
          <p14:tracePt t="14582" x="8885238" y="2366963"/>
          <p14:tracePt t="14599" x="8769350" y="2411413"/>
          <p14:tracePt t="14615" x="8653463" y="2465388"/>
          <p14:tracePt t="14633" x="8510588" y="2509838"/>
          <p14:tracePt t="14649" x="8358188" y="2571750"/>
          <p14:tracePt t="14666" x="8224838" y="2616200"/>
          <p14:tracePt t="14684" x="8072438" y="2697163"/>
          <p14:tracePt t="14699" x="8001000" y="2741613"/>
          <p14:tracePt t="14715" x="7974013" y="2786063"/>
          <p14:tracePt t="14732" x="7939088" y="2830513"/>
          <p14:tracePt t="14749" x="7912100" y="2874963"/>
          <p14:tracePt t="14766" x="7885113" y="2919413"/>
          <p14:tracePt t="14782" x="7858125" y="2990850"/>
          <p14:tracePt t="14800" x="7840663" y="3089275"/>
          <p14:tracePt t="14816" x="7840663" y="3160713"/>
          <p14:tracePt t="14832" x="7858125" y="3214688"/>
          <p14:tracePt t="14849" x="7885113" y="3251200"/>
          <p14:tracePt t="14866" x="7947025" y="3276600"/>
          <p14:tracePt t="14883" x="8134350" y="3295650"/>
          <p14:tracePt t="14899" x="8304213" y="3286125"/>
          <p14:tracePt t="14916" x="8483600" y="3259138"/>
          <p14:tracePt t="14932" x="8653463" y="3214688"/>
          <p14:tracePt t="14949" x="8813800" y="3179763"/>
          <p14:tracePt t="14965" x="8966200" y="3143250"/>
          <p14:tracePt t="14982" x="9109075" y="3133725"/>
          <p14:tracePt t="15000" x="9251950" y="3125788"/>
          <p14:tracePt t="15016" x="9340850" y="3125788"/>
          <p14:tracePt t="15032" x="9420225" y="3116263"/>
          <p14:tracePt t="15049" x="9510713" y="3098800"/>
          <p14:tracePt t="15066" x="9617075" y="3071813"/>
          <p14:tracePt t="15082" x="9698038" y="3044825"/>
          <p14:tracePt t="15100" x="9769475" y="3000375"/>
          <p14:tracePt t="15116" x="9786938" y="2973388"/>
          <p14:tracePt t="15133" x="9813925" y="2946400"/>
          <p14:tracePt t="15149" x="9831388" y="2928938"/>
          <p14:tracePt t="15166" x="9848850" y="2901950"/>
          <p14:tracePt t="15183" x="9858375" y="2867025"/>
          <p14:tracePt t="15199" x="9858375" y="2813050"/>
          <p14:tracePt t="15216" x="9858375" y="2776538"/>
          <p14:tracePt t="15233" x="9831388" y="2732088"/>
          <p14:tracePt t="15248" x="9813925" y="2697163"/>
          <p14:tracePt t="15265" x="9759950" y="2670175"/>
          <p14:tracePt t="15282" x="9644063" y="2633663"/>
          <p14:tracePt t="15299" x="9510713" y="2598738"/>
          <p14:tracePt t="15315" x="9277350" y="2562225"/>
          <p14:tracePt t="15332" x="9134475" y="2562225"/>
          <p14:tracePt t="15349" x="8991600" y="2571750"/>
          <p14:tracePt t="15365" x="8840788" y="2608263"/>
          <p14:tracePt t="15382" x="8688388" y="2652713"/>
          <p14:tracePt t="15399" x="8555038" y="2687638"/>
          <p14:tracePt t="15415" x="8466138" y="2714625"/>
          <p14:tracePt t="15432" x="8358188" y="2759075"/>
          <p14:tracePt t="15448" x="8323263" y="2803525"/>
          <p14:tracePt t="15465" x="8286750" y="2847975"/>
          <p14:tracePt t="15482" x="8259763" y="2884488"/>
          <p14:tracePt t="15498" x="8232775" y="2938463"/>
          <p14:tracePt t="15516" x="8215313" y="2965450"/>
          <p14:tracePt t="15532" x="8197850" y="3000375"/>
          <p14:tracePt t="15549" x="8197850" y="3054350"/>
          <p14:tracePt t="15565" x="8215313" y="3071813"/>
          <p14:tracePt t="15582" x="8259763" y="3116263"/>
          <p14:tracePt t="15598" x="8340725" y="3152775"/>
          <p14:tracePt t="15615" x="8466138" y="3187700"/>
          <p14:tracePt t="15632" x="8609013" y="3224213"/>
          <p14:tracePt t="15648" x="8769350" y="3259138"/>
          <p14:tracePt t="15664" x="8991600" y="3313113"/>
          <p14:tracePt t="15681" x="9117013" y="3322638"/>
          <p14:tracePt t="15698" x="9215438" y="3322638"/>
          <p14:tracePt t="15715" x="9313863" y="3295650"/>
          <p14:tracePt t="15732" x="9394825" y="3268663"/>
          <p14:tracePt t="15749" x="9474200" y="3232150"/>
          <p14:tracePt t="15766" x="9555163" y="3187700"/>
          <p14:tracePt t="15781" x="9582150" y="3170238"/>
          <p14:tracePt t="15798" x="9609138" y="3133725"/>
          <p14:tracePt t="15815" x="9644063" y="3108325"/>
          <p14:tracePt t="15831" x="9661525" y="3081338"/>
          <p14:tracePt t="15848" x="9680575" y="3062288"/>
          <p14:tracePt t="15865" x="9698038" y="3044825"/>
          <p14:tracePt t="15882" x="9715500" y="3009900"/>
          <p14:tracePt t="15898" x="9725025" y="2990850"/>
          <p14:tracePt t="15915" x="9725025" y="2955925"/>
          <p14:tracePt t="15932" x="9725025" y="2938463"/>
          <p14:tracePt t="15948" x="9725025" y="2911475"/>
          <p14:tracePt t="15965" x="9705975" y="2884488"/>
          <p14:tracePt t="15983" x="9671050" y="2840038"/>
          <p14:tracePt t="15998" x="9609138" y="2813050"/>
          <p14:tracePt t="16014" x="9528175" y="2776538"/>
          <p14:tracePt t="16032" x="9429750" y="2741613"/>
          <p14:tracePt t="16048" x="9296400" y="2724150"/>
          <p14:tracePt t="16064" x="9117013" y="2724150"/>
          <p14:tracePt t="16082" x="8875713" y="2732088"/>
          <p14:tracePt t="16099" x="8732838" y="2751138"/>
          <p14:tracePt t="16115" x="8599488" y="2759075"/>
          <p14:tracePt t="16131" x="8483600" y="2786063"/>
          <p14:tracePt t="16148" x="8385175" y="2803525"/>
          <p14:tracePt t="16164" x="8269288" y="2840038"/>
          <p14:tracePt t="16183" x="8089900" y="2901950"/>
          <p14:tracePt t="16198" x="7966075" y="2938463"/>
          <p14:tracePt t="16216" x="7848600" y="2982913"/>
          <p14:tracePt t="16231" x="7813675" y="3009900"/>
          <p14:tracePt t="16248" x="7796213" y="3027363"/>
          <p14:tracePt t="16265" x="7786688" y="3054350"/>
          <p14:tracePt t="16281" x="7786688" y="3089275"/>
          <p14:tracePt t="16299" x="7823200" y="3187700"/>
          <p14:tracePt t="16314" x="7875588" y="3241675"/>
          <p14:tracePt t="16332" x="8001000" y="3295650"/>
          <p14:tracePt t="16348" x="8170863" y="3303588"/>
          <p14:tracePt t="16364" x="8394700" y="3303588"/>
          <p14:tracePt t="16381" x="8653463" y="3276600"/>
          <p14:tracePt t="16398" x="8947150" y="3232150"/>
          <p14:tracePt t="16415" x="9313863" y="3170238"/>
          <p14:tracePt t="16431" x="9466263" y="3108325"/>
          <p14:tracePt t="16447" x="9582150" y="3044825"/>
          <p14:tracePt t="16464" x="9688513" y="2990850"/>
          <p14:tracePt t="16481" x="9752013" y="2955925"/>
          <p14:tracePt t="16497" x="9777413" y="2928938"/>
          <p14:tracePt t="16514" x="9804400" y="2884488"/>
          <p14:tracePt t="16531" x="9813925" y="2822575"/>
          <p14:tracePt t="16548" x="9813925" y="2768600"/>
          <p14:tracePt t="16564" x="9804400" y="2697163"/>
          <p14:tracePt t="16582" x="9742488" y="2608263"/>
          <p14:tracePt t="16598" x="9653588" y="2562225"/>
          <p14:tracePt t="16614" x="9518650" y="2517775"/>
          <p14:tracePt t="16633" x="9188450" y="2482850"/>
          <p14:tracePt t="16647" x="8920163" y="2455863"/>
          <p14:tracePt t="16664" x="8661400" y="2473325"/>
          <p14:tracePt t="16680" x="8420100" y="2527300"/>
          <p14:tracePt t="16698" x="8224838" y="2562225"/>
          <p14:tracePt t="16716" x="8099425" y="2608263"/>
          <p14:tracePt t="16731" x="8018463" y="2697163"/>
          <p14:tracePt t="16748" x="7966075" y="2840038"/>
          <p14:tracePt t="16764" x="7966075" y="2946400"/>
          <p14:tracePt t="16780" x="7983538" y="3071813"/>
          <p14:tracePt t="16798" x="8099425" y="3187700"/>
          <p14:tracePt t="16814" x="8251825" y="3259138"/>
          <p14:tracePt t="16818" x="8331200" y="3276600"/>
          <p14:tracePt t="16831" x="8412163" y="3276600"/>
          <p14:tracePt t="16848" x="8616950" y="3259138"/>
          <p14:tracePt t="16864" x="8697913" y="3224213"/>
          <p14:tracePt t="16881" x="8724900" y="3197225"/>
          <p14:tracePt t="16897" x="8724900" y="3179763"/>
          <p14:tracePt t="16914" x="8724900" y="3170238"/>
          <p14:tracePt t="16931" x="8724900" y="3160713"/>
          <p14:tracePt t="17228" x="8724900" y="3179763"/>
          <p14:tracePt t="17230" x="8705850" y="3187700"/>
          <p14:tracePt t="17246" x="8643938" y="3214688"/>
          <p14:tracePt t="17263" x="8518525" y="3276600"/>
          <p14:tracePt t="17280" x="8277225" y="3375025"/>
          <p14:tracePt t="17314" x="7402513" y="3608388"/>
          <p14:tracePt t="17319" x="7134225" y="3714750"/>
          <p14:tracePt t="17347" x="6242050" y="3973513"/>
          <p14:tracePt t="17381" x="5830888" y="4089400"/>
          <p14:tracePt t="17397" x="5688013" y="4108450"/>
          <p14:tracePt t="17413" x="5562600" y="4125913"/>
          <p14:tracePt t="17430" x="5429250" y="4133850"/>
          <p14:tracePt t="17446" x="5241925" y="4152900"/>
          <p14:tracePt t="17463" x="5108575" y="4179888"/>
          <p14:tracePt t="17480" x="4973638" y="4197350"/>
          <p14:tracePt t="17497" x="4840288" y="4232275"/>
          <p14:tracePt t="17514" x="4697413" y="4251325"/>
          <p14:tracePt t="17530" x="4554538" y="4286250"/>
          <p14:tracePt t="17548" x="4411663" y="4313238"/>
          <p14:tracePt t="17563" x="4303713" y="4330700"/>
          <p14:tracePt t="17580" x="4205288" y="4348163"/>
          <p14:tracePt t="17596" x="4108450" y="4348163"/>
          <p14:tracePt t="17613" x="4010025" y="4340225"/>
          <p14:tracePt t="17630" x="3919538" y="4313238"/>
          <p14:tracePt t="17647" x="3848100" y="4303713"/>
          <p14:tracePt t="17663" x="3786188" y="4259263"/>
          <p14:tracePt t="17680" x="3724275" y="4224338"/>
          <p14:tracePt t="17696" x="3643313" y="4152900"/>
          <p14:tracePt t="17713" x="3544888" y="4071938"/>
          <p14:tracePt t="17730" x="3438525" y="3983038"/>
          <p14:tracePt t="17746" x="3330575" y="3911600"/>
          <p14:tracePt t="17763" x="3214688" y="3875088"/>
          <p14:tracePt t="17779" x="3062288" y="3822700"/>
          <p14:tracePt t="17796" x="2965450" y="3803650"/>
          <p14:tracePt t="17813" x="2867025" y="3803650"/>
          <p14:tracePt t="17830" x="2776538" y="3822700"/>
          <p14:tracePt t="17834" x="2724150" y="3840163"/>
          <p14:tracePt t="17846" x="2670175" y="3857625"/>
          <p14:tracePt t="17863" x="2571750" y="3911600"/>
          <p14:tracePt t="17880" x="2419350" y="4037013"/>
          <p14:tracePt t="17896" x="2366963" y="4125913"/>
          <p14:tracePt t="17913" x="2339975" y="4232275"/>
          <p14:tracePt t="17930" x="2347913" y="4330700"/>
          <p14:tracePt t="17946" x="2411413" y="4438650"/>
          <p14:tracePt t="17963" x="2544763" y="4545013"/>
          <p14:tracePt t="17980" x="2822575" y="4660900"/>
          <p14:tracePt t="17996" x="3125788" y="4714875"/>
          <p14:tracePt t="18013" x="3509963" y="4751388"/>
          <p14:tracePt t="18029" x="3894138" y="4751388"/>
          <p14:tracePt t="18046" x="4224338" y="4751388"/>
          <p14:tracePt t="18064" x="4411663" y="4741863"/>
          <p14:tracePt t="18081" x="4510088" y="4697413"/>
          <p14:tracePt t="18097" x="4518025" y="4633913"/>
          <p14:tracePt t="18112" x="4510088" y="4537075"/>
          <p14:tracePt t="18129" x="4465638" y="4419600"/>
          <p14:tracePt t="18146" x="4429125" y="4322763"/>
          <p14:tracePt t="18163" x="4340225" y="4197350"/>
          <p14:tracePt t="18180" x="4179888" y="4044950"/>
          <p14:tracePt t="18196" x="4037013" y="3973513"/>
          <p14:tracePt t="18213" x="3867150" y="3938588"/>
          <p14:tracePt t="18229" x="3660775" y="3902075"/>
          <p14:tracePt t="18246" x="3465513" y="3919538"/>
          <p14:tracePt t="18264" x="3295650" y="3956050"/>
          <p14:tracePt t="18279" x="3160713" y="4010025"/>
          <p14:tracePt t="18296" x="3017838" y="4160838"/>
          <p14:tracePt t="18312" x="2946400" y="4251325"/>
          <p14:tracePt t="18329" x="2901950" y="4348163"/>
          <p14:tracePt t="18346" x="2874963" y="4394200"/>
          <p14:tracePt t="18362" x="2857500" y="4456113"/>
          <p14:tracePt t="18379" x="2857500" y="4500563"/>
          <p14:tracePt t="18396" x="2874963" y="4581525"/>
          <p14:tracePt t="18413" x="2938463" y="4705350"/>
          <p14:tracePt t="18429" x="3054350" y="4813300"/>
          <p14:tracePt t="18446" x="3197225" y="4919663"/>
          <p14:tracePt t="18462" x="3357563" y="5010150"/>
          <p14:tracePt t="18479" x="3517900" y="5045075"/>
          <p14:tracePt t="18496" x="3679825" y="5062538"/>
          <p14:tracePt t="18513" x="3822700" y="5045075"/>
          <p14:tracePt t="18530" x="4010025" y="4991100"/>
          <p14:tracePt t="18546" x="4116388" y="4956175"/>
          <p14:tracePt t="18562" x="4214813" y="4919663"/>
          <p14:tracePt t="18579" x="4322763" y="4857750"/>
          <p14:tracePt t="18596" x="4402138" y="4803775"/>
          <p14:tracePt t="18613" x="4438650" y="4732338"/>
          <p14:tracePt t="18629" x="4465638" y="4660900"/>
          <p14:tracePt t="18646" x="4465638" y="4562475"/>
          <p14:tracePt t="18662" x="4429125" y="4483100"/>
          <p14:tracePt t="18679" x="4394200" y="4375150"/>
          <p14:tracePt t="18695" x="4330700" y="4241800"/>
          <p14:tracePt t="18712" x="4232275" y="4108450"/>
          <p14:tracePt t="18729" x="4125913" y="4000500"/>
          <p14:tracePt t="18745" x="3946525" y="3840163"/>
          <p14:tracePt t="18762" x="3795713" y="3795713"/>
          <p14:tracePt t="18779" x="3652838" y="3759200"/>
          <p14:tracePt t="18795" x="3500438" y="3732213"/>
          <p14:tracePt t="18812" x="3384550" y="3732213"/>
          <p14:tracePt t="18829" x="3259138" y="3751263"/>
          <p14:tracePt t="18834" x="3205163" y="3751263"/>
          <p14:tracePt t="18845" x="3170238" y="3768725"/>
          <p14:tracePt t="18862" x="3071813" y="3813175"/>
          <p14:tracePt t="18879" x="3036888" y="3848100"/>
          <p14:tracePt t="18895" x="3009900" y="3875088"/>
          <p14:tracePt t="18912" x="2982913" y="3902075"/>
          <p14:tracePt t="18929" x="2973388" y="3919538"/>
          <p14:tracePt t="18946" x="2965450" y="3938588"/>
          <p14:tracePt t="19142" x="2965450" y="3929063"/>
          <p14:tracePt t="19156" x="2965450" y="3919538"/>
          <p14:tracePt t="21388" x="2955925" y="3938588"/>
          <p14:tracePt t="21403" x="2946400" y="3946525"/>
          <p14:tracePt t="21410" x="2938463" y="3956050"/>
          <p14:tracePt t="21418" x="2938463" y="3965575"/>
          <p14:tracePt t="21434" x="2928938" y="3983038"/>
          <p14:tracePt t="21450" x="2911475" y="3990975"/>
          <p14:tracePt t="21460" x="2911475" y="4000500"/>
          <p14:tracePt t="21477" x="2901950" y="4017963"/>
          <p14:tracePt t="21510" x="2874963" y="4062413"/>
          <p14:tracePt t="21543" x="2847975" y="4108450"/>
          <p14:tracePt t="21576" x="2813050" y="4160838"/>
          <p14:tracePt t="21593" x="2795588" y="4187825"/>
          <p14:tracePt t="21610" x="2776538" y="4224338"/>
          <p14:tracePt t="21626" x="2768600" y="4259263"/>
          <p14:tracePt t="21643" x="2759075" y="4286250"/>
          <p14:tracePt t="21660" x="2759075" y="4322763"/>
          <p14:tracePt t="21676" x="2759075" y="4348163"/>
          <p14:tracePt t="21693" x="2759075" y="4384675"/>
          <p14:tracePt t="21710" x="2759075" y="4438650"/>
          <p14:tracePt t="21726" x="2786063" y="4491038"/>
          <p14:tracePt t="21743" x="2813050" y="4545013"/>
          <p14:tracePt t="21759" x="2830513" y="4562475"/>
          <p14:tracePt t="21776" x="2857500" y="4589463"/>
          <p14:tracePt t="21793" x="2874963" y="4616450"/>
          <p14:tracePt t="21810" x="2901950" y="4643438"/>
          <p14:tracePt t="21826" x="2928938" y="4670425"/>
          <p14:tracePt t="21843" x="3009900" y="4705350"/>
          <p14:tracePt t="21859" x="3108325" y="4741863"/>
          <p14:tracePt t="21876" x="3214688" y="4776788"/>
          <p14:tracePt t="21893" x="3340100" y="4822825"/>
          <p14:tracePt t="21909" x="3455988" y="4857750"/>
          <p14:tracePt t="21926" x="3581400" y="4894263"/>
          <p14:tracePt t="21944" x="3705225" y="4929188"/>
          <p14:tracePt t="21960" x="3732213" y="4929188"/>
          <p14:tracePt t="21976" x="3759200" y="4929188"/>
          <p14:tracePt t="21993" x="3776663" y="4911725"/>
          <p14:tracePt t="22009" x="3813175" y="4884738"/>
          <p14:tracePt t="22026" x="3857625" y="4857750"/>
          <p14:tracePt t="22044" x="3929063" y="4822825"/>
          <p14:tracePt t="22060" x="3990975" y="4813300"/>
          <p14:tracePt t="22076" x="4062413" y="4786313"/>
          <p14:tracePt t="22093" x="4133850" y="4768850"/>
          <p14:tracePt t="22109" x="4197350" y="4751388"/>
          <p14:tracePt t="22126" x="4259263" y="4724400"/>
          <p14:tracePt t="22144" x="4322763" y="4697413"/>
          <p14:tracePt t="22160" x="4340225" y="4679950"/>
          <p14:tracePt t="22176" x="4384675" y="4643438"/>
          <p14:tracePt t="22192" x="4411663" y="4616450"/>
          <p14:tracePt t="22210" x="4456113" y="4589463"/>
          <p14:tracePt t="22226" x="4491038" y="4554538"/>
          <p14:tracePt t="22243" x="4527550" y="4527550"/>
          <p14:tracePt t="22260" x="4572000" y="4491038"/>
          <p14:tracePt t="22276" x="4589463" y="4465638"/>
          <p14:tracePt t="22292" x="4608513" y="4438650"/>
          <p14:tracePt t="22309" x="4625975" y="4411663"/>
          <p14:tracePt t="22326" x="4643438" y="4367213"/>
          <p14:tracePt t="22343" x="4643438" y="4330700"/>
          <p14:tracePt t="22359" x="4652963" y="4286250"/>
          <p14:tracePt t="22376" x="4652963" y="4241800"/>
          <p14:tracePt t="22393" x="4652963" y="4214813"/>
          <p14:tracePt t="22409" x="4652963" y="4187825"/>
          <p14:tracePt t="22426" x="4652963" y="4160838"/>
          <p14:tracePt t="22443" x="4633913" y="4125913"/>
          <p14:tracePt t="22459" x="4616450" y="4081463"/>
          <p14:tracePt t="22476" x="4608513" y="4054475"/>
          <p14:tracePt t="22492" x="4562475" y="3983038"/>
          <p14:tracePt t="22509" x="4537075" y="3929063"/>
          <p14:tracePt t="22526" x="4473575" y="3857625"/>
          <p14:tracePt t="22542" x="4402138" y="3803650"/>
          <p14:tracePt t="22559" x="4322763" y="3759200"/>
          <p14:tracePt t="22575" x="4214813" y="3714750"/>
          <p14:tracePt t="22593" x="4098925" y="3670300"/>
          <p14:tracePt t="22610" x="3946525" y="3616325"/>
          <p14:tracePt t="22625" x="3857625" y="3581400"/>
          <p14:tracePt t="22642" x="3768725" y="3562350"/>
          <p14:tracePt t="22659" x="3679825" y="3562350"/>
          <p14:tracePt t="22676" x="3581400" y="3562350"/>
          <p14:tracePt t="22692" x="3482975" y="3562350"/>
          <p14:tracePt t="22710" x="3330575" y="3571875"/>
          <p14:tracePt t="22725" x="3251200" y="3608388"/>
          <p14:tracePt t="22742" x="3197225" y="3633788"/>
          <p14:tracePt t="22759" x="3152775" y="3670300"/>
          <p14:tracePt t="22776" x="3125788" y="3697288"/>
          <p14:tracePt t="22792" x="3089275" y="3759200"/>
          <p14:tracePt t="22810" x="3044825" y="3857625"/>
          <p14:tracePt t="22826" x="3044825" y="3929063"/>
          <p14:tracePt t="22842" x="3044825" y="4027488"/>
          <p14:tracePt t="22859" x="3044825" y="4133850"/>
          <p14:tracePt t="22875" x="3071813" y="4251325"/>
          <p14:tracePt t="22892" x="3108325" y="4367213"/>
          <p14:tracePt t="22910" x="3143250" y="4465638"/>
          <p14:tracePt t="22926" x="3197225" y="4589463"/>
          <p14:tracePt t="22942" x="3224213" y="4633913"/>
          <p14:tracePt t="22960" x="3276600" y="4687888"/>
          <p14:tracePt t="22976" x="3394075" y="4732338"/>
          <p14:tracePt t="22992" x="3536950" y="4776788"/>
          <p14:tracePt t="23009" x="3697288" y="4813300"/>
          <p14:tracePt t="23026" x="4000500" y="4875213"/>
          <p14:tracePt t="23042" x="4205288" y="4929188"/>
          <p14:tracePt t="23059" x="4375150" y="4973638"/>
          <p14:tracePt t="23075" x="4518025" y="4983163"/>
          <p14:tracePt t="23092" x="4625975" y="4973638"/>
          <p14:tracePt t="23109" x="4697413" y="4938713"/>
          <p14:tracePt t="23126" x="4751388" y="4857750"/>
          <p14:tracePt t="23143" x="4786313" y="4776788"/>
          <p14:tracePt t="23158" x="4830763" y="4670425"/>
          <p14:tracePt t="23176" x="4857750" y="4572000"/>
          <p14:tracePt t="23192" x="4884738" y="4465638"/>
          <p14:tracePt t="23209" x="4894263" y="4357688"/>
          <p14:tracePt t="23225" x="4875213" y="4251325"/>
          <p14:tracePt t="23243" x="4822825" y="4071938"/>
          <p14:tracePt t="23258" x="4759325" y="3965575"/>
          <p14:tracePt t="23276" x="4670425" y="3875088"/>
          <p14:tracePt t="23292" x="4581525" y="3803650"/>
          <p14:tracePt t="23309" x="4456113" y="3705225"/>
          <p14:tracePt t="23325" x="4313238" y="3616325"/>
          <p14:tracePt t="23342" x="4160838" y="3527425"/>
          <p14:tracePt t="23346" x="4071938" y="3490913"/>
          <p14:tracePt t="23359" x="3894138" y="3455988"/>
          <p14:tracePt t="23375" x="3697288" y="3429000"/>
          <p14:tracePt t="23392" x="3482975" y="3411538"/>
          <p14:tracePt t="23409" x="3276600" y="3411538"/>
          <p14:tracePt t="23425" x="3125788" y="3446463"/>
          <p14:tracePt t="23442" x="3009900" y="3482975"/>
          <p14:tracePt t="23459" x="2901950" y="3527425"/>
          <p14:tracePt t="23475" x="2776538" y="3616325"/>
          <p14:tracePt t="23491" x="2705100" y="3687763"/>
          <p14:tracePt t="23508" x="2643188" y="3795713"/>
          <p14:tracePt t="23525" x="2598738" y="3902075"/>
          <p14:tracePt t="23542" x="2562225" y="4017963"/>
          <p14:tracePt t="23558" x="2544763" y="4152900"/>
          <p14:tracePt t="23575" x="2562225" y="4367213"/>
          <p14:tracePt t="23591" x="2598738" y="4518025"/>
          <p14:tracePt t="23608" x="2660650" y="4643438"/>
          <p14:tracePt t="23625" x="2732088" y="4741863"/>
          <p14:tracePt t="23642" x="2840038" y="4813300"/>
          <p14:tracePt t="23658" x="2990850" y="4857750"/>
          <p14:tracePt t="23675" x="3214688" y="4894263"/>
          <p14:tracePt t="23691" x="3643313" y="4894263"/>
          <p14:tracePt t="23708" x="4010025" y="4884738"/>
          <p14:tracePt t="23725" x="4411663" y="4902200"/>
          <p14:tracePt t="23742" x="4687888" y="4911725"/>
          <p14:tracePt t="23758" x="4902200" y="4894263"/>
          <p14:tracePt t="23777" x="5116513" y="4822825"/>
          <p14:tracePt t="23792" x="5224463" y="4751388"/>
          <p14:tracePt t="23809" x="5286375" y="4643438"/>
          <p14:tracePt t="23825" x="5322888" y="4537075"/>
          <p14:tracePt t="23841" x="5348288" y="4411663"/>
          <p14:tracePt t="23858" x="5348288" y="4295775"/>
          <p14:tracePt t="23875" x="5340350" y="4187825"/>
          <p14:tracePt t="23893" x="5286375" y="4010025"/>
          <p14:tracePt t="23908" x="5214938" y="3875088"/>
          <p14:tracePt t="23924" x="5126038" y="3768725"/>
          <p14:tracePt t="23941" x="5027613" y="3660775"/>
          <p14:tracePt t="23958" x="4956175" y="3581400"/>
          <p14:tracePt t="23975" x="4857750" y="3517900"/>
          <p14:tracePt t="23992" x="4697413" y="3455988"/>
          <p14:tracePt t="24009" x="4562475" y="3402013"/>
          <p14:tracePt t="24025" x="4402138" y="3367088"/>
          <p14:tracePt t="24042" x="4214813" y="3367088"/>
          <p14:tracePt t="24058" x="4010025" y="3384550"/>
          <p14:tracePt t="24074" x="3776663" y="3429000"/>
          <p14:tracePt t="24092" x="3509963" y="3500438"/>
          <p14:tracePt t="24109" x="3367088" y="3589338"/>
          <p14:tracePt t="24125" x="3241675" y="3679825"/>
          <p14:tracePt t="24141" x="3125788" y="3795713"/>
          <p14:tracePt t="24158" x="3054350" y="3902075"/>
          <p14:tracePt t="24175" x="3009900" y="4010025"/>
          <p14:tracePt t="24191" x="2990850" y="4081463"/>
          <p14:tracePt t="24210" x="2965450" y="4224338"/>
          <p14:tracePt t="24225" x="2965450" y="4313238"/>
          <p14:tracePt t="24241" x="2990850" y="4402138"/>
          <p14:tracePt t="24258" x="3036888" y="4510088"/>
          <p14:tracePt t="24274" x="3116263" y="4625975"/>
          <p14:tracePt t="24291" x="3224213" y="4724400"/>
          <p14:tracePt t="24308" x="3340100" y="4803775"/>
          <p14:tracePt t="24325" x="3554413" y="4867275"/>
          <p14:tracePt t="24341" x="3705225" y="4894263"/>
          <p14:tracePt t="24358" x="3919538" y="4894263"/>
          <p14:tracePt t="24374" x="4143375" y="4894263"/>
          <p14:tracePt t="24391" x="4330700" y="4857750"/>
          <p14:tracePt t="24408" x="4465638" y="4813300"/>
          <p14:tracePt t="24424" x="4562475" y="4741863"/>
          <p14:tracePt t="24441" x="4616450" y="4608513"/>
          <p14:tracePt t="24457" x="4633913" y="4510088"/>
          <p14:tracePt t="24474" x="4633913" y="4394200"/>
          <p14:tracePt t="24491" x="4608513" y="4268788"/>
          <p14:tracePt t="24508" x="4562475" y="4125913"/>
          <p14:tracePt t="24525" x="4500563" y="4000500"/>
          <p14:tracePt t="24541" x="4429125" y="3884613"/>
          <p14:tracePt t="24558" x="4276725" y="3714750"/>
          <p14:tracePt t="24574" x="4170363" y="3616325"/>
          <p14:tracePt t="24592" x="4027488" y="3527425"/>
          <p14:tracePt t="24607" x="3867150" y="3473450"/>
          <p14:tracePt t="24624" x="3724275" y="3438525"/>
          <p14:tracePt t="24641" x="3571875" y="3411538"/>
          <p14:tracePt t="24657" x="3419475" y="3402013"/>
          <p14:tracePt t="24674" x="3205163" y="3473450"/>
          <p14:tracePt t="24691" x="3044825" y="3571875"/>
          <p14:tracePt t="24708" x="2894013" y="3687763"/>
          <p14:tracePt t="24724" x="2759075" y="3813175"/>
          <p14:tracePt t="24741" x="2643188" y="3965575"/>
          <p14:tracePt t="24757" x="2562225" y="4098925"/>
          <p14:tracePt t="24775" x="2517775" y="4259263"/>
          <p14:tracePt t="24790" x="2517775" y="4357688"/>
          <p14:tracePt t="24807" x="2554288" y="4465638"/>
          <p14:tracePt t="24824" x="2633663" y="4581525"/>
          <p14:tracePt t="24841" x="2741613" y="4679950"/>
          <p14:tracePt t="24846" x="2813050" y="4724400"/>
          <p14:tracePt t="24858" x="2955925" y="4786313"/>
          <p14:tracePt t="24875" x="3133725" y="4822825"/>
          <p14:tracePt t="24891" x="3348038" y="4848225"/>
          <p14:tracePt t="24908" x="3562350" y="4848225"/>
          <p14:tracePt t="24925" x="3776663" y="4813300"/>
          <p14:tracePt t="24941" x="3990975" y="4741863"/>
          <p14:tracePt t="24957" x="4187825" y="4660900"/>
          <p14:tracePt t="24975" x="4402138" y="4537075"/>
          <p14:tracePt t="24991" x="4510088" y="4419600"/>
          <p14:tracePt t="25007" x="4572000" y="4303713"/>
          <p14:tracePt t="25024" x="4608513" y="4197350"/>
          <p14:tracePt t="25041" x="4633913" y="4098925"/>
          <p14:tracePt t="25057" x="4652963" y="4010025"/>
          <p14:tracePt t="25073" x="4652963" y="3911600"/>
          <p14:tracePt t="25092" x="4625975" y="3776663"/>
          <p14:tracePt t="25107" x="4572000" y="3670300"/>
          <p14:tracePt t="25123" x="4500563" y="3562350"/>
          <p14:tracePt t="25140" x="4411663" y="3455988"/>
          <p14:tracePt t="25157" x="4303713" y="3357563"/>
          <p14:tracePt t="25173" x="4187825" y="3303588"/>
          <p14:tracePt t="25191" x="3946525" y="3251200"/>
          <p14:tracePt t="25207" x="3776663" y="3251200"/>
          <p14:tracePt t="25223" x="3562350" y="3251200"/>
          <p14:tracePt t="25241" x="3394075" y="3251200"/>
          <p14:tracePt t="25257" x="3251200" y="3303588"/>
          <p14:tracePt t="25274" x="3133725" y="3411538"/>
          <p14:tracePt t="25291" x="2982913" y="3571875"/>
          <p14:tracePt t="25307" x="2901950" y="3714750"/>
          <p14:tracePt t="25323" x="2857500" y="3867150"/>
          <p14:tracePt t="25341" x="2830513" y="4010025"/>
          <p14:tracePt t="25357" x="2840038" y="4160838"/>
          <p14:tracePt t="25374" x="2884488" y="4303713"/>
          <p14:tracePt t="25391" x="2982913" y="4446588"/>
          <p14:tracePt t="25407" x="3179763" y="4625975"/>
          <p14:tracePt t="25424" x="3375025" y="4741863"/>
          <p14:tracePt t="25440" x="3652838" y="4840288"/>
          <p14:tracePt t="25457" x="4062413" y="4894263"/>
          <p14:tracePt t="25474" x="4419600" y="4911725"/>
          <p14:tracePt t="25491" x="4679950" y="4911725"/>
          <p14:tracePt t="25507" x="4911725" y="4884738"/>
          <p14:tracePt t="25524" x="5160963" y="4759325"/>
          <p14:tracePt t="25540" x="5259388" y="4643438"/>
          <p14:tracePt t="25556" x="5295900" y="4518025"/>
          <p14:tracePt t="25573" x="5303838" y="4402138"/>
          <p14:tracePt t="25591" x="5286375" y="4276725"/>
          <p14:tracePt t="25607" x="5241925" y="4152900"/>
          <p14:tracePt t="25624" x="5160963" y="4044950"/>
          <p14:tracePt t="25640" x="5010150" y="3867150"/>
          <p14:tracePt t="25656" x="4867275" y="3759200"/>
          <p14:tracePt t="25673" x="4705350" y="3660775"/>
          <p14:tracePt t="25690" x="4510088" y="3608388"/>
          <p14:tracePt t="25706" x="4276725" y="3554413"/>
          <p14:tracePt t="25723" x="4027488" y="3517900"/>
          <p14:tracePt t="25740" x="3759200" y="3490913"/>
          <p14:tracePt t="25756" x="3375025" y="3536950"/>
          <p14:tracePt t="25773" x="3214688" y="3625850"/>
          <p14:tracePt t="25790" x="3089275" y="3751263"/>
          <p14:tracePt t="25806" x="3009900" y="3875088"/>
          <p14:tracePt t="25824" x="2946400" y="4044950"/>
          <p14:tracePt t="25840" x="2919413" y="4197350"/>
          <p14:tracePt t="25843" x="2911475" y="4259263"/>
          <p14:tracePt t="25858" x="2911475" y="4394200"/>
          <p14:tracePt t="25874" x="2946400" y="4518025"/>
          <p14:tracePt t="25890" x="3000375" y="4633913"/>
          <p14:tracePt t="25906" x="3108325" y="4741863"/>
          <p14:tracePt t="25924" x="3276600" y="4830763"/>
          <p14:tracePt t="25940" x="3544888" y="4902200"/>
          <p14:tracePt t="25958" x="3965575" y="4946650"/>
          <p14:tracePt t="25974" x="4224338" y="4919663"/>
          <p14:tracePt t="25991" x="4438650" y="4857750"/>
          <p14:tracePt t="26007" x="4572000" y="4759325"/>
          <p14:tracePt t="26024" x="4660900" y="4652963"/>
          <p14:tracePt t="26041" x="4714875" y="4500563"/>
          <p14:tracePt t="26057" x="4741863" y="4276725"/>
          <p14:tracePt t="26073" x="4724400" y="4116388"/>
          <p14:tracePt t="26090" x="4687888" y="3965575"/>
          <p14:tracePt t="26106" x="4625975" y="3848100"/>
          <p14:tracePt t="26123" x="4562475" y="3759200"/>
          <p14:tracePt t="26140" x="4446588" y="3660775"/>
          <p14:tracePt t="26158" x="4295775" y="3598863"/>
          <p14:tracePt t="26174" x="4143375" y="3571875"/>
          <p14:tracePt t="26190" x="3956050" y="3571875"/>
          <p14:tracePt t="26207" x="3786188" y="3616325"/>
          <p14:tracePt t="26223" x="3625850" y="3670300"/>
          <p14:tracePt t="26240" x="3500438" y="3751263"/>
          <p14:tracePt t="26256" x="3402013" y="3867150"/>
          <p14:tracePt t="26274" x="3340100" y="4027488"/>
          <p14:tracePt t="26289" x="3303588" y="4143375"/>
          <p14:tracePt t="26306" x="3303588" y="4251325"/>
          <p14:tracePt t="26323" x="3330575" y="4367213"/>
          <p14:tracePt t="26340" x="3375025" y="4473575"/>
          <p14:tracePt t="26343" x="3411538" y="4510088"/>
          <p14:tracePt t="26356" x="3438525" y="4545013"/>
          <p14:tracePt t="26373" x="3536950" y="4598988"/>
          <p14:tracePt t="26391" x="3759200" y="4625975"/>
          <p14:tracePt t="26407" x="3946525" y="4625975"/>
          <p14:tracePt t="26422" x="4143375" y="4581525"/>
          <p14:tracePt t="26439" x="4313238" y="4527550"/>
          <p14:tracePt t="26456" x="4491038" y="4446588"/>
          <p14:tracePt t="26473" x="4598988" y="4357688"/>
          <p14:tracePt t="26489" x="4652963" y="4259263"/>
          <p14:tracePt t="26506" x="4670425" y="4116388"/>
          <p14:tracePt t="26522" x="4670425" y="4017963"/>
          <p14:tracePt t="26539" x="4633913" y="3911600"/>
          <p14:tracePt t="26556" x="4598988" y="3822700"/>
          <p14:tracePt t="26573" x="4518025" y="3724275"/>
          <p14:tracePt t="26590" x="4402138" y="3633788"/>
          <p14:tracePt t="26606" x="4170363" y="3544888"/>
          <p14:tracePt t="26623" x="3956050" y="3517900"/>
          <p14:tracePt t="26639" x="3732213" y="3527425"/>
          <p14:tracePt t="26656" x="3527425" y="3571875"/>
          <p14:tracePt t="26673" x="3367088" y="3652838"/>
          <p14:tracePt t="26690" x="3259138" y="3768725"/>
          <p14:tracePt t="26706" x="3214688" y="3867150"/>
          <p14:tracePt t="26724" x="3214688" y="4062413"/>
          <p14:tracePt t="26739" x="3268663" y="4214813"/>
          <p14:tracePt t="26756" x="3384550" y="4357688"/>
          <p14:tracePt t="26772" x="3527425" y="4465638"/>
          <p14:tracePt t="26789" x="3724275" y="4537075"/>
          <p14:tracePt t="26806" x="3990975" y="4581525"/>
          <p14:tracePt t="26823" x="4429125" y="4581525"/>
          <p14:tracePt t="26839" x="4633913" y="4537075"/>
          <p14:tracePt t="26856" x="4714875" y="4483100"/>
          <p14:tracePt t="26872" x="4732338" y="4402138"/>
          <p14:tracePt t="26889" x="4724400" y="4295775"/>
          <p14:tracePt t="26906" x="4643438" y="4152900"/>
          <p14:tracePt t="26923" x="4456113" y="3938588"/>
          <p14:tracePt t="26940" x="4286250" y="3822700"/>
          <p14:tracePt t="26956" x="4108450" y="3776663"/>
          <p14:tracePt t="26972" x="3911600" y="3768725"/>
          <p14:tracePt t="26989" x="3687763" y="3803650"/>
          <p14:tracePt t="27005" x="3490913" y="3875088"/>
          <p14:tracePt t="27024" x="3330575" y="4027488"/>
          <p14:tracePt t="27039" x="3286125" y="4089400"/>
          <p14:tracePt t="27056" x="3286125" y="4133850"/>
          <p14:tracePt t="27072" x="3286125" y="4143375"/>
          <p14:tracePt t="27089" x="3295650" y="4170363"/>
          <p14:tracePt t="27105" x="3303588" y="4179888"/>
          <p14:tracePt t="27123" x="3322638" y="4179888"/>
          <p14:tracePt t="27139" x="3330575" y="4179888"/>
          <p14:tracePt t="27155" x="3348038" y="4179888"/>
          <p14:tracePt t="27172" x="3375025" y="4179888"/>
          <p14:tracePt t="27190" x="3402013" y="4179888"/>
          <p14:tracePt t="27205" x="3429000" y="4187825"/>
          <p14:tracePt t="27222" x="3455988" y="4187825"/>
          <p14:tracePt t="27239" x="3473450" y="4197350"/>
          <p14:tracePt t="27256" x="3509963" y="4205288"/>
          <p14:tracePt t="27273" x="3581400" y="4224338"/>
          <p14:tracePt t="27289" x="3687763" y="4259263"/>
          <p14:tracePt t="27306" x="3911600" y="4330700"/>
          <p14:tracePt t="27322" x="4071938" y="4367213"/>
          <p14:tracePt t="27339" x="4348163" y="4473575"/>
          <p14:tracePt t="27356" x="4795838" y="4625975"/>
          <p14:tracePt t="27372" x="5348288" y="4776788"/>
          <p14:tracePt t="27389" x="6027738" y="4965700"/>
          <p14:tracePt t="27407" x="7161213" y="5286375"/>
          <p14:tracePt t="27422" x="7858125" y="5446713"/>
          <p14:tracePt t="27439" x="8447088" y="5554663"/>
          <p14:tracePt t="27455" x="8912225" y="5616575"/>
          <p14:tracePt t="27472" x="9170988" y="5670550"/>
          <p14:tracePt t="27489" x="9340850" y="5697538"/>
          <p14:tracePt t="27506" x="9456738" y="5697538"/>
          <p14:tracePt t="27522" x="9572625" y="5705475"/>
          <p14:tracePt t="27538" x="9634538" y="5705475"/>
          <p14:tracePt t="27556" x="9644063" y="5705475"/>
          <p14:tracePt t="27572" x="9653588" y="5705475"/>
          <p14:tracePt t="27608" x="9671050" y="5697538"/>
          <p14:tracePt t="27622" x="9680575" y="5680075"/>
          <p14:tracePt t="27639" x="9732963" y="5608638"/>
          <p14:tracePt t="27655" x="9759950" y="5537200"/>
          <p14:tracePt t="27672" x="9796463" y="5456238"/>
          <p14:tracePt t="27688" x="9831388" y="5348288"/>
          <p14:tracePt t="27706" x="9867900" y="5241925"/>
          <p14:tracePt t="27722" x="9902825" y="5116513"/>
          <p14:tracePt t="27738" x="9902825" y="4991100"/>
          <p14:tracePt t="27756" x="9858375" y="4803775"/>
          <p14:tracePt t="27773" x="9804400" y="4705350"/>
          <p14:tracePt t="27788" x="9715500" y="4633913"/>
          <p14:tracePt t="27805" x="9609138" y="4554538"/>
          <p14:tracePt t="27822" x="9474200" y="4465638"/>
          <p14:tracePt t="27838" x="9323388" y="4367213"/>
          <p14:tracePt t="27843" x="9232900" y="4322763"/>
          <p14:tracePt t="27856" x="9028113" y="4214813"/>
          <p14:tracePt t="27871" x="8786813" y="4098925"/>
          <p14:tracePt t="27888" x="8545513" y="4027488"/>
          <p14:tracePt t="27905" x="8340725" y="3973513"/>
          <p14:tracePt t="27922" x="8170863" y="3946525"/>
          <p14:tracePt t="27938" x="8027988" y="3919538"/>
          <p14:tracePt t="27956" x="7813675" y="3902075"/>
          <p14:tracePt t="27972" x="7688263" y="3902075"/>
          <p14:tracePt t="27989" x="7589838" y="3902075"/>
          <p14:tracePt t="28005" x="7491413" y="3929063"/>
          <p14:tracePt t="28021" x="7385050" y="3973513"/>
          <p14:tracePt t="28038" x="7304088" y="4010025"/>
          <p14:tracePt t="28055" x="7161213" y="4133850"/>
          <p14:tracePt t="28072" x="7062788" y="4241800"/>
          <p14:tracePt t="28088" x="6983413" y="4357688"/>
          <p14:tracePt t="28104" x="6946900" y="4456113"/>
          <p14:tracePt t="28121" x="6911975" y="4562475"/>
          <p14:tracePt t="28138" x="6911975" y="4660900"/>
          <p14:tracePt t="28155" x="6938963" y="4795838"/>
          <p14:tracePt t="28172" x="6973888" y="4875213"/>
          <p14:tracePt t="28188" x="7054850" y="4965700"/>
          <p14:tracePt t="28205" x="7161213" y="5027613"/>
          <p14:tracePt t="28222" x="7304088" y="5089525"/>
          <p14:tracePt t="28238" x="7466013" y="5126038"/>
          <p14:tracePt t="28255" x="7653338" y="5153025"/>
          <p14:tracePt t="28272" x="7912100" y="5160963"/>
          <p14:tracePt t="28288" x="8054975" y="5153025"/>
          <p14:tracePt t="28305" x="8205788" y="5116513"/>
          <p14:tracePt t="28321" x="8340725" y="5081588"/>
          <p14:tracePt t="28338" x="8456613" y="5045075"/>
          <p14:tracePt t="28344" x="8510588" y="5027613"/>
          <p14:tracePt t="28355" x="8562975" y="5000625"/>
          <p14:tracePt t="28372" x="8634413" y="4956175"/>
          <p14:tracePt t="28388" x="8705850" y="4867275"/>
          <p14:tracePt t="28406" x="8742363" y="4822825"/>
          <p14:tracePt t="28421" x="8769350" y="4786313"/>
          <p14:tracePt t="28437" x="8786813" y="4759325"/>
          <p14:tracePt t="28455" x="8804275" y="4732338"/>
          <p14:tracePt t="28471" x="8823325" y="4714875"/>
          <p14:tracePt t="28487" x="8823325" y="4670425"/>
          <p14:tracePt t="28505" x="8823325" y="4608513"/>
          <p14:tracePt t="28521" x="8804275" y="4562475"/>
          <p14:tracePt t="28537" x="8786813" y="4545013"/>
          <p14:tracePt t="28554" x="8769350" y="4518025"/>
          <p14:tracePt t="28571" x="8751888" y="4491038"/>
          <p14:tracePt t="28587" x="8688388" y="4465638"/>
          <p14:tracePt t="28605" x="8572500" y="4429125"/>
          <p14:tracePt t="28621" x="8367713" y="4375150"/>
          <p14:tracePt t="28637" x="8205788" y="4357688"/>
          <p14:tracePt t="28654" x="8018463" y="4357688"/>
          <p14:tracePt t="28671" x="7848600" y="4357688"/>
          <p14:tracePt t="28687" x="7697788" y="4394200"/>
          <p14:tracePt t="28705" x="7599363" y="4429125"/>
          <p14:tracePt t="28721" x="7545388" y="4465638"/>
          <p14:tracePt t="28737" x="7500938" y="4545013"/>
          <p14:tracePt t="28754" x="7473950" y="4608513"/>
          <p14:tracePt t="28771" x="7473950" y="4679950"/>
          <p14:tracePt t="28787" x="7473950" y="4768850"/>
          <p14:tracePt t="28805" x="7510463" y="4857750"/>
          <p14:tracePt t="28821" x="7572375" y="4956175"/>
          <p14:tracePt t="28837" x="7759700" y="5072063"/>
          <p14:tracePt t="28854" x="7966075" y="5116513"/>
          <p14:tracePt t="28871" x="8232775" y="5133975"/>
          <p14:tracePt t="28887" x="8555038" y="5143500"/>
          <p14:tracePt t="28904" x="8840788" y="5108575"/>
          <p14:tracePt t="28922" x="8983663" y="5062538"/>
          <p14:tracePt t="28938" x="9126538" y="4991100"/>
          <p14:tracePt t="28954" x="9153525" y="4956175"/>
          <p14:tracePt t="28971" x="9180513" y="4919663"/>
          <p14:tracePt t="28988" x="9197975" y="4894263"/>
          <p14:tracePt t="29004" x="9224963" y="4857750"/>
          <p14:tracePt t="29022" x="9242425" y="4822825"/>
          <p14:tracePt t="29038" x="9251950" y="4768850"/>
          <p14:tracePt t="29054" x="9242425" y="4732338"/>
          <p14:tracePt t="29070" x="9232900" y="4714875"/>
          <p14:tracePt t="29087" x="9205913" y="4687888"/>
          <p14:tracePt t="29104" x="9170988" y="4660900"/>
          <p14:tracePt t="29121" x="9082088" y="4625975"/>
          <p14:tracePt t="29138" x="8939213" y="4608513"/>
          <p14:tracePt t="29155" x="8537575" y="4581525"/>
          <p14:tracePt t="29171" x="8170863" y="4581525"/>
          <p14:tracePt t="29187" x="7875588" y="4581525"/>
          <p14:tracePt t="29204" x="7724775" y="4581525"/>
          <p14:tracePt t="29220" x="7634288" y="4616450"/>
          <p14:tracePt t="29238" x="7608888" y="4633913"/>
          <p14:tracePt t="29255" x="7589838" y="4687888"/>
          <p14:tracePt t="29271" x="7581900" y="4751388"/>
          <p14:tracePt t="29287" x="7581900" y="4830763"/>
          <p14:tracePt t="29304" x="7581900" y="4911725"/>
          <p14:tracePt t="29320" x="7616825" y="5018088"/>
          <p14:tracePt t="29337" x="7680325" y="5126038"/>
          <p14:tracePt t="29340" x="7732713" y="5170488"/>
          <p14:tracePt t="29354" x="7858125" y="5251450"/>
          <p14:tracePt t="29370" x="8062913" y="5303838"/>
          <p14:tracePt t="29387" x="8491538" y="5375275"/>
          <p14:tracePt t="29403" x="9109075" y="5419725"/>
          <p14:tracePt t="29420" x="9572625" y="5375275"/>
          <p14:tracePt t="29437" x="9777413" y="5340350"/>
          <p14:tracePt t="29453" x="9885363" y="5268913"/>
          <p14:tracePt t="29471" x="9912350" y="5197475"/>
          <p14:tracePt t="29487" x="9912350" y="5133975"/>
          <p14:tracePt t="29503" x="9912350" y="5089525"/>
          <p14:tracePt t="29520" x="9902825" y="5037138"/>
          <p14:tracePt t="29537" x="9875838" y="4991100"/>
          <p14:tracePt t="29553" x="9848850" y="4919663"/>
          <p14:tracePt t="29570" x="9796463" y="4830763"/>
          <p14:tracePt t="29587" x="9617075" y="4670425"/>
          <p14:tracePt t="29603" x="9456738" y="4554538"/>
          <p14:tracePt t="29620" x="9251950" y="4456113"/>
          <p14:tracePt t="29636" x="9037638" y="4375150"/>
          <p14:tracePt t="29654" x="8796338" y="4322763"/>
          <p14:tracePt t="29670" x="8555038" y="4313238"/>
          <p14:tracePt t="29687" x="8331200" y="4322763"/>
          <p14:tracePt t="29703" x="8072438" y="4402138"/>
          <p14:tracePt t="29720" x="7939088" y="4465638"/>
          <p14:tracePt t="29736" x="7823200" y="4537075"/>
          <p14:tracePt t="29754" x="7769225" y="4616450"/>
          <p14:tracePt t="29770" x="7732713" y="4705350"/>
          <p14:tracePt t="29787" x="7715250" y="4795838"/>
          <p14:tracePt t="29805" x="7724775" y="4946650"/>
          <p14:tracePt t="29820" x="7759700" y="5045075"/>
          <p14:tracePt t="29837" x="7848600" y="5133975"/>
          <p14:tracePt t="29853" x="7983538" y="5187950"/>
          <p14:tracePt t="29870" x="8126413" y="5232400"/>
          <p14:tracePt t="29887" x="8286750" y="5241925"/>
          <p14:tracePt t="29903" x="8447088" y="5241925"/>
          <p14:tracePt t="29920" x="8751888" y="5205413"/>
          <p14:tracePt t="29937" x="8912225" y="5153025"/>
          <p14:tracePt t="29953" x="9028113" y="5072063"/>
          <p14:tracePt t="29970" x="9109075" y="4983163"/>
          <p14:tracePt t="29987" x="9134475" y="4902200"/>
          <p14:tracePt t="30003" x="9134475" y="4803775"/>
          <p14:tracePt t="30021" x="9090025" y="4687888"/>
          <p14:tracePt t="30037" x="9055100" y="4633913"/>
          <p14:tracePt t="30053" x="8966200" y="4589463"/>
          <p14:tracePt t="30069" x="8813800" y="4545013"/>
          <p14:tracePt t="30087" x="8589963" y="4510088"/>
          <p14:tracePt t="30103" x="8323263" y="4483100"/>
          <p14:tracePt t="30120" x="7956550" y="4500563"/>
          <p14:tracePt t="30137" x="7804150" y="4537075"/>
          <p14:tracePt t="30153" x="7769225" y="4562475"/>
          <p14:tracePt t="30170" x="7769225" y="4581525"/>
          <p14:tracePt t="30186" x="7769225" y="4633913"/>
          <p14:tracePt t="30203" x="7804150" y="4705350"/>
          <p14:tracePt t="30220" x="7966075" y="4830763"/>
          <p14:tracePt t="30237" x="8161338" y="4911725"/>
          <p14:tracePt t="30253" x="8483600" y="4965700"/>
          <p14:tracePt t="30270" x="8894763" y="5018088"/>
          <p14:tracePt t="30287" x="9277350" y="5037138"/>
          <p14:tracePt t="30303" x="9501188" y="5010150"/>
          <p14:tracePt t="30320" x="9671050" y="4884738"/>
          <p14:tracePt t="30337" x="9680575" y="4830763"/>
          <p14:tracePt t="30353" x="9661525" y="4759325"/>
          <p14:tracePt t="30369" x="9634538" y="4732338"/>
          <p14:tracePt t="30386" x="9617075" y="4705350"/>
          <p14:tracePt t="30403" x="9590088" y="4687888"/>
          <p14:tracePt t="30419" x="9572625" y="4687888"/>
          <p14:tracePt t="30438" x="9501188" y="4705350"/>
          <p14:tracePt t="30453" x="9385300" y="4741863"/>
          <p14:tracePt t="30470" x="9232900" y="4786313"/>
          <p14:tracePt t="30486" x="9117013" y="4813300"/>
          <p14:tracePt t="30503" x="9090025" y="4813300"/>
          <p14:tracePt t="30519" x="9090025" y="4822825"/>
          <p14:tracePt t="30804" x="9082088" y="4830763"/>
          <p14:tracePt t="30819" x="9063038" y="4830763"/>
          <p14:tracePt t="30826" x="8956675" y="4848225"/>
          <p14:tracePt t="30839" x="8528050" y="4902200"/>
          <p14:tracePt t="30852" x="8205788" y="4938713"/>
          <p14:tracePt t="30869" x="7367588" y="5160963"/>
          <p14:tracePt t="30887" x="5919788" y="5572125"/>
          <p14:tracePt t="30919" x="5160963" y="5795963"/>
          <p14:tracePt t="30953" x="5170488" y="5830888"/>
          <p14:tracePt t="30987" x="5232400" y="5822950"/>
          <p14:tracePt t="31004" x="5232400" y="5803900"/>
          <p14:tracePt t="31019" x="5232400" y="5795963"/>
          <p14:tracePt t="31068" x="5241925" y="5795963"/>
          <p14:tracePt t="31088" x="5251450" y="5795963"/>
          <p14:tracePt t="31096" x="5259388" y="5795963"/>
          <p14:tracePt t="31291" x="5268913" y="5786438"/>
          <p14:tracePt t="31296" x="5276850" y="5776913"/>
          <p14:tracePt t="31305" x="5286375" y="5759450"/>
          <p14:tracePt t="31319" x="5295900" y="5741988"/>
          <p14:tracePt t="31336" x="5295900" y="5732463"/>
          <p14:tracePt t="31388" x="5286375" y="5732463"/>
          <p14:tracePt t="31395" x="5276850" y="5741988"/>
          <p14:tracePt t="31402" x="5268913" y="5759450"/>
          <p14:tracePt t="31436" x="5241925" y="5911850"/>
          <p14:tracePt t="31452" x="5268913" y="6037263"/>
          <p14:tracePt t="31469" x="5456238" y="6259513"/>
          <p14:tracePt t="31485" x="5626100" y="6384925"/>
          <p14:tracePt t="31503" x="5857875" y="6456363"/>
          <p14:tracePt t="31518" x="6099175" y="6473825"/>
          <p14:tracePt t="31537" x="6296025" y="6411913"/>
          <p14:tracePt t="31552" x="6446838" y="6296025"/>
          <p14:tracePt t="31569" x="6562725" y="6188075"/>
          <p14:tracePt t="31586" x="6599238" y="6010275"/>
          <p14:tracePt t="31603" x="6599238" y="5875338"/>
          <p14:tracePt t="31618" x="6562725" y="5732463"/>
          <p14:tracePt t="31635" x="6491288" y="5616575"/>
          <p14:tracePt t="31652" x="6394450" y="5510213"/>
          <p14:tracePt t="31668" x="6286500" y="5456238"/>
          <p14:tracePt t="31686" x="6170613" y="5446713"/>
          <p14:tracePt t="31703" x="5956300" y="5510213"/>
          <p14:tracePt t="31719" x="5803900" y="5599113"/>
          <p14:tracePt t="31735" x="5643563" y="5715000"/>
          <p14:tracePt t="31752" x="5537200" y="5840413"/>
          <p14:tracePt t="31768" x="5483225" y="5946775"/>
          <p14:tracePt t="31786" x="5465763" y="6045200"/>
          <p14:tracePt t="31802" x="5465763" y="6134100"/>
          <p14:tracePt t="31818" x="5545138" y="6276975"/>
          <p14:tracePt t="31835" x="5670550" y="6367463"/>
          <p14:tracePt t="31851" x="5938838" y="6394450"/>
          <p14:tracePt t="31868" x="6357938" y="6394450"/>
          <p14:tracePt t="31886" x="6777038" y="6323013"/>
          <p14:tracePt t="31903" x="7099300" y="6276975"/>
          <p14:tracePt t="31920" x="7348538" y="6153150"/>
          <p14:tracePt t="31935" x="7375525" y="6062663"/>
          <p14:tracePt t="31952" x="7358063" y="5965825"/>
          <p14:tracePt t="31968" x="7259638" y="5822950"/>
          <p14:tracePt t="31986" x="7126288" y="5688013"/>
          <p14:tracePt t="32002" x="6973888" y="5572125"/>
          <p14:tracePt t="32019" x="6643688" y="5456238"/>
          <p14:tracePt t="32036" x="6402388" y="5438775"/>
          <p14:tracePt t="32052" x="6170613" y="5473700"/>
          <p14:tracePt t="32068" x="5965825" y="5572125"/>
          <p14:tracePt t="32085" x="5894388" y="5680075"/>
          <p14:tracePt t="32102" x="5875338" y="5786438"/>
          <p14:tracePt t="32119" x="5946775" y="6037263"/>
          <p14:tracePt t="32136" x="6081713" y="6180138"/>
          <p14:tracePt t="32152" x="6242050" y="6276975"/>
          <p14:tracePt t="32168" x="6411913" y="6313488"/>
          <p14:tracePt t="32185" x="6554788" y="6323013"/>
          <p14:tracePt t="32202" x="6653213" y="6303963"/>
          <p14:tracePt t="32219" x="6670675" y="6276975"/>
          <p14:tracePt t="32235" x="6688138" y="6242050"/>
          <p14:tracePt t="32251" x="6688138" y="6215063"/>
          <p14:tracePt t="32308" x="6688138" y="6205538"/>
          <p14:tracePt t="32399" x="6670675" y="6205538"/>
          <p14:tracePt t="32418" x="6661150" y="6205538"/>
          <p14:tracePt t="32431" x="6653213" y="6205538"/>
          <p14:tracePt t="32438" x="6643688" y="6205538"/>
          <p14:tracePt t="32451" x="6616700" y="6205538"/>
          <p14:tracePt t="32468" x="6589713" y="6205538"/>
          <p14:tracePt t="32484" x="6537325" y="6215063"/>
          <p14:tracePt t="32501" x="6446838" y="6232525"/>
          <p14:tracePt t="32518" x="6340475" y="6251575"/>
          <p14:tracePt t="32535" x="6242050" y="6269038"/>
          <p14:tracePt t="32551" x="6062663" y="6269038"/>
          <p14:tracePt t="32568" x="5938838" y="6251575"/>
          <p14:tracePt t="32584" x="5875338" y="6224588"/>
          <p14:tracePt t="32602" x="5857875" y="6205538"/>
          <p14:tracePt t="32650" x="5857875" y="6197600"/>
          <p14:tracePt t="32658" x="5848350" y="6188075"/>
          <p14:tracePt t="32867" x="5848350" y="6180138"/>
          <p14:tracePt t="32874" x="5813425" y="6170613"/>
          <p14:tracePt t="32884" x="5759450" y="6153150"/>
          <p14:tracePt t="32901" x="5643563" y="6108700"/>
          <p14:tracePt t="32918" x="5537200" y="6018213"/>
          <p14:tracePt t="32934" x="5402263" y="5902325"/>
          <p14:tracePt t="32951" x="5170488" y="5741988"/>
          <p14:tracePt t="32984" x="4884738" y="5653088"/>
          <p14:tracePt t="33018" x="4776788" y="5643563"/>
          <p14:tracePt t="33051" x="4768850" y="5643563"/>
          <p14:tracePt t="33067" x="4759325" y="5643563"/>
          <p14:tracePt t="33084" x="4751388" y="5643563"/>
          <p14:tracePt t="33100" x="4705350" y="5643563"/>
          <p14:tracePt t="33117" x="4598988" y="5608638"/>
          <p14:tracePt t="33134" x="4527550" y="5589588"/>
          <p14:tracePt t="33151" x="4429125" y="5554663"/>
          <p14:tracePt t="33167" x="4295775" y="5527675"/>
          <p14:tracePt t="33184" x="4143375" y="5510213"/>
          <p14:tracePt t="33201" x="3929063" y="5491163"/>
          <p14:tracePt t="33218" x="3776663" y="5456238"/>
          <p14:tracePt t="33234" x="3679825" y="5419725"/>
          <p14:tracePt t="33251" x="3643313" y="5411788"/>
          <p14:tracePt t="33774" x="2446338" y="4857750"/>
          <p14:tracePt t="33785" x="2455863" y="4857750"/>
          <p14:tracePt t="33792" x="2465388" y="4857750"/>
          <p14:tracePt t="33805" x="2473325" y="4857750"/>
          <p14:tracePt t="33838" x="2490788" y="4848225"/>
          <p14:tracePt t="33871" x="2536825" y="4848225"/>
          <p14:tracePt t="33905" x="2544763" y="4848225"/>
          <p14:tracePt t="33971" x="2544763" y="4840288"/>
          <p14:tracePt t="34002" x="2536825" y="4840288"/>
          <p14:tracePt t="34009" x="2527300" y="4840288"/>
          <p14:tracePt t="34021" x="2527300" y="4848225"/>
          <p14:tracePt t="34038" x="2509838" y="4848225"/>
          <p14:tracePt t="34054" x="2490788" y="4867275"/>
          <p14:tracePt t="34071" x="2455863" y="4902200"/>
          <p14:tracePt t="34087" x="2428875" y="4938713"/>
          <p14:tracePt t="34104" x="2393950" y="5027613"/>
          <p14:tracePt t="34121" x="2357438" y="5170488"/>
          <p14:tracePt t="34138" x="2322513" y="5330825"/>
          <p14:tracePt t="34154" x="2295525" y="5518150"/>
          <p14:tracePt t="34171" x="2295525" y="5697538"/>
          <p14:tracePt t="34188" x="2330450" y="5911850"/>
          <p14:tracePt t="34204" x="2357438" y="6010275"/>
          <p14:tracePt t="34221" x="2366963" y="6089650"/>
          <p14:tracePt t="34238" x="2374900" y="6134100"/>
          <p14:tracePt t="34254" x="2384425" y="6161088"/>
          <p14:tracePt t="34272" x="2384425" y="6188075"/>
          <p14:tracePt t="34288" x="2384425" y="6205538"/>
          <p14:tracePt t="34304" x="2384425" y="6232525"/>
          <p14:tracePt t="34321" x="2384425" y="6251575"/>
          <p14:tracePt t="34338" x="2366963" y="6303963"/>
          <p14:tracePt t="34354" x="2330450" y="6394450"/>
          <p14:tracePt t="34371" x="2303463" y="6491288"/>
          <p14:tracePt t="34388" x="2276475" y="6634163"/>
          <p14:tracePt t="34404" x="2259013" y="6724650"/>
          <p14:tracePt t="34420" x="2224088" y="6796088"/>
          <p14:tracePt t="34437" x="2197100" y="6848475"/>
          <p14:tracePt t="34454" x="2170113" y="6848475"/>
          <p14:tracePt t="34471" x="2108200" y="6848475"/>
          <p14:tracePt t="34488" x="1990725" y="684847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42080" y="5761503"/>
            <a:ext cx="311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/>
              <a:t>Original citra mxn</a:t>
            </a:r>
            <a:endParaRPr lang="en-US" sz="2400" b="1"/>
          </a:p>
        </p:txBody>
      </p:sp>
      <p:cxnSp>
        <p:nvCxnSpPr>
          <p:cNvPr id="55" name="Elbow Connector 54"/>
          <p:cNvCxnSpPr/>
          <p:nvPr/>
        </p:nvCxnSpPr>
        <p:spPr>
          <a:xfrm flipV="1">
            <a:off x="4220348" y="3673391"/>
            <a:ext cx="1785689" cy="892110"/>
          </a:xfrm>
          <a:prstGeom prst="bentConnector3">
            <a:avLst>
              <a:gd name="adj1" fmla="val 5062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23" y="3107526"/>
            <a:ext cx="2332401" cy="2550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961" y="443621"/>
            <a:ext cx="5228223" cy="532780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608497" y="1865928"/>
            <a:ext cx="3118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/>
              <a:t>u(mxq) ,</a:t>
            </a:r>
          </a:p>
          <a:p>
            <a:pPr algn="ctr"/>
            <a:r>
              <a:rPr lang="en-ID" sz="2400" b="1"/>
              <a:t>L(qxq)</a:t>
            </a:r>
          </a:p>
          <a:p>
            <a:pPr algn="ctr"/>
            <a:r>
              <a:rPr lang="en-ID" sz="2400" b="1"/>
              <a:t>A(nxq)</a:t>
            </a:r>
          </a:p>
          <a:p>
            <a:pPr algn="ctr"/>
            <a:r>
              <a:rPr lang="en-ID" sz="2400" b="1"/>
              <a:t>Q&lt;&lt;&lt;min{m,n}</a:t>
            </a:r>
            <a:endParaRPr lang="en-US" sz="2400" b="1"/>
          </a:p>
        </p:txBody>
      </p:sp>
      <p:sp>
        <p:nvSpPr>
          <p:cNvPr id="50" name="TextBox 49"/>
          <p:cNvSpPr txBox="1"/>
          <p:nvPr/>
        </p:nvSpPr>
        <p:spPr>
          <a:xfrm>
            <a:off x="6892562" y="6019942"/>
            <a:ext cx="4155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/>
              <a:t>Citra hasil decompresi: mxn</a:t>
            </a:r>
            <a:endParaRPr lang="en-US" sz="2400" b="1"/>
          </a:p>
        </p:txBody>
      </p:sp>
      <p:grpSp>
        <p:nvGrpSpPr>
          <p:cNvPr id="51" name="Group 50"/>
          <p:cNvGrpSpPr/>
          <p:nvPr/>
        </p:nvGrpSpPr>
        <p:grpSpPr>
          <a:xfrm>
            <a:off x="666942" y="238145"/>
            <a:ext cx="3001245" cy="2599442"/>
            <a:chOff x="6655295" y="-122477"/>
            <a:chExt cx="3001245" cy="2599442"/>
          </a:xfrm>
        </p:grpSpPr>
        <p:sp>
          <p:nvSpPr>
            <p:cNvPr id="52" name="Rectangle 51"/>
            <p:cNvSpPr/>
            <p:nvPr/>
          </p:nvSpPr>
          <p:spPr>
            <a:xfrm>
              <a:off x="6752950" y="384844"/>
              <a:ext cx="250728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3600"/>
                <a:t>SVD unt Kompresi citra</a:t>
              </a:r>
              <a:endParaRPr lang="en-US" sz="3600"/>
            </a:p>
          </p:txBody>
        </p:sp>
        <p:sp>
          <p:nvSpPr>
            <p:cNvPr id="53" name="7-Point Star 52"/>
            <p:cNvSpPr/>
            <p:nvPr/>
          </p:nvSpPr>
          <p:spPr>
            <a:xfrm>
              <a:off x="6655295" y="-122477"/>
              <a:ext cx="3001245" cy="2599442"/>
            </a:xfrm>
            <a:prstGeom prst="star7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017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41"/>
    </mc:Choice>
    <mc:Fallback xmlns="">
      <p:transition spd="slow" advTm="167641"/>
    </mc:Fallback>
  </mc:AlternateContent>
  <p:extLst>
    <p:ext uri="{3A86A75C-4F4B-4683-9AE1-C65F6400EC91}">
      <p14:laserTraceLst xmlns:p14="http://schemas.microsoft.com/office/powerpoint/2010/main">
        <p14:tracePtLst>
          <p14:tracePt t="1669" x="5545138" y="4537075"/>
          <p14:tracePt t="1679" x="5545138" y="4545013"/>
          <p14:tracePt t="1713" x="5545138" y="4554538"/>
          <p14:tracePt t="2365" x="5545138" y="4545013"/>
          <p14:tracePt t="2786" x="5545138" y="4537075"/>
          <p14:tracePt t="4923" x="5537200" y="4527550"/>
          <p14:tracePt t="4929" x="5491163" y="4491038"/>
          <p14:tracePt t="4937" x="5429250" y="4438650"/>
          <p14:tracePt t="4945" x="5348288" y="4367213"/>
          <p14:tracePt t="4961" x="5180013" y="4251325"/>
          <p14:tracePt t="4977" x="4983163" y="4160838"/>
          <p14:tracePt t="4994" x="4741863" y="4044950"/>
          <p14:tracePt t="5028" x="3813175" y="3660775"/>
          <p14:tracePt t="5060" x="2884488" y="3268663"/>
          <p14:tracePt t="5094" x="2251075" y="2928938"/>
          <p14:tracePt t="5110" x="2081213" y="2813050"/>
          <p14:tracePt t="5128" x="1884363" y="2660650"/>
          <p14:tracePt t="5144" x="1758950" y="2608263"/>
          <p14:tracePt t="5160" x="1633538" y="2562225"/>
          <p14:tracePt t="5177" x="1554163" y="2527300"/>
          <p14:tracePt t="5194" x="1536700" y="2517775"/>
          <p14:tracePt t="7056" x="1536700" y="2500313"/>
          <p14:tracePt t="7063" x="1562100" y="2419350"/>
          <p14:tracePt t="7076" x="1598613" y="2347913"/>
          <p14:tracePt t="7093" x="1643063" y="2232025"/>
          <p14:tracePt t="7109" x="1679575" y="2044700"/>
          <p14:tracePt t="7125" x="1697038" y="1901825"/>
          <p14:tracePt t="7142" x="1714500" y="1751013"/>
          <p14:tracePt t="7159" x="1714500" y="1608138"/>
          <p14:tracePt t="7192" x="1714500" y="1366838"/>
          <p14:tracePt t="7225" x="1643063" y="1187450"/>
          <p14:tracePt t="7258" x="1616075" y="1169988"/>
          <p14:tracePt t="7275" x="1616075" y="1152525"/>
          <p14:tracePt t="7375" x="1633538" y="1125538"/>
          <p14:tracePt t="7379" x="1670050" y="1081088"/>
          <p14:tracePt t="7392" x="1687513" y="1044575"/>
          <p14:tracePt t="7408" x="1741488" y="928688"/>
          <p14:tracePt t="7426" x="1776413" y="795338"/>
          <p14:tracePt t="7442" x="1785938" y="679450"/>
          <p14:tracePt t="7458" x="1785938" y="660400"/>
          <p14:tracePt t="7475" x="1776413" y="642938"/>
          <p14:tracePt t="7509" x="1768475" y="642938"/>
          <p14:tracePt t="7528" x="1758950" y="642938"/>
          <p14:tracePt t="7542" x="1758950" y="696913"/>
          <p14:tracePt t="7558" x="1758950" y="741363"/>
          <p14:tracePt t="7575" x="1776413" y="822325"/>
          <p14:tracePt t="7591" x="1830388" y="928688"/>
          <p14:tracePt t="7609" x="1919288" y="1036638"/>
          <p14:tracePt t="7625" x="2054225" y="1152525"/>
          <p14:tracePt t="7644" x="2286000" y="1312863"/>
          <p14:tracePt t="7658" x="2428875" y="1393825"/>
          <p14:tracePt t="7675" x="2527300" y="1438275"/>
          <p14:tracePt t="7692" x="2571750" y="1473200"/>
          <p14:tracePt t="7708" x="2589213" y="1482725"/>
          <p14:tracePt t="7803" x="2571750" y="1500188"/>
          <p14:tracePt t="7810" x="2562225" y="1509713"/>
          <p14:tracePt t="7818" x="2554288" y="1527175"/>
          <p14:tracePt t="7826" x="2536825" y="1544638"/>
          <p14:tracePt t="7841" x="2509838" y="1581150"/>
          <p14:tracePt t="7858" x="2482850" y="1616075"/>
          <p14:tracePt t="7875" x="2465388" y="1660525"/>
          <p14:tracePt t="7892" x="2438400" y="1714500"/>
          <p14:tracePt t="7909" x="2411413" y="1803400"/>
          <p14:tracePt t="7925" x="2401888" y="1847850"/>
          <p14:tracePt t="7941" x="2393950" y="1874838"/>
          <p14:tracePt t="7958" x="2393950" y="1884363"/>
          <p14:tracePt t="8364" x="2393950" y="1928813"/>
          <p14:tracePt t="8369" x="2419350" y="2116138"/>
          <p14:tracePt t="8378" x="2446338" y="2366963"/>
          <p14:tracePt t="8391" x="2500313" y="2625725"/>
          <p14:tracePt t="8409" x="2633663" y="3375025"/>
          <p14:tracePt t="8441" x="2768600" y="4108450"/>
          <p14:tracePt t="8474" x="2840038" y="4419600"/>
          <p14:tracePt t="8508" x="2894013" y="4527550"/>
          <p14:tracePt t="8525" x="2901950" y="4554538"/>
          <p14:tracePt t="8581" x="2901950" y="4562475"/>
          <p14:tracePt t="8587" x="2901950" y="4572000"/>
          <p14:tracePt t="8598" x="2901950" y="4581525"/>
          <p14:tracePt t="8608" x="2911475" y="4608513"/>
          <p14:tracePt t="8625" x="2919413" y="4652963"/>
          <p14:tracePt t="8641" x="2946400" y="4724400"/>
          <p14:tracePt t="8657" x="2982913" y="4822825"/>
          <p14:tracePt t="8674" x="3017838" y="4929188"/>
          <p14:tracePt t="8691" x="3054350" y="5045075"/>
          <p14:tracePt t="8707" x="3098800" y="5170488"/>
          <p14:tracePt t="8725" x="3214688" y="5367338"/>
          <p14:tracePt t="8741" x="3251200" y="5419725"/>
          <p14:tracePt t="8758" x="3276600" y="5446713"/>
          <p14:tracePt t="8806" x="3286125" y="5446713"/>
          <p14:tracePt t="8812" x="3295650" y="5419725"/>
          <p14:tracePt t="8826" x="3330575" y="5322888"/>
          <p14:tracePt t="8841" x="3348038" y="5214938"/>
          <p14:tracePt t="8857" x="3357563" y="5133975"/>
          <p14:tracePt t="8874" x="3357563" y="5045075"/>
          <p14:tracePt t="8892" x="3330575" y="4973638"/>
          <p14:tracePt t="8908" x="3303588" y="4894263"/>
          <p14:tracePt t="8924" x="3259138" y="4813300"/>
          <p14:tracePt t="8942" x="3187700" y="4741863"/>
          <p14:tracePt t="8957" x="3143250" y="4714875"/>
          <p14:tracePt t="8974" x="3098800" y="4687888"/>
          <p14:tracePt t="8990" x="3044825" y="4687888"/>
          <p14:tracePt t="9007" x="2982913" y="4679950"/>
          <p14:tracePt t="9024" x="2901950" y="4697413"/>
          <p14:tracePt t="9041" x="2822575" y="4724400"/>
          <p14:tracePt t="9057" x="2697163" y="4857750"/>
          <p14:tracePt t="9074" x="2643188" y="4965700"/>
          <p14:tracePt t="9090" x="2616200" y="5062538"/>
          <p14:tracePt t="9107" x="2589213" y="5170488"/>
          <p14:tracePt t="9124" x="2589213" y="5232400"/>
          <p14:tracePt t="9140" x="2589213" y="5295900"/>
          <p14:tracePt t="9157" x="2608263" y="5330825"/>
          <p14:tracePt t="9174" x="2660650" y="5384800"/>
          <p14:tracePt t="9190" x="2697163" y="5411788"/>
          <p14:tracePt t="9207" x="2732088" y="5419725"/>
          <p14:tracePt t="9224" x="2803525" y="5419725"/>
          <p14:tracePt t="9240" x="2884488" y="5394325"/>
          <p14:tracePt t="9257" x="2965450" y="5322888"/>
          <p14:tracePt t="9274" x="3062288" y="5214938"/>
          <p14:tracePt t="9290" x="3224213" y="4956175"/>
          <p14:tracePt t="9307" x="3286125" y="4741863"/>
          <p14:tracePt t="9324" x="3322638" y="4545013"/>
          <p14:tracePt t="9340" x="3340100" y="4402138"/>
          <p14:tracePt t="9357" x="3340100" y="4286250"/>
          <p14:tracePt t="9361" x="3340100" y="4241800"/>
          <p14:tracePt t="9374" x="3330575" y="4205288"/>
          <p14:tracePt t="9391" x="3286125" y="4062413"/>
          <p14:tracePt t="9407" x="3241675" y="3973513"/>
          <p14:tracePt t="9424" x="3187700" y="3938588"/>
          <p14:tracePt t="9440" x="3098800" y="3902075"/>
          <p14:tracePt t="9457" x="2990850" y="3867150"/>
          <p14:tracePt t="9474" x="2847975" y="3857625"/>
          <p14:tracePt t="9492" x="2643188" y="3857625"/>
          <p14:tracePt t="9508" x="2544763" y="3894138"/>
          <p14:tracePt t="9523" x="2446338" y="3938588"/>
          <p14:tracePt t="9540" x="2339975" y="4044950"/>
          <p14:tracePt t="9556" x="2224088" y="4152900"/>
          <p14:tracePt t="9574" x="2152650" y="4303713"/>
          <p14:tracePt t="9590" x="2116138" y="4465638"/>
          <p14:tracePt t="9608" x="2098675" y="4679950"/>
          <p14:tracePt t="9624" x="2116138" y="4830763"/>
          <p14:tracePt t="9640" x="2152650" y="4973638"/>
          <p14:tracePt t="9656" x="2187575" y="5081588"/>
          <p14:tracePt t="9673" x="2232025" y="5170488"/>
          <p14:tracePt t="9690" x="2322513" y="5232400"/>
          <p14:tracePt t="9707" x="2473325" y="5276850"/>
          <p14:tracePt t="9724" x="2571750" y="5276850"/>
          <p14:tracePt t="9740" x="2679700" y="5241925"/>
          <p14:tracePt t="9756" x="2776538" y="5205413"/>
          <p14:tracePt t="9774" x="2884488" y="5133975"/>
          <p14:tracePt t="9790" x="2973388" y="5027613"/>
          <p14:tracePt t="9808" x="3081338" y="4830763"/>
          <p14:tracePt t="9824" x="3116263" y="4687888"/>
          <p14:tracePt t="9840" x="3152775" y="4562475"/>
          <p14:tracePt t="9856" x="3160713" y="4465638"/>
          <p14:tracePt t="9873" x="3160713" y="4367213"/>
          <p14:tracePt t="9890" x="3133725" y="4241800"/>
          <p14:tracePt t="9906" x="3089275" y="4125913"/>
          <p14:tracePt t="9924" x="3017838" y="3973513"/>
          <p14:tracePt t="9940" x="2946400" y="3911600"/>
          <p14:tracePt t="9956" x="2847975" y="3867150"/>
          <p14:tracePt t="9973" x="2759075" y="3840163"/>
          <p14:tracePt t="9990" x="2670175" y="3813175"/>
          <p14:tracePt t="10006" x="2581275" y="3813175"/>
          <p14:tracePt t="10024" x="2490788" y="3840163"/>
          <p14:tracePt t="10039" x="2374900" y="3902075"/>
          <p14:tracePt t="10056" x="2312988" y="3983038"/>
          <p14:tracePt t="10073" x="2224088" y="4108450"/>
          <p14:tracePt t="10089" x="2160588" y="4241800"/>
          <p14:tracePt t="10106" x="2125663" y="4394200"/>
          <p14:tracePt t="10123" x="2108200" y="4537075"/>
          <p14:tracePt t="10139" x="2108200" y="4660900"/>
          <p14:tracePt t="10156" x="2179638" y="4848225"/>
          <p14:tracePt t="10173" x="2276475" y="4973638"/>
          <p14:tracePt t="10190" x="2384425" y="5045075"/>
          <p14:tracePt t="10206" x="2490788" y="5089525"/>
          <p14:tracePt t="10223" x="2562225" y="5108575"/>
          <p14:tracePt t="10240" x="2598738" y="5108575"/>
          <p14:tracePt t="10258" x="2652713" y="5081588"/>
          <p14:tracePt t="10273" x="2679700" y="5045075"/>
          <p14:tracePt t="10289" x="2724150" y="4991100"/>
          <p14:tracePt t="10306" x="2786063" y="4902200"/>
          <p14:tracePt t="10323" x="2857500" y="4768850"/>
          <p14:tracePt t="10341" x="2911475" y="4608513"/>
          <p14:tracePt t="10357" x="2990850" y="4367213"/>
          <p14:tracePt t="10374" x="3009900" y="4232275"/>
          <p14:tracePt t="10390" x="2990850" y="4108450"/>
          <p14:tracePt t="10406" x="2938463" y="3973513"/>
          <p14:tracePt t="10423" x="2830513" y="3857625"/>
          <p14:tracePt t="10440" x="2732088" y="3759200"/>
          <p14:tracePt t="10456" x="2679700" y="3724275"/>
          <p14:tracePt t="10474" x="2633663" y="3697288"/>
          <p14:tracePt t="10490" x="2608263" y="3697288"/>
          <p14:tracePt t="10507" x="2581275" y="3705225"/>
          <p14:tracePt t="10523" x="2554288" y="3732213"/>
          <p14:tracePt t="10539" x="2527300" y="3759200"/>
          <p14:tracePt t="10557" x="2490788" y="3822700"/>
          <p14:tracePt t="10574" x="2419350" y="4000500"/>
          <p14:tracePt t="10591" x="2384425" y="4152900"/>
          <p14:tracePt t="10606" x="2357438" y="4303713"/>
          <p14:tracePt t="10623" x="2366963" y="4510088"/>
          <p14:tracePt t="10639" x="2393950" y="4687888"/>
          <p14:tracePt t="10656" x="2455863" y="4840288"/>
          <p14:tracePt t="10674" x="2598738" y="5037138"/>
          <p14:tracePt t="10690" x="2705100" y="5143500"/>
          <p14:tracePt t="10706" x="2813050" y="5187950"/>
          <p14:tracePt t="10723" x="2919413" y="5197475"/>
          <p14:tracePt t="10739" x="3044825" y="5187950"/>
          <p14:tracePt t="10756" x="3152775" y="5108575"/>
          <p14:tracePt t="10774" x="3330575" y="4884738"/>
          <p14:tracePt t="10790" x="3446463" y="4724400"/>
          <p14:tracePt t="10806" x="3490913" y="4572000"/>
          <p14:tracePt t="10822" x="3509963" y="4429125"/>
          <p14:tracePt t="10839" x="3500438" y="4295775"/>
          <p14:tracePt t="10856" x="3446463" y="4143375"/>
          <p14:tracePt t="10872" x="3367088" y="4000500"/>
          <p14:tracePt t="10875" x="3322638" y="3938588"/>
          <p14:tracePt t="10889" x="3259138" y="3857625"/>
          <p14:tracePt t="10905" x="3089275" y="3660775"/>
          <p14:tracePt t="10922" x="2982913" y="3581400"/>
          <p14:tracePt t="10939" x="2874963" y="3527425"/>
          <p14:tracePt t="10955" x="2776538" y="3490913"/>
          <p14:tracePt t="10973" x="2687638" y="3473450"/>
          <p14:tracePt t="10989" x="2608263" y="3465513"/>
          <p14:tracePt t="11006" x="2517775" y="3482975"/>
          <p14:tracePt t="11022" x="2455863" y="3509963"/>
          <p14:tracePt t="11039" x="2347913" y="3581400"/>
          <p14:tracePt t="11055" x="2241550" y="3687763"/>
          <p14:tracePt t="11073" x="2125663" y="3840163"/>
          <p14:tracePt t="11089" x="2017713" y="4000500"/>
          <p14:tracePt t="11106" x="1982788" y="4152900"/>
          <p14:tracePt t="11122" x="1990725" y="4357688"/>
          <p14:tracePt t="11139" x="2036763" y="4510088"/>
          <p14:tracePt t="11155" x="2133600" y="4625975"/>
          <p14:tracePt t="11173" x="2232025" y="4732338"/>
          <p14:tracePt t="11189" x="2339975" y="4840288"/>
          <p14:tracePt t="11205" x="2446338" y="4884738"/>
          <p14:tracePt t="11222" x="2554288" y="4902200"/>
          <p14:tracePt t="11239" x="2714625" y="4867275"/>
          <p14:tracePt t="11255" x="2813050" y="4822825"/>
          <p14:tracePt t="11272" x="2928938" y="4759325"/>
          <p14:tracePt t="11289" x="3044825" y="4652963"/>
          <p14:tracePt t="11306" x="3133725" y="4545013"/>
          <p14:tracePt t="11322" x="3187700" y="4411663"/>
          <p14:tracePt t="11340" x="3259138" y="4160838"/>
          <p14:tracePt t="11356" x="3286125" y="4000500"/>
          <p14:tracePt t="11372" x="3276600" y="3867150"/>
          <p14:tracePt t="11389" x="3241675" y="3741738"/>
          <p14:tracePt t="11405" x="3179763" y="3633788"/>
          <p14:tracePt t="11422" x="3062288" y="3536950"/>
          <p14:tracePt t="11440" x="2901950" y="3419475"/>
          <p14:tracePt t="11456" x="2803525" y="3384550"/>
          <p14:tracePt t="11472" x="2697163" y="3348038"/>
          <p14:tracePt t="11489" x="2571750" y="3330575"/>
          <p14:tracePt t="11505" x="2446338" y="3330575"/>
          <p14:tracePt t="11522" x="2303463" y="3357563"/>
          <p14:tracePt t="11539" x="2170113" y="3411538"/>
          <p14:tracePt t="11556" x="2000250" y="3562350"/>
          <p14:tracePt t="11573" x="1884363" y="3714750"/>
          <p14:tracePt t="11588" x="1812925" y="3867150"/>
          <p14:tracePt t="11605" x="1776413" y="4017963"/>
          <p14:tracePt t="11622" x="1776413" y="4170363"/>
          <p14:tracePt t="11639" x="1803400" y="4330700"/>
          <p14:tracePt t="11656" x="1901825" y="4545013"/>
          <p14:tracePt t="11672" x="2027238" y="4679950"/>
          <p14:tracePt t="11689" x="2205038" y="4803775"/>
          <p14:tracePt t="11705" x="2455863" y="4875213"/>
          <p14:tracePt t="11722" x="2822575" y="4911725"/>
          <p14:tracePt t="11739" x="3205163" y="4894263"/>
          <p14:tracePt t="11757" x="3660775" y="4768850"/>
          <p14:tracePt t="11773" x="3867150" y="4643438"/>
          <p14:tracePt t="11789" x="4000500" y="4473575"/>
          <p14:tracePt t="11805" x="4071938" y="4322763"/>
          <p14:tracePt t="11824" x="4108450" y="4133850"/>
          <p14:tracePt t="11839" x="4098925" y="3938588"/>
          <p14:tracePt t="11855" x="4000500" y="3741738"/>
          <p14:tracePt t="11873" x="3687763" y="3419475"/>
          <p14:tracePt t="11888" x="3402013" y="3251200"/>
          <p14:tracePt t="11905" x="3098800" y="3133725"/>
          <p14:tracePt t="11922" x="2751138" y="3081338"/>
          <p14:tracePt t="11938" x="2500313" y="3098800"/>
          <p14:tracePt t="11955" x="2276475" y="3205163"/>
          <p14:tracePt t="11972" x="2133600" y="3367088"/>
          <p14:tracePt t="11988" x="1965325" y="3751263"/>
          <p14:tracePt t="12005" x="1928813" y="4037013"/>
          <p14:tracePt t="12021" x="1919288" y="4348163"/>
          <p14:tracePt t="12038" x="2000250" y="4598988"/>
          <p14:tracePt t="12056" x="2133600" y="4830763"/>
          <p14:tracePt t="12072" x="2295525" y="4991100"/>
          <p14:tracePt t="12089" x="2527300" y="5170488"/>
          <p14:tracePt t="12105" x="2919413" y="5330825"/>
          <p14:tracePt t="12121" x="3214688" y="5375275"/>
          <p14:tracePt t="12138" x="3571875" y="5367338"/>
          <p14:tracePt t="12154" x="3875088" y="5259388"/>
          <p14:tracePt t="12172" x="4037013" y="5153025"/>
          <p14:tracePt t="12189" x="4125913" y="5018088"/>
          <p14:tracePt t="12205" x="4133850" y="4867275"/>
          <p14:tracePt t="12222" x="4037013" y="4527550"/>
          <p14:tracePt t="12238" x="3857625" y="4232275"/>
          <p14:tracePt t="12254" x="3625850" y="3946525"/>
          <p14:tracePt t="12271" x="3330575" y="3741738"/>
          <p14:tracePt t="12288" x="2990850" y="3589338"/>
          <p14:tracePt t="12305" x="2705100" y="3527425"/>
          <p14:tracePt t="12322" x="2401888" y="3509963"/>
          <p14:tracePt t="12338" x="2259013" y="3589338"/>
          <p14:tracePt t="12354" x="2133600" y="3714750"/>
          <p14:tracePt t="12371" x="2017713" y="3884613"/>
          <p14:tracePt t="12388" x="1965325" y="4098925"/>
          <p14:tracePt t="12404" x="1938338" y="4330700"/>
          <p14:tracePt t="12422" x="1990725" y="4643438"/>
          <p14:tracePt t="12438" x="2017713" y="4724400"/>
          <p14:tracePt t="12454" x="2133600" y="4894263"/>
          <p14:tracePt t="12471" x="2224088" y="4965700"/>
          <p14:tracePt t="12488" x="2322513" y="4991100"/>
          <p14:tracePt t="12505" x="2428875" y="5000625"/>
          <p14:tracePt t="12523" x="2652713" y="4884738"/>
          <p14:tracePt t="12539" x="2803525" y="4759325"/>
          <p14:tracePt t="12555" x="2928938" y="4616450"/>
          <p14:tracePt t="12571" x="2982913" y="4465638"/>
          <p14:tracePt t="12588" x="2990850" y="4303713"/>
          <p14:tracePt t="12605" x="2938463" y="4133850"/>
          <p14:tracePt t="12623" x="2741613" y="3875088"/>
          <p14:tracePt t="12638" x="2589213" y="3786188"/>
          <p14:tracePt t="12655" x="2465388" y="3751263"/>
          <p14:tracePt t="12671" x="2374900" y="3751263"/>
          <p14:tracePt t="12688" x="2347913" y="3786188"/>
          <p14:tracePt t="12704" x="2330450" y="3840163"/>
          <p14:tracePt t="12721" x="2312988" y="3884613"/>
          <p14:tracePt t="12739" x="2303463" y="3938588"/>
          <p14:tracePt t="12755" x="2303463" y="3946525"/>
          <p14:tracePt t="13019" x="2303463" y="3965575"/>
          <p14:tracePt t="13025" x="2312988" y="4000500"/>
          <p14:tracePt t="13038" x="2339975" y="4062413"/>
          <p14:tracePt t="13054" x="2419350" y="4179888"/>
          <p14:tracePt t="13071" x="2527300" y="4357688"/>
          <p14:tracePt t="13104" x="2687638" y="4608513"/>
          <p14:tracePt t="13138" x="2840038" y="4848225"/>
          <p14:tracePt t="13171" x="2928938" y="5037138"/>
          <p14:tracePt t="13188" x="2965450" y="5081588"/>
          <p14:tracePt t="13205" x="2990850" y="5108575"/>
          <p14:tracePt t="13221" x="3017838" y="5133975"/>
          <p14:tracePt t="13237" x="3044825" y="5160963"/>
          <p14:tracePt t="13254" x="3062288" y="5187950"/>
          <p14:tracePt t="13270" x="3089275" y="5224463"/>
          <p14:tracePt t="13288" x="3133725" y="5286375"/>
          <p14:tracePt t="13306" x="3224213" y="5446713"/>
          <p14:tracePt t="13321" x="3313113" y="5562600"/>
          <p14:tracePt t="13337" x="3384550" y="5680075"/>
          <p14:tracePt t="13354" x="3465513" y="5813425"/>
          <p14:tracePt t="13370" x="3544888" y="5929313"/>
          <p14:tracePt t="13375" x="3571875" y="5983288"/>
          <p14:tracePt t="13387" x="3598863" y="6037263"/>
          <p14:tracePt t="13404" x="3643313" y="6134100"/>
          <p14:tracePt t="13420" x="3660775" y="6153150"/>
          <p14:tracePt t="13563" x="3660775" y="6161088"/>
          <p14:tracePt t="14352" x="3652838" y="6161088"/>
          <p14:tracePt t="15166" x="3660775" y="6161088"/>
          <p14:tracePt t="15351" x="3660775" y="6153150"/>
          <p14:tracePt t="15373" x="3660775" y="6143625"/>
          <p14:tracePt t="15380" x="3652838" y="6143625"/>
          <p14:tracePt t="15386" x="3643313" y="6143625"/>
          <p14:tracePt t="15402" x="3633788" y="6134100"/>
          <p14:tracePt t="15419" x="3608388" y="6116638"/>
          <p14:tracePt t="15435" x="3598863" y="6108700"/>
          <p14:tracePt t="15452" x="3589338" y="6089650"/>
          <p14:tracePt t="15486" x="3589338" y="6072188"/>
          <p14:tracePt t="18321" x="3598863" y="6072188"/>
          <p14:tracePt t="18338" x="3608388" y="6072188"/>
          <p14:tracePt t="18345" x="3625850" y="6072188"/>
          <p14:tracePt t="18354" x="3633788" y="6072188"/>
          <p14:tracePt t="18366" x="3643313" y="6081713"/>
          <p14:tracePt t="18383" x="3679825" y="6089650"/>
          <p14:tracePt t="18399" x="3697288" y="6099175"/>
          <p14:tracePt t="18416" x="3705225" y="6108700"/>
          <p14:tracePt t="18495" x="3714750" y="6108700"/>
          <p14:tracePt t="18516" x="3741738" y="6116638"/>
          <p14:tracePt t="18533" x="3768725" y="6116638"/>
          <p14:tracePt t="18549" x="3776663" y="6116638"/>
          <p14:tracePt t="19259" x="3786188" y="6116638"/>
          <p14:tracePt t="19265" x="3795713" y="6116638"/>
          <p14:tracePt t="19273" x="3813175" y="6108700"/>
          <p14:tracePt t="19282" x="3813175" y="6099175"/>
          <p14:tracePt t="19307" x="3813175" y="6089650"/>
          <p14:tracePt t="19332" x="3813175" y="6081713"/>
          <p14:tracePt t="19353" x="3813175" y="6072188"/>
          <p14:tracePt t="19366" x="3813175" y="6062663"/>
          <p14:tracePt t="19399" x="3803650" y="6054725"/>
          <p14:tracePt t="19416" x="3795713" y="6037263"/>
          <p14:tracePt t="19433" x="3786188" y="6037263"/>
          <p14:tracePt t="19524" x="3776663" y="6037263"/>
          <p14:tracePt t="19531" x="3768725" y="6037263"/>
          <p14:tracePt t="19540" x="3768725" y="6045200"/>
          <p14:tracePt t="23874" x="3768725" y="6037263"/>
          <p14:tracePt t="23885" x="3768725" y="6027738"/>
          <p14:tracePt t="23891" x="3768725" y="6018213"/>
          <p14:tracePt t="23899" x="3768725" y="6010275"/>
          <p14:tracePt t="24019" x="3759200" y="6010275"/>
          <p14:tracePt t="24039" x="3741738" y="6018213"/>
          <p14:tracePt t="24045" x="3724275" y="6037263"/>
          <p14:tracePt t="24054" x="3714750" y="6045200"/>
          <p14:tracePt t="24061" x="3697288" y="6054725"/>
          <p14:tracePt t="24078" x="3679825" y="6081713"/>
          <p14:tracePt t="24095" x="3670300" y="6099175"/>
          <p14:tracePt t="24128" x="3670300" y="6108700"/>
          <p14:tracePt t="24145" x="3679825" y="6126163"/>
          <p14:tracePt t="24162" x="3679825" y="6134100"/>
          <p14:tracePt t="24188" x="3687763" y="6134100"/>
          <p14:tracePt t="24210" x="3697288" y="6134100"/>
          <p14:tracePt t="24214" x="3705225" y="6134100"/>
          <p14:tracePt t="24230" x="3714750" y="6134100"/>
          <p14:tracePt t="24245" x="3714750" y="6116638"/>
          <p14:tracePt t="24262" x="3724275" y="6108700"/>
          <p14:tracePt t="24279" x="3724275" y="6099175"/>
          <p14:tracePt t="24311" x="3724275" y="6089650"/>
          <p14:tracePt t="24328" x="3705225" y="6072188"/>
          <p14:tracePt t="24345" x="3679825" y="6045200"/>
          <p14:tracePt t="24362" x="3616325" y="6000750"/>
          <p14:tracePt t="24379" x="3571875" y="5983288"/>
          <p14:tracePt t="24395" x="3536950" y="5973763"/>
          <p14:tracePt t="24412" x="3517900" y="5973763"/>
          <p14:tracePt t="24428" x="3509963" y="5973763"/>
          <p14:tracePt t="24446" x="3500438" y="5983288"/>
          <p14:tracePt t="24462" x="3500438" y="6010275"/>
          <p14:tracePt t="24479" x="3509963" y="6054725"/>
          <p14:tracePt t="24494" x="3536950" y="6081713"/>
          <p14:tracePt t="24511" x="3562350" y="6108700"/>
          <p14:tracePt t="24528" x="3589338" y="6126163"/>
          <p14:tracePt t="24544" x="3625850" y="6134100"/>
          <p14:tracePt t="24562" x="3652838" y="6143625"/>
          <p14:tracePt t="24579" x="3679825" y="6143625"/>
          <p14:tracePt t="24594" x="3705225" y="6126163"/>
          <p14:tracePt t="24611" x="3732213" y="6108700"/>
          <p14:tracePt t="24628" x="3741738" y="6081713"/>
          <p14:tracePt t="24644" x="3741738" y="6054725"/>
          <p14:tracePt t="24661" x="3732213" y="6027738"/>
          <p14:tracePt t="24678" x="3705225" y="5983288"/>
          <p14:tracePt t="24694" x="3679825" y="5956300"/>
          <p14:tracePt t="24711" x="3660775" y="5938838"/>
          <p14:tracePt t="24728" x="3643313" y="5929313"/>
          <p14:tracePt t="24744" x="3625850" y="5929313"/>
          <p14:tracePt t="24761" x="3598863" y="5929313"/>
          <p14:tracePt t="24778" x="3571875" y="5946775"/>
          <p14:tracePt t="24794" x="3536950" y="5983288"/>
          <p14:tracePt t="24811" x="3509963" y="6010275"/>
          <p14:tracePt t="24828" x="3490913" y="6027738"/>
          <p14:tracePt t="24844" x="3490913" y="6045200"/>
          <p14:tracePt t="24861" x="3509963" y="6062663"/>
          <p14:tracePt t="24878" x="3536950" y="6081713"/>
          <p14:tracePt t="24882" x="3562350" y="6081713"/>
          <p14:tracePt t="24894" x="3598863" y="6072188"/>
          <p14:tracePt t="24911" x="3751263" y="6027738"/>
          <p14:tracePt t="24927" x="3813175" y="5991225"/>
          <p14:tracePt t="24944" x="3840163" y="5973763"/>
          <p14:tracePt t="24961" x="3848100" y="5956300"/>
          <p14:tracePt t="24978" x="3848100" y="5946775"/>
          <p14:tracePt t="24995" x="3848100" y="5938838"/>
          <p14:tracePt t="25011" x="3848100" y="5929313"/>
          <p14:tracePt t="25028" x="3822700" y="5902325"/>
          <p14:tracePt t="25044" x="3786188" y="5884863"/>
          <p14:tracePt t="25061" x="3759200" y="5884863"/>
          <p14:tracePt t="25078" x="3697288" y="5902325"/>
          <p14:tracePt t="25094" x="3670300" y="5929313"/>
          <p14:tracePt t="25111" x="3643313" y="5965825"/>
          <p14:tracePt t="25127" x="3625850" y="6010275"/>
          <p14:tracePt t="25144" x="3625850" y="6045200"/>
          <p14:tracePt t="25161" x="3625850" y="6072188"/>
          <p14:tracePt t="25179" x="3670300" y="6099175"/>
          <p14:tracePt t="25194" x="3687763" y="6099175"/>
          <p14:tracePt t="25211" x="3724275" y="6099175"/>
          <p14:tracePt t="25227" x="3741738" y="6072188"/>
          <p14:tracePt t="25244" x="3759200" y="6062663"/>
          <p14:tracePt t="25261" x="3776663" y="6045200"/>
          <p14:tracePt t="25279" x="3786188" y="6027738"/>
          <p14:tracePt t="25294" x="3786188" y="6000750"/>
          <p14:tracePt t="25310" x="3776663" y="5983288"/>
          <p14:tracePt t="25327" x="3751263" y="5956300"/>
          <p14:tracePt t="25344" x="3732213" y="5938838"/>
          <p14:tracePt t="25361" x="3714750" y="5919788"/>
          <p14:tracePt t="25377" x="3679825" y="5919788"/>
          <p14:tracePt t="25394" x="3633788" y="5919788"/>
          <p14:tracePt t="25412" x="3616325" y="5929313"/>
          <p14:tracePt t="25427" x="3598863" y="5946775"/>
          <p14:tracePt t="25444" x="3589338" y="5973763"/>
          <p14:tracePt t="25460" x="3589338" y="6000750"/>
          <p14:tracePt t="25477" x="3589338" y="6010275"/>
          <p14:tracePt t="25545" x="3598863" y="6010275"/>
          <p14:tracePt t="39348" x="3608388" y="6010275"/>
          <p14:tracePt t="39379" x="3625850" y="6010275"/>
          <p14:tracePt t="39388" x="3643313" y="5991225"/>
          <p14:tracePt t="39399" x="3670300" y="5991225"/>
          <p14:tracePt t="39416" x="3741738" y="5956300"/>
          <p14:tracePt t="39433" x="3840163" y="5919788"/>
          <p14:tracePt t="39449" x="3946525" y="5884863"/>
          <p14:tracePt t="39483" x="3965575" y="5884863"/>
          <p14:tracePt t="45112" x="3956050" y="5894388"/>
          <p14:tracePt t="45120" x="3946525" y="5902325"/>
          <p14:tracePt t="45128" x="3929063" y="5919788"/>
          <p14:tracePt t="45144" x="3902075" y="5938838"/>
          <p14:tracePt t="45161" x="3875088" y="5965825"/>
          <p14:tracePt t="45178" x="3857625" y="5991225"/>
          <p14:tracePt t="45195" x="3822700" y="6018213"/>
          <p14:tracePt t="45228" x="3759200" y="6081713"/>
          <p14:tracePt t="45261" x="3724275" y="6108700"/>
          <p14:tracePt t="45295" x="3687763" y="6143625"/>
          <p14:tracePt t="45311" x="3652838" y="6161088"/>
          <p14:tracePt t="45327" x="3616325" y="6170613"/>
          <p14:tracePt t="45344" x="3598863" y="6188075"/>
          <p14:tracePt t="45361" x="3589338" y="6188075"/>
          <p14:tracePt t="45430" x="3581400" y="6188075"/>
          <p14:tracePt t="46223" x="3581400" y="6170613"/>
          <p14:tracePt t="46231" x="3581400" y="6153150"/>
          <p14:tracePt t="46238" x="3581400" y="6143625"/>
          <p14:tracePt t="46255" x="3581400" y="6126163"/>
          <p14:tracePt t="46260" x="3581400" y="6116638"/>
          <p14:tracePt t="46277" x="3581400" y="6108700"/>
          <p14:tracePt t="46294" x="3581400" y="6099175"/>
          <p14:tracePt t="47166" x="3581400" y="6108700"/>
          <p14:tracePt t="47175" x="3598863" y="6108700"/>
          <p14:tracePt t="47182" x="3608388" y="6116638"/>
          <p14:tracePt t="47193" x="3616325" y="6116638"/>
          <p14:tracePt t="47210" x="3633788" y="6126163"/>
          <p14:tracePt t="47226" x="3643313" y="6126163"/>
          <p14:tracePt t="47260" x="3660775" y="6126163"/>
          <p14:tracePt t="47293" x="3724275" y="6099175"/>
          <p14:tracePt t="47326" x="3759200" y="6081713"/>
          <p14:tracePt t="47342" x="3776663" y="6081713"/>
          <p14:tracePt t="47376" x="3786188" y="6081713"/>
          <p14:tracePt t="47398" x="3803650" y="6081713"/>
          <p14:tracePt t="47409" x="3813175" y="6081713"/>
          <p14:tracePt t="47426" x="3830638" y="6081713"/>
          <p14:tracePt t="47443" x="3848100" y="6081713"/>
          <p14:tracePt t="47459" x="3857625" y="6081713"/>
          <p14:tracePt t="47527" x="3875088" y="6081713"/>
          <p14:tracePt t="47544" x="3884613" y="6081713"/>
          <p14:tracePt t="47589" x="3894138" y="6081713"/>
          <p14:tracePt t="47681" x="3894138" y="6089650"/>
          <p14:tracePt t="48150" x="3894138" y="6081713"/>
          <p14:tracePt t="48157" x="3884613" y="6081713"/>
          <p14:tracePt t="48390" x="3875088" y="6072188"/>
          <p14:tracePt t="48397" x="3857625" y="6062663"/>
          <p14:tracePt t="48408" x="3848100" y="6045200"/>
          <p14:tracePt t="48426" x="3822700" y="6027738"/>
          <p14:tracePt t="48442" x="3795713" y="6010275"/>
          <p14:tracePt t="48458" x="3751263" y="5983288"/>
          <p14:tracePt t="48475" x="3732213" y="5983288"/>
          <p14:tracePt t="48492" x="3724275" y="5983288"/>
          <p14:tracePt t="48526" x="3687763" y="5983288"/>
          <p14:tracePt t="48559" x="3652838" y="6010275"/>
          <p14:tracePt t="48592" x="3625850" y="6037263"/>
          <p14:tracePt t="48608" x="3625850" y="6045200"/>
          <p14:tracePt t="48705" x="3625850" y="6054725"/>
          <p14:tracePt t="48712" x="3643313" y="6072188"/>
          <p14:tracePt t="48725" x="3679825" y="6089650"/>
          <p14:tracePt t="48742" x="3776663" y="6116638"/>
          <p14:tracePt t="48758" x="3867150" y="6134100"/>
          <p14:tracePt t="48775" x="3894138" y="6134100"/>
          <p14:tracePt t="48792" x="3902075" y="6134100"/>
          <p14:tracePt t="48841" x="3911600" y="6134100"/>
          <p14:tracePt t="48853" x="3911600" y="6126163"/>
          <p14:tracePt t="48861" x="3911600" y="6116638"/>
          <p14:tracePt t="48875" x="3911600" y="6099175"/>
          <p14:tracePt t="48891" x="3902075" y="6062663"/>
          <p14:tracePt t="48908" x="3875088" y="6037263"/>
          <p14:tracePt t="48925" x="3848100" y="6010275"/>
          <p14:tracePt t="48942" x="3822700" y="6000750"/>
          <p14:tracePt t="48958" x="3795713" y="5991225"/>
          <p14:tracePt t="48975" x="3759200" y="5991225"/>
          <p14:tracePt t="48991" x="3697288" y="5991225"/>
          <p14:tracePt t="49008" x="3670300" y="6000750"/>
          <p14:tracePt t="49025" x="3660775" y="6000750"/>
          <p14:tracePt t="49041" x="3643313" y="6010275"/>
          <p14:tracePt t="49058" x="3633788" y="6010275"/>
          <p14:tracePt t="49124" x="3633788" y="6018213"/>
          <p14:tracePt t="49131" x="3643313" y="6018213"/>
          <p14:tracePt t="49141" x="3660775" y="6018213"/>
          <p14:tracePt t="49158" x="3705225" y="6027738"/>
          <p14:tracePt t="49175" x="3751263" y="6027738"/>
          <p14:tracePt t="49192" x="3786188" y="6010275"/>
          <p14:tracePt t="49209" x="3803650" y="5991225"/>
          <p14:tracePt t="49225" x="3813175" y="5965825"/>
          <p14:tracePt t="49242" x="3813175" y="5938838"/>
          <p14:tracePt t="49258" x="3813175" y="5894388"/>
          <p14:tracePt t="49275" x="3795713" y="5867400"/>
          <p14:tracePt t="49294" x="3751263" y="5830888"/>
          <p14:tracePt t="49309" x="3732213" y="5830888"/>
          <p14:tracePt t="49325" x="3705225" y="5840413"/>
          <p14:tracePt t="49341" x="3687763" y="5867400"/>
          <p14:tracePt t="49357" x="3670300" y="5894388"/>
          <p14:tracePt t="49374" x="3670300" y="5911850"/>
          <p14:tracePt t="49391" x="3670300" y="5919788"/>
          <p14:tracePt t="49408" x="3670300" y="5929313"/>
          <p14:tracePt t="49496" x="3670300" y="5894388"/>
          <p14:tracePt t="49501" x="3670300" y="5840413"/>
          <p14:tracePt t="49509" x="3643313" y="5776913"/>
          <p14:tracePt t="49524" x="3562350" y="5653088"/>
          <p14:tracePt t="49541" x="3455988" y="5510213"/>
          <p14:tracePt t="49557" x="3357563" y="5367338"/>
          <p14:tracePt t="49574" x="3286125" y="5232400"/>
          <p14:tracePt t="49591" x="3241675" y="5116513"/>
          <p14:tracePt t="49607" x="3205163" y="5018088"/>
          <p14:tracePt t="49625" x="3143250" y="4857750"/>
          <p14:tracePt t="49641" x="3108325" y="4768850"/>
          <p14:tracePt t="49657" x="3071813" y="4687888"/>
          <p14:tracePt t="49674" x="3044825" y="4616450"/>
          <p14:tracePt t="49691" x="3017838" y="4572000"/>
          <p14:tracePt t="49707" x="2990850" y="4545013"/>
          <p14:tracePt t="49724" x="2965450" y="4527550"/>
          <p14:tracePt t="49741" x="2911475" y="4483100"/>
          <p14:tracePt t="49757" x="2874963" y="4465638"/>
          <p14:tracePt t="49774" x="2840038" y="4456113"/>
          <p14:tracePt t="49791" x="2786063" y="4456113"/>
          <p14:tracePt t="49807" x="2768600" y="4456113"/>
          <p14:tracePt t="49824" x="2741613" y="4483100"/>
          <p14:tracePt t="49841" x="2705100" y="4510088"/>
          <p14:tracePt t="49857" x="2670175" y="4554538"/>
          <p14:tracePt t="49874" x="2643188" y="4589463"/>
          <p14:tracePt t="49891" x="2625725" y="4643438"/>
          <p14:tracePt t="49907" x="2625725" y="4687888"/>
          <p14:tracePt t="49924" x="2633663" y="4724400"/>
          <p14:tracePt t="49941" x="2660650" y="4759325"/>
          <p14:tracePt t="49957" x="2732088" y="4803775"/>
          <p14:tracePt t="49974" x="2830513" y="4830763"/>
          <p14:tracePt t="49990" x="2938463" y="4857750"/>
          <p14:tracePt t="50007" x="3027363" y="4857750"/>
          <p14:tracePt t="50024" x="3098800" y="4848225"/>
          <p14:tracePt t="50041" x="3143250" y="4822825"/>
          <p14:tracePt t="50044" x="3152775" y="4795838"/>
          <p14:tracePt t="50057" x="3170238" y="4776788"/>
          <p14:tracePt t="50074" x="3197225" y="4679950"/>
          <p14:tracePt t="50090" x="3197225" y="4581525"/>
          <p14:tracePt t="50107" x="3160713" y="4456113"/>
          <p14:tracePt t="50124" x="3116263" y="4348163"/>
          <p14:tracePt t="50141" x="3071813" y="4259263"/>
          <p14:tracePt t="50157" x="3009900" y="4197350"/>
          <p14:tracePt t="50175" x="2955925" y="4143375"/>
          <p14:tracePt t="50191" x="2919413" y="4143375"/>
          <p14:tracePt t="50207" x="2884488" y="4143375"/>
          <p14:tracePt t="50224" x="2830513" y="4160838"/>
          <p14:tracePt t="50241" x="2803525" y="4187825"/>
          <p14:tracePt t="50257" x="2776538" y="4224338"/>
          <p14:tracePt t="50275" x="2714625" y="4348163"/>
          <p14:tracePt t="50292" x="2687638" y="4429125"/>
          <p14:tracePt t="50307" x="2670175" y="4518025"/>
          <p14:tracePt t="50323" x="2670175" y="4598988"/>
          <p14:tracePt t="50340" x="2687638" y="4660900"/>
          <p14:tracePt t="50357" x="2724150" y="4724400"/>
          <p14:tracePt t="50373" x="2786063" y="4751388"/>
          <p14:tracePt t="50392" x="2901950" y="4795838"/>
          <p14:tracePt t="50407" x="2946400" y="4795838"/>
          <p14:tracePt t="50423" x="3000375" y="4776788"/>
          <p14:tracePt t="50440" x="3036888" y="4741863"/>
          <p14:tracePt t="50457" x="3062288" y="4687888"/>
          <p14:tracePt t="50473" x="3081338" y="4633913"/>
          <p14:tracePt t="50492" x="3089275" y="4554538"/>
          <p14:tracePt t="50507" x="3081338" y="4473575"/>
          <p14:tracePt t="50523" x="3054350" y="4394200"/>
          <p14:tracePt t="50540" x="3000375" y="4330700"/>
          <p14:tracePt t="50557" x="2973388" y="4303713"/>
          <p14:tracePt t="50573" x="2946400" y="4286250"/>
          <p14:tracePt t="50591" x="2894013" y="4268788"/>
          <p14:tracePt t="50607" x="2857500" y="4276725"/>
          <p14:tracePt t="50623" x="2813050" y="4303713"/>
          <p14:tracePt t="50640" x="2786063" y="4348163"/>
          <p14:tracePt t="50657" x="2759075" y="4419600"/>
          <p14:tracePt t="50673" x="2732088" y="4518025"/>
          <p14:tracePt t="50690" x="2714625" y="4616450"/>
          <p14:tracePt t="50707" x="2741613" y="4759325"/>
          <p14:tracePt t="50723" x="2786063" y="4840288"/>
          <p14:tracePt t="50740" x="2884488" y="4894263"/>
          <p14:tracePt t="50756" x="2982913" y="4929188"/>
          <p14:tracePt t="50773" x="3062288" y="4938713"/>
          <p14:tracePt t="50790" x="3108325" y="4929188"/>
          <p14:tracePt t="50807" x="3125788" y="4902200"/>
          <p14:tracePt t="50823" x="3152775" y="4848225"/>
          <p14:tracePt t="50840" x="3152775" y="4786313"/>
          <p14:tracePt t="50856" x="3143250" y="4714875"/>
          <p14:tracePt t="50873" x="3098800" y="4625975"/>
          <p14:tracePt t="50890" x="3054350" y="4589463"/>
          <p14:tracePt t="50906" x="2973388" y="4554538"/>
          <p14:tracePt t="50923" x="2867025" y="4518025"/>
          <p14:tracePt t="50940" x="2697163" y="4500563"/>
          <p14:tracePt t="50956" x="2581275" y="4527550"/>
          <p14:tracePt t="50973" x="2473325" y="4562475"/>
          <p14:tracePt t="50990" x="2438400" y="4598988"/>
          <p14:tracePt t="51007" x="2401888" y="4670425"/>
          <p14:tracePt t="51024" x="2401888" y="4768850"/>
          <p14:tracePt t="51042" x="2455863" y="4929188"/>
          <p14:tracePt t="51056" x="2544763" y="5027613"/>
          <p14:tracePt t="51073" x="2652713" y="5062538"/>
          <p14:tracePt t="51090" x="2759075" y="5108575"/>
          <p14:tracePt t="51106" x="2847975" y="5126038"/>
          <p14:tracePt t="51123" x="2884488" y="5126038"/>
          <p14:tracePt t="51141" x="2946400" y="5099050"/>
          <p14:tracePt t="51157" x="2973388" y="5054600"/>
          <p14:tracePt t="51173" x="3000375" y="4973638"/>
          <p14:tracePt t="51190" x="3027363" y="4884738"/>
          <p14:tracePt t="51206" x="3027363" y="4786313"/>
          <p14:tracePt t="51223" x="3017838" y="4697413"/>
          <p14:tracePt t="51240" x="2990850" y="4643438"/>
          <p14:tracePt t="51257" x="2946400" y="4598988"/>
          <p14:tracePt t="51273" x="2911475" y="4581525"/>
          <p14:tracePt t="51289" x="2874963" y="4581525"/>
          <p14:tracePt t="51306" x="2822575" y="4581525"/>
          <p14:tracePt t="51323" x="2768600" y="4598988"/>
          <p14:tracePt t="51340" x="2732088" y="4633913"/>
          <p14:tracePt t="51357" x="2687638" y="4768850"/>
          <p14:tracePt t="51373" x="2679700" y="4867275"/>
          <p14:tracePt t="51390" x="2697163" y="4965700"/>
          <p14:tracePt t="51406" x="2759075" y="5045075"/>
          <p14:tracePt t="51423" x="2857500" y="5089525"/>
          <p14:tracePt t="51440" x="2982913" y="5126038"/>
          <p14:tracePt t="51457" x="3152775" y="5126038"/>
          <p14:tracePt t="51473" x="3259138" y="5081588"/>
          <p14:tracePt t="51490" x="3340100" y="4991100"/>
          <p14:tracePt t="51506" x="3367088" y="4894263"/>
          <p14:tracePt t="51523" x="3394075" y="4786313"/>
          <p14:tracePt t="51540" x="3394075" y="4687888"/>
          <p14:tracePt t="51544" x="3384550" y="4643438"/>
          <p14:tracePt t="51557" x="3357563" y="4545013"/>
          <p14:tracePt t="51573" x="3340100" y="4518025"/>
          <p14:tracePt t="51589" x="3276600" y="4483100"/>
          <p14:tracePt t="51606" x="3214688" y="4465638"/>
          <p14:tracePt t="51622" x="3089275" y="4473575"/>
          <p14:tracePt t="51639" x="2965450" y="4518025"/>
          <p14:tracePt t="51655" x="2857500" y="4608513"/>
          <p14:tracePt t="51672" x="2741613" y="4803775"/>
          <p14:tracePt t="51689" x="2724150" y="4911725"/>
          <p14:tracePt t="51705" x="2732088" y="4991100"/>
          <p14:tracePt t="51722" x="2803525" y="5045075"/>
          <p14:tracePt t="51739" x="2911475" y="5081588"/>
          <p14:tracePt t="51756" x="3036888" y="5089525"/>
          <p14:tracePt t="51773" x="3133725" y="5081588"/>
          <p14:tracePt t="51790" x="3224213" y="5054600"/>
          <p14:tracePt t="51806" x="3286125" y="4946650"/>
          <p14:tracePt t="51822" x="3303588" y="4875213"/>
          <p14:tracePt t="51839" x="3303588" y="4776788"/>
          <p14:tracePt t="51857" x="3286125" y="4660900"/>
          <p14:tracePt t="51872" x="3251200" y="4572000"/>
          <p14:tracePt t="51889" x="3187700" y="4473575"/>
          <p14:tracePt t="51906" x="3081338" y="4419600"/>
          <p14:tracePt t="51922" x="2982913" y="4402138"/>
          <p14:tracePt t="51939" x="2884488" y="4411663"/>
          <p14:tracePt t="51955" x="2786063" y="4465638"/>
          <p14:tracePt t="51972" x="2732088" y="4537075"/>
          <p14:tracePt t="51989" x="2705100" y="4625975"/>
          <p14:tracePt t="52006" x="2687638" y="4724400"/>
          <p14:tracePt t="52023" x="2705100" y="4813300"/>
          <p14:tracePt t="52039" x="2732088" y="4840288"/>
          <p14:tracePt t="52056" x="2795588" y="4857750"/>
          <p14:tracePt t="52072" x="2901950" y="4840288"/>
          <p14:tracePt t="52089" x="2955925" y="4813300"/>
          <p14:tracePt t="52106" x="2990850" y="4759325"/>
          <p14:tracePt t="52123" x="3027363" y="4687888"/>
          <p14:tracePt t="52139" x="3027363" y="4625975"/>
          <p14:tracePt t="52156" x="3017838" y="4545013"/>
          <p14:tracePt t="52172" x="2982913" y="4446588"/>
          <p14:tracePt t="52189" x="2955925" y="4357688"/>
          <p14:tracePt t="52206" x="2919413" y="4303713"/>
          <p14:tracePt t="52224" x="2857500" y="4259263"/>
          <p14:tracePt t="52240" x="2786063" y="4251325"/>
          <p14:tracePt t="52256" x="2687638" y="4259263"/>
          <p14:tracePt t="52272" x="2589213" y="4303713"/>
          <p14:tracePt t="52289" x="2536825" y="4394200"/>
          <p14:tracePt t="52306" x="2517775" y="4491038"/>
          <p14:tracePt t="52322" x="2509838" y="4616450"/>
          <p14:tracePt t="52340" x="2571750" y="4776788"/>
          <p14:tracePt t="52356" x="2660650" y="4830763"/>
          <p14:tracePt t="52373" x="2759075" y="4857750"/>
          <p14:tracePt t="52389" x="2867025" y="4848225"/>
          <p14:tracePt t="52405" x="2946400" y="4813300"/>
          <p14:tracePt t="52422" x="2990850" y="4759325"/>
          <p14:tracePt t="52440" x="3017838" y="4670425"/>
          <p14:tracePt t="52457" x="3027363" y="4581525"/>
          <p14:tracePt t="52472" x="3027363" y="4483100"/>
          <p14:tracePt t="52489" x="2990850" y="4402138"/>
          <p14:tracePt t="52506" x="2955925" y="4330700"/>
          <p14:tracePt t="52523" x="2911475" y="4276725"/>
          <p14:tracePt t="52539" x="2874963" y="4251325"/>
          <p14:tracePt t="52542" x="2847975" y="4251325"/>
          <p14:tracePt t="52556" x="2795588" y="4251325"/>
          <p14:tracePt t="52573" x="2724150" y="4295775"/>
          <p14:tracePt t="52589" x="2697163" y="4367213"/>
          <p14:tracePt t="52605" x="2670175" y="4465638"/>
          <p14:tracePt t="52622" x="2670175" y="4554538"/>
          <p14:tracePt t="52639" x="2679700" y="4633913"/>
          <p14:tracePt t="52656" x="2732088" y="4679950"/>
          <p14:tracePt t="52672" x="2776538" y="4687888"/>
          <p14:tracePt t="52689" x="2795588" y="4679950"/>
          <p14:tracePt t="52705" x="2822575" y="4652963"/>
          <p14:tracePt t="52722" x="2840038" y="4633913"/>
          <p14:tracePt t="52739" x="2847975" y="4608513"/>
          <p14:tracePt t="52755" x="2847975" y="4581525"/>
          <p14:tracePt t="52772" x="2847975" y="4562475"/>
          <p14:tracePt t="52859" x="2847975" y="4572000"/>
          <p14:tracePt t="52893" x="2857500" y="4572000"/>
          <p14:tracePt t="68422" x="2857500" y="4562475"/>
          <p14:tracePt t="68429" x="2857500" y="4554538"/>
          <p14:tracePt t="68442" x="2857500" y="4537075"/>
          <p14:tracePt t="68459" x="2867025" y="4527550"/>
          <p14:tracePt t="68533" x="2884488" y="4518025"/>
          <p14:tracePt t="68545" x="2894013" y="4510088"/>
          <p14:tracePt t="68554" x="2901950" y="4510088"/>
          <p14:tracePt t="68576" x="2938463" y="4491038"/>
          <p14:tracePt t="68609" x="3000375" y="4473575"/>
          <p14:tracePt t="68625" x="3054350" y="4473575"/>
          <p14:tracePt t="68642" x="3125788" y="4473575"/>
          <p14:tracePt t="68658" x="3224213" y="4473575"/>
          <p14:tracePt t="68676" x="3322638" y="4500563"/>
          <p14:tracePt t="68692" x="3429000" y="4527550"/>
          <p14:tracePt t="68708" x="3455988" y="4537075"/>
          <p14:tracePt t="68725" x="3473450" y="4537075"/>
          <p14:tracePt t="68742" x="3482975" y="4537075"/>
          <p14:tracePt t="68759" x="3500438" y="4537075"/>
          <p14:tracePt t="68777" x="3527425" y="4537075"/>
          <p14:tracePt t="68793" x="3544888" y="4527550"/>
          <p14:tracePt t="68808" x="3554413" y="4527550"/>
          <p14:tracePt t="68962" x="3554413" y="4518025"/>
          <p14:tracePt t="75814" x="3562350" y="4518025"/>
          <p14:tracePt t="75824" x="3571875" y="4510088"/>
          <p14:tracePt t="75832" x="3581400" y="4500563"/>
          <p14:tracePt t="75840" x="3598863" y="4491038"/>
          <p14:tracePt t="76096" x="3598863" y="4456113"/>
          <p14:tracePt t="76104" x="3598863" y="4429125"/>
          <p14:tracePt t="76110" x="3616325" y="4402138"/>
          <p14:tracePt t="76119" x="3633788" y="4375150"/>
          <p14:tracePt t="76153" x="3795713" y="4143375"/>
          <p14:tracePt t="76187" x="4125913" y="3840163"/>
          <p14:tracePt t="76220" x="4313238" y="3652838"/>
          <p14:tracePt t="76236" x="4313238" y="3625850"/>
          <p14:tracePt t="76252" x="4313238" y="3598863"/>
          <p14:tracePt t="76269" x="4295775" y="3598863"/>
          <p14:tracePt t="76286" x="4214813" y="3625850"/>
          <p14:tracePt t="76303" x="4143375" y="3732213"/>
          <p14:tracePt t="76320" x="4116388" y="3795713"/>
          <p14:tracePt t="76336" x="4062413" y="3884613"/>
          <p14:tracePt t="76352" x="3983038" y="4000500"/>
          <p14:tracePt t="76369" x="3929063" y="4116388"/>
          <p14:tracePt t="76385" x="3884613" y="4232275"/>
          <p14:tracePt t="76404" x="3867150" y="4384675"/>
          <p14:tracePt t="76420" x="3884613" y="4446588"/>
          <p14:tracePt t="76435" x="3911600" y="4456113"/>
          <p14:tracePt t="76453" x="3956050" y="4456113"/>
          <p14:tracePt t="76469" x="3990975" y="4446588"/>
          <p14:tracePt t="76486" x="4037013" y="4429125"/>
          <p14:tracePt t="76504" x="4081463" y="4429125"/>
          <p14:tracePt t="76520" x="4125913" y="4419600"/>
          <p14:tracePt t="76536" x="4143375" y="4419600"/>
          <p14:tracePt t="76552" x="4160838" y="4419600"/>
          <p14:tracePt t="76569" x="4187825" y="4438650"/>
          <p14:tracePt t="76585" x="4214813" y="4465638"/>
          <p14:tracePt t="76602" x="4268788" y="4491038"/>
          <p14:tracePt t="76619" x="4402138" y="4537075"/>
          <p14:tracePt t="76636" x="4500563" y="4572000"/>
          <p14:tracePt t="76652" x="4608513" y="4608513"/>
          <p14:tracePt t="76669" x="4705350" y="4633913"/>
          <p14:tracePt t="76686" x="4776788" y="4652963"/>
          <p14:tracePt t="76702" x="4848225" y="4652963"/>
          <p14:tracePt t="76719" x="4929188" y="4652963"/>
          <p14:tracePt t="76736" x="5018088" y="4652963"/>
          <p14:tracePt t="76752" x="5037138" y="4660900"/>
          <p14:tracePt t="76769" x="5062538" y="4660900"/>
          <p14:tracePt t="76785" x="5081588" y="4660900"/>
          <p14:tracePt t="76802" x="5089525" y="4660900"/>
          <p14:tracePt t="76819" x="5126038" y="4652963"/>
          <p14:tracePt t="76835" x="5180013" y="4625975"/>
          <p14:tracePt t="76852" x="5241925" y="4589463"/>
          <p14:tracePt t="76869" x="5268913" y="4562475"/>
          <p14:tracePt t="76885" x="5276850" y="4545013"/>
          <p14:tracePt t="76902" x="5295900" y="4527550"/>
          <p14:tracePt t="76919" x="5313363" y="4510088"/>
          <p14:tracePt t="76936" x="5348288" y="4483100"/>
          <p14:tracePt t="76952" x="5394325" y="4456113"/>
          <p14:tracePt t="76969" x="5438775" y="4411663"/>
          <p14:tracePt t="76985" x="5465763" y="4394200"/>
          <p14:tracePt t="77003" x="5483225" y="4357688"/>
          <p14:tracePt t="77019" x="5510213" y="4322763"/>
          <p14:tracePt t="77035" x="5537200" y="4295775"/>
          <p14:tracePt t="77053" x="5581650" y="4259263"/>
          <p14:tracePt t="77070" x="5661025" y="4160838"/>
          <p14:tracePt t="77085" x="5715000" y="4089400"/>
          <p14:tracePt t="77102" x="5768975" y="4017963"/>
          <p14:tracePt t="77118" x="5803900" y="3956050"/>
          <p14:tracePt t="77135" x="5830888" y="3911600"/>
          <p14:tracePt t="77152" x="5857875" y="3857625"/>
          <p14:tracePt t="77169" x="5902325" y="3803650"/>
          <p14:tracePt t="77186" x="5929313" y="3768725"/>
          <p14:tracePt t="77202" x="5956300" y="3751263"/>
          <p14:tracePt t="77218" x="5983288" y="3724275"/>
          <p14:tracePt t="77235" x="6010275" y="3687763"/>
          <p14:tracePt t="77252" x="6037263" y="3652838"/>
          <p14:tracePt t="77269" x="6072188" y="3598863"/>
          <p14:tracePt t="77285" x="6099175" y="3581400"/>
          <p14:tracePt t="77302" x="6126163" y="3554413"/>
          <p14:tracePt t="77318" x="6153150" y="3527425"/>
          <p14:tracePt t="77335" x="6180138" y="3500438"/>
          <p14:tracePt t="77351" x="6197600" y="3473450"/>
          <p14:tracePt t="77368" x="6224588" y="3446463"/>
          <p14:tracePt t="77386" x="6276975" y="3411538"/>
          <p14:tracePt t="77402" x="6323013" y="3384550"/>
          <p14:tracePt t="77418" x="6367463" y="3357563"/>
          <p14:tracePt t="77435" x="6402388" y="3330575"/>
          <p14:tracePt t="77452" x="6438900" y="3303588"/>
          <p14:tracePt t="77468" x="6465888" y="3295650"/>
          <p14:tracePt t="77486" x="6500813" y="3268663"/>
          <p14:tracePt t="77502" x="6537325" y="3251200"/>
          <p14:tracePt t="77518" x="6581775" y="3251200"/>
          <p14:tracePt t="77535" x="6670675" y="3232150"/>
          <p14:tracePt t="77551" x="6769100" y="3224213"/>
          <p14:tracePt t="77568" x="6884988" y="3214688"/>
          <p14:tracePt t="77585" x="7018338" y="3197225"/>
          <p14:tracePt t="77601" x="7197725" y="3160713"/>
          <p14:tracePt t="77618" x="7286625" y="3133725"/>
          <p14:tracePt t="77635" x="7367588" y="3116263"/>
          <p14:tracePt t="77651" x="7402513" y="3089275"/>
          <p14:tracePt t="77668" x="7466013" y="3071813"/>
          <p14:tracePt t="77685" x="7537450" y="3044825"/>
          <p14:tracePt t="77701" x="7643813" y="3027363"/>
          <p14:tracePt t="77718" x="7831138" y="3017838"/>
          <p14:tracePt t="77735" x="7956550" y="3017838"/>
          <p14:tracePt t="77751" x="8062913" y="3036888"/>
          <p14:tracePt t="77768" x="8143875" y="3054350"/>
          <p14:tracePt t="77785" x="8205788" y="3062288"/>
          <p14:tracePt t="77802" x="8242300" y="3062288"/>
          <p14:tracePt t="77818" x="8269288" y="3062288"/>
          <p14:tracePt t="77835" x="8304213" y="3062288"/>
          <p14:tracePt t="77852" x="8331200" y="3062288"/>
          <p14:tracePt t="77868" x="8340725" y="3062288"/>
          <p14:tracePt t="77902" x="8340725" y="3071813"/>
          <p14:tracePt t="77929" x="8340725" y="3081338"/>
          <p14:tracePt t="77993" x="8348663" y="3081338"/>
          <p14:tracePt t="77997" x="8358188" y="3081338"/>
          <p14:tracePt t="78013" x="8367713" y="3062288"/>
          <p14:tracePt t="78145" x="8385175" y="3071813"/>
          <p14:tracePt t="78153" x="8394700" y="3071813"/>
          <p14:tracePt t="78161" x="8402638" y="3089275"/>
          <p14:tracePt t="78169" x="8420100" y="3089275"/>
          <p14:tracePt t="78184" x="8439150" y="3108325"/>
          <p14:tracePt t="78201" x="8466138" y="3108325"/>
          <p14:tracePt t="78217" x="8483600" y="3108325"/>
          <p14:tracePt t="78347" x="8491538" y="3108325"/>
          <p14:tracePt t="78352" x="8501063" y="3098800"/>
          <p14:tracePt t="78368" x="8518525" y="3089275"/>
          <p14:tracePt t="78384" x="8537575" y="3054350"/>
          <p14:tracePt t="78401" x="8555038" y="3036888"/>
          <p14:tracePt t="78418" x="8572500" y="3009900"/>
          <p14:tracePt t="78434" x="8599488" y="2982913"/>
          <p14:tracePt t="78451" x="8616950" y="2946400"/>
          <p14:tracePt t="78468" x="8616950" y="2911475"/>
          <p14:tracePt t="78484" x="8626475" y="2894013"/>
          <p14:tracePt t="78501" x="8626475" y="2867025"/>
          <p14:tracePt t="78518" x="8634413" y="2857500"/>
          <p14:tracePt t="78534" x="8634413" y="2847975"/>
          <p14:tracePt t="78551" x="8643938" y="2847975"/>
          <p14:tracePt t="78567" x="8643938" y="2840038"/>
          <p14:tracePt t="78584" x="8653463" y="2840038"/>
          <p14:tracePt t="78601" x="8670925" y="2822575"/>
          <p14:tracePt t="78617" x="8688388" y="2813050"/>
          <p14:tracePt t="78634" x="8724900" y="2786063"/>
          <p14:tracePt t="78651" x="8751888" y="2786063"/>
          <p14:tracePt t="78667" x="8759825" y="2776538"/>
          <p14:tracePt t="78687" x="8759825" y="2768600"/>
          <p14:tracePt t="80180" x="8759825" y="2759075"/>
          <p14:tracePt t="80187" x="8759825" y="2751138"/>
          <p14:tracePt t="80199" x="8751888" y="2732088"/>
          <p14:tracePt t="80216" x="8715375" y="2697163"/>
          <p14:tracePt t="80249" x="8661400" y="2643188"/>
          <p14:tracePt t="80282" x="8616950" y="2589213"/>
          <p14:tracePt t="80316" x="8562975" y="2490788"/>
          <p14:tracePt t="80332" x="8545513" y="2473325"/>
          <p14:tracePt t="80349" x="8528050" y="2438400"/>
          <p14:tracePt t="80366" x="8501063" y="2401888"/>
          <p14:tracePt t="80382" x="8474075" y="2374900"/>
          <p14:tracePt t="80399" x="8447088" y="2357438"/>
          <p14:tracePt t="80416" x="8429625" y="2330450"/>
          <p14:tracePt t="80432" x="8402638" y="2295525"/>
          <p14:tracePt t="80594" x="8394700" y="2295525"/>
          <p14:tracePt t="80649" x="8385175" y="2295525"/>
          <p14:tracePt t="80654" x="8375650" y="2295525"/>
          <p14:tracePt t="80670" x="8367713" y="2286000"/>
          <p14:tracePt t="80693" x="8358188" y="2286000"/>
          <p14:tracePt t="80701" x="8358188" y="2276475"/>
          <p14:tracePt t="80715" x="8340725" y="2259013"/>
          <p14:tracePt t="80732" x="8323263" y="2241550"/>
          <p14:tracePt t="80749" x="8304213" y="2224088"/>
          <p14:tracePt t="80765" x="8277225" y="2197100"/>
          <p14:tracePt t="80782" x="8251825" y="2170113"/>
          <p14:tracePt t="80799" x="8224838" y="2143125"/>
          <p14:tracePt t="80815" x="8180388" y="2116138"/>
          <p14:tracePt t="80832" x="8072438" y="2071688"/>
          <p14:tracePt t="80849" x="8001000" y="2017713"/>
          <p14:tracePt t="80866" x="7929563" y="1990725"/>
          <p14:tracePt t="80882" x="7894638" y="1946275"/>
          <p14:tracePt t="80899" x="7867650" y="1919288"/>
          <p14:tracePt t="80915" x="7840663" y="1901825"/>
          <p14:tracePt t="80933" x="7813675" y="1866900"/>
          <p14:tracePt t="80949" x="7796213" y="1847850"/>
          <p14:tracePt t="80965" x="7786688" y="1830388"/>
          <p14:tracePt t="80982" x="7777163" y="1822450"/>
          <p14:tracePt t="81271" x="7769225" y="1812925"/>
          <p14:tracePt t="81277" x="7751763" y="1803400"/>
          <p14:tracePt t="81286" x="7742238" y="1785938"/>
          <p14:tracePt t="81299" x="7697788" y="1758950"/>
          <p14:tracePt t="81315" x="7643813" y="1731963"/>
          <p14:tracePt t="81332" x="7608888" y="1714500"/>
          <p14:tracePt t="81349" x="7572375" y="1687513"/>
          <p14:tracePt t="81365" x="7545388" y="1679575"/>
          <p14:tracePt t="81382" x="7527925" y="1670050"/>
          <p14:tracePt t="81398" x="7518400" y="1660525"/>
          <p14:tracePt t="81682" x="7510463" y="1660525"/>
          <p14:tracePt t="81694" x="7491413" y="1660525"/>
          <p14:tracePt t="81702" x="7483475" y="1660525"/>
          <p14:tracePt t="81715" x="7473950" y="1660525"/>
          <p14:tracePt t="81732" x="7446963" y="1660525"/>
          <p14:tracePt t="81748" x="7419975" y="1643063"/>
          <p14:tracePt t="81765" x="7394575" y="1633538"/>
          <p14:tracePt t="81781" x="7367588" y="1608138"/>
          <p14:tracePt t="81798" x="7348538" y="1581150"/>
          <p14:tracePt t="81815" x="7323138" y="1562100"/>
          <p14:tracePt t="81831" x="7296150" y="1536700"/>
          <p14:tracePt t="81849" x="7259638" y="1490663"/>
          <p14:tracePt t="81864" x="7242175" y="1490663"/>
          <p14:tracePt t="81881" x="7232650" y="1482725"/>
          <p14:tracePt t="81952" x="7224713" y="1482725"/>
          <p14:tracePt t="81976" x="7215188" y="1482725"/>
          <p14:tracePt t="81983" x="7205663" y="1482725"/>
          <p14:tracePt t="82020" x="7197725" y="1482725"/>
          <p14:tracePt t="82183" x="7205663" y="1482725"/>
          <p14:tracePt t="82190" x="7215188" y="1465263"/>
          <p14:tracePt t="82200" x="7232650" y="1455738"/>
          <p14:tracePt t="82214" x="7259638" y="1446213"/>
          <p14:tracePt t="82231" x="7269163" y="1446213"/>
          <p14:tracePt t="82248" x="7296150" y="1465263"/>
          <p14:tracePt t="83660" x="7296150" y="1446213"/>
          <p14:tracePt t="84263" x="7296150" y="1438275"/>
          <p14:tracePt t="84271" x="7296150" y="1419225"/>
          <p14:tracePt t="84280" x="7296150" y="1401763"/>
          <p14:tracePt t="84296" x="7296150" y="1384300"/>
          <p14:tracePt t="84313" x="7296150" y="1357313"/>
          <p14:tracePt t="84329" x="7296150" y="1330325"/>
          <p14:tracePt t="84346" x="7296150" y="1312863"/>
          <p14:tracePt t="84379" x="7296150" y="1250950"/>
          <p14:tracePt t="84413" x="7296150" y="1204913"/>
          <p14:tracePt t="84446" x="7286625" y="1187450"/>
          <p14:tracePt t="84463" x="7286625" y="1179513"/>
          <p14:tracePt t="84479" x="7286625" y="1169988"/>
          <p14:tracePt t="84497" x="7286625" y="1160463"/>
          <p14:tracePt t="84513" x="7277100" y="1143000"/>
          <p14:tracePt t="84530" x="7269163" y="1108075"/>
          <p14:tracePt t="84545" x="7259638" y="1081088"/>
          <p14:tracePt t="84562" x="7251700" y="1071563"/>
          <p14:tracePt t="84579" x="7242175" y="1054100"/>
          <p14:tracePt t="84596" x="7232650" y="1044575"/>
          <p14:tracePt t="84613" x="7215188" y="1027113"/>
          <p14:tracePt t="84629" x="7205663" y="1027113"/>
          <p14:tracePt t="84645" x="7197725" y="1017588"/>
          <p14:tracePt t="84662" x="7170738" y="1009650"/>
          <p14:tracePt t="84679" x="7161213" y="1000125"/>
          <p14:tracePt t="84696" x="7153275" y="1000125"/>
          <p14:tracePt t="87180" x="7143750" y="1009650"/>
          <p14:tracePt t="87188" x="7116763" y="1054100"/>
          <p14:tracePt t="87194" x="7081838" y="1133475"/>
          <p14:tracePt t="87210" x="7000875" y="1268413"/>
          <p14:tracePt t="87227" x="6965950" y="1357313"/>
          <p14:tracePt t="87244" x="6946900" y="1374775"/>
          <p14:tracePt t="87248" x="6946900" y="1384300"/>
          <p14:tracePt t="87396" x="6956425" y="1357313"/>
          <p14:tracePt t="87404" x="6973888" y="1339850"/>
          <p14:tracePt t="87412" x="6991350" y="1312863"/>
          <p14:tracePt t="87426" x="7010400" y="1276350"/>
          <p14:tracePt t="87443" x="7010400" y="1250950"/>
          <p14:tracePt t="87460" x="7010400" y="1241425"/>
          <p14:tracePt t="87477" x="7010400" y="1231900"/>
          <p14:tracePt t="87553" x="7010400" y="1268413"/>
          <p14:tracePt t="87562" x="7000875" y="1303338"/>
          <p14:tracePt t="87570" x="6991350" y="1322388"/>
          <p14:tracePt t="87579" x="6991350" y="1347788"/>
          <p14:tracePt t="87593" x="6991350" y="1366838"/>
          <p14:tracePt t="87610" x="7010400" y="1393825"/>
          <p14:tracePt t="87626" x="7037388" y="1419225"/>
          <p14:tracePt t="87643" x="7045325" y="1419225"/>
          <p14:tracePt t="87694" x="7054850" y="1419225"/>
          <p14:tracePt t="87702" x="7062788" y="1419225"/>
          <p14:tracePt t="87710" x="7072313" y="1411288"/>
          <p14:tracePt t="87726" x="7099300" y="1384300"/>
          <p14:tracePt t="87743" x="7126288" y="1357313"/>
          <p14:tracePt t="87760" x="7143750" y="1330325"/>
          <p14:tracePt t="87777" x="7170738" y="1312863"/>
          <p14:tracePt t="87794" x="7215188" y="1268413"/>
          <p14:tracePt t="87810" x="7232650" y="1258888"/>
          <p14:tracePt t="87827" x="7232650" y="1250950"/>
          <p14:tracePt t="88019" x="7242175" y="1250950"/>
          <p14:tracePt t="88038" x="7259638" y="1231900"/>
          <p14:tracePt t="88046" x="7277100" y="1204913"/>
          <p14:tracePt t="88052" x="7286625" y="1196975"/>
          <p14:tracePt t="88060" x="7304088" y="1187450"/>
          <p14:tracePt t="88076" x="7323138" y="1152525"/>
          <p14:tracePt t="88093" x="7340600" y="1125538"/>
          <p14:tracePt t="88110" x="7348538" y="1108075"/>
          <p14:tracePt t="88126" x="7375525" y="1054100"/>
          <p14:tracePt t="88143" x="7375525" y="1009650"/>
          <p14:tracePt t="88160" x="7375525" y="973138"/>
          <p14:tracePt t="88176" x="7340600" y="928688"/>
          <p14:tracePt t="88193" x="7323138" y="901700"/>
          <p14:tracePt t="88209" x="7296150" y="874713"/>
          <p14:tracePt t="88226" x="7277100" y="857250"/>
          <p14:tracePt t="88243" x="7269163" y="847725"/>
          <p14:tracePt t="88260" x="7259638" y="847725"/>
          <p14:tracePt t="88277" x="7251700" y="847725"/>
          <p14:tracePt t="88293" x="7232650" y="866775"/>
          <p14:tracePt t="88310" x="7205663" y="874713"/>
          <p14:tracePt t="88328" x="7170738" y="901700"/>
          <p14:tracePt t="88342" x="7161213" y="901700"/>
          <p14:tracePt t="88360" x="7153275" y="901700"/>
          <p14:tracePt t="88376" x="7134225" y="911225"/>
          <p14:tracePt t="88392" x="7116763" y="919163"/>
          <p14:tracePt t="88409" x="7089775" y="938213"/>
          <p14:tracePt t="88426" x="7072313" y="946150"/>
          <p14:tracePt t="88443" x="7027863" y="982663"/>
          <p14:tracePt t="88459" x="7010400" y="1009650"/>
          <p14:tracePt t="88476" x="6983413" y="1036638"/>
          <p14:tracePt t="88492" x="6956425" y="1062038"/>
          <p14:tracePt t="88509" x="6929438" y="1089025"/>
          <p14:tracePt t="88526" x="6902450" y="1116013"/>
          <p14:tracePt t="88543" x="6867525" y="1169988"/>
          <p14:tracePt t="88559" x="6840538" y="1204913"/>
          <p14:tracePt t="88576" x="6823075" y="1231900"/>
          <p14:tracePt t="88592" x="6823075" y="1250950"/>
          <p14:tracePt t="88609" x="6823075" y="1276350"/>
          <p14:tracePt t="88626" x="6823075" y="1312863"/>
          <p14:tracePt t="88643" x="6840538" y="1366838"/>
          <p14:tracePt t="88660" x="6858000" y="1401763"/>
          <p14:tracePt t="88675" x="6884988" y="1446213"/>
          <p14:tracePt t="88692" x="6911975" y="1465263"/>
          <p14:tracePt t="88709" x="6929438" y="1473200"/>
          <p14:tracePt t="88725" x="6946900" y="1490663"/>
          <p14:tracePt t="88743" x="6983413" y="1490663"/>
          <p14:tracePt t="88759" x="7010400" y="1465263"/>
          <p14:tracePt t="88776" x="7054850" y="1438275"/>
          <p14:tracePt t="88792" x="7089775" y="1411288"/>
          <p14:tracePt t="88809" x="7143750" y="1366838"/>
          <p14:tracePt t="88826" x="7180263" y="1322388"/>
          <p14:tracePt t="88842" x="7215188" y="1258888"/>
          <p14:tracePt t="88859" x="7259638" y="1133475"/>
          <p14:tracePt t="88875" x="7296150" y="1062038"/>
          <p14:tracePt t="88892" x="7304088" y="1017588"/>
          <p14:tracePt t="88909" x="7304088" y="982663"/>
          <p14:tracePt t="88925" x="7304088" y="938213"/>
          <p14:tracePt t="88942" x="7286625" y="911225"/>
          <p14:tracePt t="88959" x="7269163" y="874713"/>
          <p14:tracePt t="88976" x="7232650" y="847725"/>
          <p14:tracePt t="88992" x="7197725" y="839788"/>
          <p14:tracePt t="89009" x="7180263" y="830263"/>
          <p14:tracePt t="89025" x="7153275" y="830263"/>
          <p14:tracePt t="89042" x="7134225" y="839788"/>
          <p14:tracePt t="89059" x="7108825" y="857250"/>
          <p14:tracePt t="89075" x="7072313" y="884238"/>
          <p14:tracePt t="89093" x="7018338" y="1000125"/>
          <p14:tracePt t="89109" x="6983413" y="1108075"/>
          <p14:tracePt t="89125" x="6965950" y="1231900"/>
          <p14:tracePt t="89142" x="6965950" y="1330325"/>
          <p14:tracePt t="89159" x="6983413" y="1419225"/>
          <p14:tracePt t="89175" x="7000875" y="1500188"/>
          <p14:tracePt t="89192" x="7037388" y="1571625"/>
          <p14:tracePt t="89209" x="7081838" y="1616075"/>
          <p14:tracePt t="89225" x="7108825" y="1633538"/>
          <p14:tracePt t="89242" x="7143750" y="1633538"/>
          <p14:tracePt t="89259" x="7232650" y="1625600"/>
          <p14:tracePt t="89263" x="7286625" y="1608138"/>
          <p14:tracePt t="89275" x="7331075" y="1581150"/>
          <p14:tracePt t="89292" x="7439025" y="1536700"/>
          <p14:tracePt t="89310" x="7537450" y="1455738"/>
          <p14:tracePt t="89325" x="7554913" y="1401763"/>
          <p14:tracePt t="89342" x="7562850" y="1312863"/>
          <p14:tracePt t="89358" x="7562850" y="1214438"/>
          <p14:tracePt t="89375" x="7545388" y="1116013"/>
          <p14:tracePt t="89392" x="7510463" y="1009650"/>
          <p14:tracePt t="89410" x="7429500" y="884238"/>
          <p14:tracePt t="89425" x="7375525" y="857250"/>
          <p14:tracePt t="89442" x="7304088" y="830263"/>
          <p14:tracePt t="89459" x="7242175" y="812800"/>
          <p14:tracePt t="89475" x="7188200" y="812800"/>
          <p14:tracePt t="89492" x="7134225" y="812800"/>
          <p14:tracePt t="89509" x="7037388" y="847725"/>
          <p14:tracePt t="89526" x="6956425" y="893763"/>
          <p14:tracePt t="89541" x="6929438" y="911225"/>
          <p14:tracePt t="89558" x="6884988" y="938213"/>
          <p14:tracePt t="89575" x="6867525" y="965200"/>
          <p14:tracePt t="89591" x="6840538" y="1000125"/>
          <p14:tracePt t="89608" x="6823075" y="1027113"/>
          <p14:tracePt t="89625" x="6804025" y="1081088"/>
          <p14:tracePt t="89641" x="6786563" y="1133475"/>
          <p14:tracePt t="89658" x="6777038" y="1169988"/>
          <p14:tracePt t="89675" x="6777038" y="1214438"/>
          <p14:tracePt t="89691" x="6777038" y="1258888"/>
          <p14:tracePt t="89708" x="6796088" y="1285875"/>
          <p14:tracePt t="89726" x="6823075" y="1322388"/>
          <p14:tracePt t="89742" x="6848475" y="1339850"/>
          <p14:tracePt t="89758" x="6875463" y="1347788"/>
          <p14:tracePt t="89775" x="6894513" y="1347788"/>
          <p14:tracePt t="89791" x="6946900" y="1330325"/>
          <p14:tracePt t="89808" x="7000875" y="1303338"/>
          <p14:tracePt t="89825" x="7072313" y="1258888"/>
          <p14:tracePt t="89842" x="7099300" y="1231900"/>
          <p14:tracePt t="89858" x="7116763" y="1204913"/>
          <p14:tracePt t="89875" x="7143750" y="1169988"/>
          <p14:tracePt t="89892" x="7153275" y="1143000"/>
          <p14:tracePt t="89908" x="7153275" y="1108075"/>
          <p14:tracePt t="89925" x="7161213" y="1089025"/>
          <p14:tracePt t="89942" x="7161213" y="1054100"/>
          <p14:tracePt t="89959" x="7161213" y="1027113"/>
          <p14:tracePt t="89975" x="7153275" y="1009650"/>
          <p14:tracePt t="89991" x="7134225" y="1000125"/>
          <p14:tracePt t="90044" x="7126288" y="1000125"/>
          <p14:tracePt t="90904" x="7126288" y="1009650"/>
          <p14:tracePt t="90911" x="7126288" y="1027113"/>
          <p14:tracePt t="90926" x="7134225" y="1036638"/>
          <p14:tracePt t="91027" x="7134225" y="1044575"/>
          <p14:tracePt t="91053" x="7134225" y="1054100"/>
          <p14:tracePt t="91281" x="7134225" y="1062038"/>
          <p14:tracePt t="91284" x="7116763" y="1071563"/>
          <p14:tracePt t="91294" x="7108825" y="1081088"/>
          <p14:tracePt t="91308" x="7089775" y="1116013"/>
          <p14:tracePt t="91325" x="7072313" y="1143000"/>
          <p14:tracePt t="91357" x="7054850" y="1179513"/>
          <p14:tracePt t="91391" x="7054850" y="1187450"/>
          <p14:tracePt t="91670" x="7054850" y="1196975"/>
          <p14:tracePt t="91677" x="7054850" y="1204913"/>
          <p14:tracePt t="91683" x="7054850" y="1223963"/>
          <p14:tracePt t="91701" x="7062788" y="1231900"/>
          <p14:tracePt t="91707" x="7062788" y="1250950"/>
          <p14:tracePt t="91723" x="7062788" y="1268413"/>
          <p14:tracePt t="91757" x="7072313" y="1276350"/>
          <p14:tracePt t="92077" x="7089775" y="1285875"/>
          <p14:tracePt t="92083" x="7099300" y="1295400"/>
          <p14:tracePt t="92091" x="7108825" y="1295400"/>
          <p14:tracePt t="92106" x="7126288" y="1303338"/>
          <p14:tracePt t="92140" x="7134225" y="1303338"/>
          <p14:tracePt t="93116" x="7143750" y="1303338"/>
          <p14:tracePt t="93752" x="7153275" y="1295400"/>
          <p14:tracePt t="93757" x="7161213" y="1285875"/>
          <p14:tracePt t="93763" x="7180263" y="1285875"/>
          <p14:tracePt t="93771" x="7188200" y="1285875"/>
          <p14:tracePt t="93788" x="7215188" y="1285875"/>
          <p14:tracePt t="93805" x="7232650" y="1285875"/>
          <p14:tracePt t="93822" x="7259638" y="1285875"/>
          <p14:tracePt t="93838" x="7277100" y="1285875"/>
          <p14:tracePt t="93872" x="7323138" y="1268413"/>
          <p14:tracePt t="93905" x="7419975" y="1231900"/>
          <p14:tracePt t="93938" x="7510463" y="1204913"/>
          <p14:tracePt t="93955" x="7537450" y="1196975"/>
          <p14:tracePt t="93972" x="7562850" y="1187450"/>
          <p14:tracePt t="93989" x="7589838" y="1179513"/>
          <p14:tracePt t="94005" x="7616825" y="1169988"/>
          <p14:tracePt t="94021" x="7626350" y="1160463"/>
          <p14:tracePt t="94038" x="7653338" y="1152525"/>
          <p14:tracePt t="94055" x="7680325" y="1143000"/>
          <p14:tracePt t="94071" x="7724775" y="1125538"/>
          <p14:tracePt t="94088" x="7777163" y="1108075"/>
          <p14:tracePt t="94106" x="7831138" y="1081088"/>
          <p14:tracePt t="94121" x="7858125" y="1071563"/>
          <p14:tracePt t="94138" x="7867650" y="1062038"/>
          <p14:tracePt t="94204" x="7875588" y="1054100"/>
          <p14:tracePt t="94210" x="7920038" y="1044575"/>
          <p14:tracePt t="94221" x="7956550" y="1027113"/>
          <p14:tracePt t="94239" x="8108950" y="990600"/>
          <p14:tracePt t="94256" x="8197850" y="982663"/>
          <p14:tracePt t="94271" x="8269288" y="973138"/>
          <p14:tracePt t="94288" x="8304213" y="973138"/>
          <p14:tracePt t="94305" x="8323263" y="973138"/>
          <p14:tracePt t="94321" x="8331200" y="973138"/>
          <p14:tracePt t="94573" x="8340725" y="973138"/>
          <p14:tracePt t="94584" x="8348663" y="973138"/>
          <p14:tracePt t="94593" x="8358188" y="982663"/>
          <p14:tracePt t="94605" x="8358188" y="1000125"/>
          <p14:tracePt t="94637" x="8385175" y="1044575"/>
          <p14:tracePt t="94671" x="8394700" y="1062038"/>
          <p14:tracePt t="94704" x="8394700" y="1081088"/>
          <p14:tracePt t="94721" x="8402638" y="1081088"/>
          <p14:tracePt t="94754" x="8402638" y="1089025"/>
          <p14:tracePt t="94771" x="8402638" y="1098550"/>
          <p14:tracePt t="94787" x="8412163" y="1108075"/>
          <p14:tracePt t="94804" x="8412163" y="1116013"/>
          <p14:tracePt t="94821" x="8412163" y="1125538"/>
          <p14:tracePt t="94846" x="8420100" y="1125538"/>
          <p14:tracePt t="94878" x="8420100" y="1133475"/>
          <p14:tracePt t="94891" x="8429625" y="1133475"/>
          <p14:tracePt t="94898" x="8429625" y="1143000"/>
          <p14:tracePt t="94911" x="8429625" y="1152525"/>
          <p14:tracePt t="94921" x="8439150" y="1152525"/>
          <p14:tracePt t="94937" x="8439150" y="1160463"/>
          <p14:tracePt t="95796" x="8447088" y="1160463"/>
          <p14:tracePt t="95802" x="8466138" y="1160463"/>
          <p14:tracePt t="95811" x="8474075" y="1160463"/>
          <p14:tracePt t="95820" x="8483600" y="1160463"/>
          <p14:tracePt t="95837" x="8510588" y="1169988"/>
          <p14:tracePt t="95870" x="8555038" y="1179513"/>
          <p14:tracePt t="95903" x="8616950" y="1187450"/>
          <p14:tracePt t="95937" x="8661400" y="1196975"/>
          <p14:tracePt t="95953" x="8697913" y="1196975"/>
          <p14:tracePt t="95970" x="8742363" y="1196975"/>
          <p14:tracePt t="95987" x="8777288" y="1196975"/>
          <p14:tracePt t="96004" x="8823325" y="1196975"/>
          <p14:tracePt t="96021" x="8848725" y="1196975"/>
          <p14:tracePt t="96036" x="8867775" y="1196975"/>
          <p14:tracePt t="96053" x="8894763" y="1196975"/>
          <p14:tracePt t="96070" x="8920163" y="1196975"/>
          <p14:tracePt t="96087" x="8939213" y="1187450"/>
          <p14:tracePt t="96104" x="8983663" y="1179513"/>
          <p14:tracePt t="96120" x="9028113" y="1160463"/>
          <p14:tracePt t="96136" x="9072563" y="1143000"/>
          <p14:tracePt t="96153" x="9126538" y="1133475"/>
          <p14:tracePt t="96170" x="9180513" y="1108075"/>
          <p14:tracePt t="96186" x="9215438" y="1089025"/>
          <p14:tracePt t="96205" x="9296400" y="1054100"/>
          <p14:tracePt t="96221" x="9375775" y="1036638"/>
          <p14:tracePt t="96236" x="9447213" y="1009650"/>
          <p14:tracePt t="96253" x="9510713" y="990600"/>
          <p14:tracePt t="96270" x="9537700" y="973138"/>
          <p14:tracePt t="96287" x="9555163" y="973138"/>
          <p14:tracePt t="96976" x="9572625" y="973138"/>
          <p14:tracePt t="96983" x="9590088" y="982663"/>
          <p14:tracePt t="96991" x="9609138" y="982663"/>
          <p14:tracePt t="97003" x="9634538" y="982663"/>
          <p14:tracePt t="97019" x="9688513" y="982663"/>
          <p14:tracePt t="97036" x="9759950" y="982663"/>
          <p14:tracePt t="97053" x="9840913" y="982663"/>
          <p14:tracePt t="97086" x="9894888" y="982663"/>
          <p14:tracePt t="97119" x="9983788" y="982663"/>
          <p14:tracePt t="97153" x="10161588" y="973138"/>
          <p14:tracePt t="97169" x="10233025" y="973138"/>
          <p14:tracePt t="97186" x="10296525" y="973138"/>
          <p14:tracePt t="97202" x="10348913" y="973138"/>
          <p14:tracePt t="97220" x="10394950" y="982663"/>
          <p14:tracePt t="97236" x="10447338" y="982663"/>
          <p14:tracePt t="97253" x="10501313" y="1000125"/>
          <p14:tracePt t="97269" x="10572750" y="1009650"/>
          <p14:tracePt t="97285" x="10680700" y="1017588"/>
          <p14:tracePt t="97302" x="10814050" y="1017588"/>
          <p14:tracePt t="97318" x="10929938" y="1017588"/>
          <p14:tracePt t="97336" x="11037888" y="990600"/>
          <p14:tracePt t="97352" x="11082338" y="990600"/>
          <p14:tracePt t="97369" x="11109325" y="990600"/>
          <p14:tracePt t="97711" x="11117263" y="1000125"/>
          <p14:tracePt t="97718" x="11117263" y="1009650"/>
          <p14:tracePt t="97725" x="11117263" y="1017588"/>
          <p14:tracePt t="97735" x="11117263" y="1027113"/>
          <p14:tracePt t="97751" x="11117263" y="1054100"/>
          <p14:tracePt t="97768" x="11117263" y="1089025"/>
          <p14:tracePt t="97785" x="11109325" y="1160463"/>
          <p14:tracePt t="97802" x="11063288" y="1276350"/>
          <p14:tracePt t="97818" x="11037888" y="1357313"/>
          <p14:tracePt t="97835" x="11001375" y="1465263"/>
          <p14:tracePt t="97851" x="10956925" y="1562100"/>
          <p14:tracePt t="97868" x="10912475" y="1670050"/>
          <p14:tracePt t="97885" x="10831513" y="1803400"/>
          <p14:tracePt t="97902" x="10680700" y="1973263"/>
          <p14:tracePt t="97918" x="10590213" y="2071688"/>
          <p14:tracePt t="97935" x="10510838" y="2170113"/>
          <p14:tracePt t="97951" x="10439400" y="2259013"/>
          <p14:tracePt t="97968" x="10331450" y="2366963"/>
          <p14:tracePt t="97985" x="10260013" y="2482850"/>
          <p14:tracePt t="98002" x="10161588" y="2660650"/>
          <p14:tracePt t="98018" x="10099675" y="2768600"/>
          <p14:tracePt t="98036" x="10055225" y="2874963"/>
          <p14:tracePt t="98052" x="10028238" y="2973388"/>
          <p14:tracePt t="98068" x="10028238" y="3044825"/>
          <p14:tracePt t="98085" x="10018713" y="3133725"/>
          <p14:tracePt t="98102" x="10018713" y="3286125"/>
          <p14:tracePt t="98119" x="10055225" y="3394075"/>
          <p14:tracePt t="98135" x="10082213" y="3500438"/>
          <p14:tracePt t="98152" x="10117138" y="3581400"/>
          <p14:tracePt t="98168" x="10144125" y="3625850"/>
          <p14:tracePt t="98185" x="10171113" y="3652838"/>
          <p14:tracePt t="98202" x="10206038" y="3679825"/>
          <p14:tracePt t="98220" x="10277475" y="3724275"/>
          <p14:tracePt t="98236" x="10385425" y="3759200"/>
          <p14:tracePt t="98251" x="10491788" y="3776663"/>
          <p14:tracePt t="98268" x="10626725" y="3786188"/>
          <p14:tracePt t="98285" x="10777538" y="3776663"/>
          <p14:tracePt t="98301" x="10912475" y="3751263"/>
          <p14:tracePt t="98318" x="11028363" y="3714750"/>
          <p14:tracePt t="98322" x="11063288" y="3697288"/>
          <p14:tracePt t="98335" x="11099800" y="3679825"/>
          <p14:tracePt t="98351" x="11117263" y="3670300"/>
          <p14:tracePt t="98368" x="11134725" y="3660775"/>
          <p14:tracePt t="98401" x="11134725" y="3652838"/>
          <p14:tracePt t="98418" x="11144250" y="3643313"/>
          <p14:tracePt t="98435" x="11161713" y="3616325"/>
          <p14:tracePt t="98451" x="11198225" y="3581400"/>
          <p14:tracePt t="98468" x="11215688" y="3554413"/>
          <p14:tracePt t="98484" x="11242675" y="3527425"/>
          <p14:tracePt t="98501" x="11269663" y="3500438"/>
          <p14:tracePt t="98518" x="11287125" y="3473450"/>
          <p14:tracePt t="98534" x="11304588" y="3446463"/>
          <p14:tracePt t="98551" x="11331575" y="3394075"/>
          <p14:tracePt t="98568" x="11341100" y="3357563"/>
          <p14:tracePt t="98584" x="11349038" y="3330575"/>
          <p14:tracePt t="98601" x="11349038" y="3303588"/>
          <p14:tracePt t="98618" x="11341100" y="3276600"/>
          <p14:tracePt t="98634" x="11323638" y="3259138"/>
          <p14:tracePt t="98651" x="11296650" y="3232150"/>
          <p14:tracePt t="98668" x="11252200" y="3197225"/>
          <p14:tracePt t="98684" x="11206163" y="3187700"/>
          <p14:tracePt t="98701" x="11161713" y="3170238"/>
          <p14:tracePt t="98718" x="11134725" y="3170238"/>
          <p14:tracePt t="98734" x="11109325" y="3170238"/>
          <p14:tracePt t="98751" x="11082338" y="3170238"/>
          <p14:tracePt t="98768" x="11055350" y="3197225"/>
          <p14:tracePt t="98785" x="11037888" y="3224213"/>
          <p14:tracePt t="98801" x="11018838" y="3251200"/>
          <p14:tracePt t="98818" x="11001375" y="3276600"/>
          <p14:tracePt t="98834" x="11001375" y="3303588"/>
          <p14:tracePt t="98851" x="11001375" y="3330575"/>
          <p14:tracePt t="98868" x="11018838" y="3348038"/>
          <p14:tracePt t="98886" x="11082338" y="3357563"/>
          <p14:tracePt t="98901" x="11171238" y="3340100"/>
          <p14:tracePt t="98918" x="11304588" y="3276600"/>
          <p14:tracePt t="98934" x="11447463" y="3224213"/>
          <p14:tracePt t="98951" x="11528425" y="3179763"/>
          <p14:tracePt t="98968" x="11555413" y="3160713"/>
          <p14:tracePt t="98984" x="11563350" y="3125788"/>
          <p14:tracePt t="99001" x="11563350" y="3071813"/>
          <p14:tracePt t="99017" x="11528425" y="3000375"/>
          <p14:tracePt t="99034" x="11501438" y="2965450"/>
          <p14:tracePt t="99050" x="11466513" y="2938463"/>
          <p14:tracePt t="99068" x="11420475" y="2938463"/>
          <p14:tracePt t="99085" x="11277600" y="2973388"/>
          <p14:tracePt t="99101" x="11171238" y="3009900"/>
          <p14:tracePt t="99118" x="11082338" y="3044825"/>
          <p14:tracePt t="99135" x="11028363" y="3071813"/>
          <p14:tracePt t="99151" x="11001375" y="3108325"/>
          <p14:tracePt t="99167" x="10983913" y="3152775"/>
          <p14:tracePt t="99185" x="10974388" y="3241675"/>
          <p14:tracePt t="99201" x="10991850" y="3286125"/>
          <p14:tracePt t="99218" x="11018838" y="3322638"/>
          <p14:tracePt t="99234" x="11037888" y="3348038"/>
          <p14:tracePt t="99250" x="11082338" y="3348038"/>
          <p14:tracePt t="99268" x="11161713" y="3330575"/>
          <p14:tracePt t="99284" x="11277600" y="3276600"/>
          <p14:tracePt t="99301" x="11466513" y="3143250"/>
          <p14:tracePt t="99317" x="11510963" y="3089275"/>
          <p14:tracePt t="99334" x="11528425" y="3036888"/>
          <p14:tracePt t="99350" x="11528425" y="2982913"/>
          <p14:tracePt t="99367" x="11510963" y="2946400"/>
          <p14:tracePt t="99385" x="11483975" y="2911475"/>
          <p14:tracePt t="99401" x="11447463" y="2894013"/>
          <p14:tracePt t="99418" x="11277600" y="2919413"/>
          <p14:tracePt t="99434" x="11109325" y="2955925"/>
          <p14:tracePt t="99450" x="10947400" y="3027363"/>
          <p14:tracePt t="99467" x="10823575" y="3071813"/>
          <p14:tracePt t="99484" x="10760075" y="3098800"/>
          <p14:tracePt t="99500" x="10733088" y="3133725"/>
          <p14:tracePt t="99517" x="10733088" y="3179763"/>
          <p14:tracePt t="99533" x="10760075" y="3241675"/>
          <p14:tracePt t="99551" x="10804525" y="3276600"/>
          <p14:tracePt t="99567" x="10912475" y="3303588"/>
          <p14:tracePt t="99583" x="11001375" y="3303588"/>
          <p14:tracePt t="99601" x="11117263" y="3276600"/>
          <p14:tracePt t="99617" x="11215688" y="3241675"/>
          <p14:tracePt t="99634" x="11242675" y="3205163"/>
          <p14:tracePt t="99650" x="11269663" y="3152775"/>
          <p14:tracePt t="99667" x="11260138" y="3098800"/>
          <p14:tracePt t="99683" x="11225213" y="3009900"/>
          <p14:tracePt t="99700" x="11198225" y="2938463"/>
          <p14:tracePt t="99717" x="11144250" y="2894013"/>
          <p14:tracePt t="99734" x="11055350" y="2857500"/>
          <p14:tracePt t="99751" x="10902950" y="2867025"/>
          <p14:tracePt t="99767" x="10804525" y="2901950"/>
          <p14:tracePt t="99783" x="10752138" y="2928938"/>
          <p14:tracePt t="99800" x="10725150" y="2955925"/>
          <p14:tracePt t="99817" x="10715625" y="2982913"/>
          <p14:tracePt t="99820" x="10706100" y="2990850"/>
          <p14:tracePt t="99833" x="10706100" y="3009900"/>
          <p14:tracePt t="99851" x="10725150" y="3062288"/>
          <p14:tracePt t="99867" x="10760075" y="3089275"/>
          <p14:tracePt t="99884" x="10841038" y="3098800"/>
          <p14:tracePt t="99900" x="10966450" y="3081338"/>
          <p14:tracePt t="99917" x="11055350" y="3044825"/>
          <p14:tracePt t="99933" x="11109325" y="3027363"/>
          <p14:tracePt t="99951" x="11126788" y="3009900"/>
          <p14:tracePt t="99968" x="11126788" y="2982913"/>
          <p14:tracePt t="99983" x="11126788" y="2965450"/>
          <p14:tracePt t="100000" x="11126788" y="2919413"/>
          <p14:tracePt t="100017" x="11117263" y="2874963"/>
          <p14:tracePt t="100033" x="11090275" y="2840038"/>
          <p14:tracePt t="100051" x="11028363" y="2795588"/>
          <p14:tracePt t="100067" x="10966450" y="2786063"/>
          <p14:tracePt t="100083" x="10920413" y="2803525"/>
          <p14:tracePt t="100100" x="10875963" y="2840038"/>
          <p14:tracePt t="100116" x="10848975" y="2867025"/>
          <p14:tracePt t="100133" x="10831513" y="2919413"/>
          <p14:tracePt t="100150" x="10831513" y="2973388"/>
          <p14:tracePt t="100167" x="10858500" y="3071813"/>
          <p14:tracePt t="100184" x="10895013" y="3098800"/>
          <p14:tracePt t="100200" x="10947400" y="3108325"/>
          <p14:tracePt t="100217" x="11018838" y="3089275"/>
          <p14:tracePt t="100234" x="11109325" y="3062288"/>
          <p14:tracePt t="100250" x="11171238" y="3009900"/>
          <p14:tracePt t="100267" x="11206163" y="2973388"/>
          <p14:tracePt t="100284" x="11233150" y="2919413"/>
          <p14:tracePt t="100300" x="11233150" y="2867025"/>
          <p14:tracePt t="100316" x="11225213" y="2830513"/>
          <p14:tracePt t="100333" x="11206163" y="2795588"/>
          <p14:tracePt t="100349" x="11180763" y="2768600"/>
          <p14:tracePt t="100367" x="11153775" y="2759075"/>
          <p14:tracePt t="100383" x="11117263" y="2776538"/>
          <p14:tracePt t="100399" x="11010900" y="2847975"/>
          <p14:tracePt t="100416" x="10966450" y="2911475"/>
          <p14:tracePt t="100433" x="10939463" y="2990850"/>
          <p14:tracePt t="100450" x="10929938" y="3089275"/>
          <p14:tracePt t="100466" x="10929938" y="3143250"/>
          <p14:tracePt t="100483" x="10947400" y="3170238"/>
          <p14:tracePt t="100499" x="10974388" y="3197225"/>
          <p14:tracePt t="100516" x="11010900" y="3197225"/>
          <p14:tracePt t="100533" x="11045825" y="3179763"/>
          <p14:tracePt t="100549" x="11134725" y="3116263"/>
          <p14:tracePt t="100566" x="11215688" y="3027363"/>
          <p14:tracePt t="100583" x="11242675" y="2982913"/>
          <p14:tracePt t="100600" x="11252200" y="2946400"/>
          <p14:tracePt t="100617" x="11252200" y="2919413"/>
          <p14:tracePt t="100633" x="11242675" y="2911475"/>
          <p14:tracePt t="100649" x="11225213" y="2901950"/>
          <p14:tracePt t="100666" x="11188700" y="2911475"/>
          <p14:tracePt t="100683" x="11134725" y="2965450"/>
          <p14:tracePt t="100699" x="11072813" y="3036888"/>
          <p14:tracePt t="100717" x="11045825" y="3089275"/>
          <p14:tracePt t="100733" x="11018838" y="3143250"/>
          <p14:tracePt t="100750" x="11018838" y="3170238"/>
          <p14:tracePt t="100766" x="11037888" y="3187700"/>
          <p14:tracePt t="100783" x="11055350" y="3197225"/>
          <p14:tracePt t="100799" x="11072813" y="3205163"/>
          <p14:tracePt t="100816" x="11099800" y="3205163"/>
          <p14:tracePt t="100820" x="11117263" y="3205163"/>
          <p14:tracePt t="100835" x="11171238" y="3179763"/>
          <p14:tracePt t="100850" x="11215688" y="3152775"/>
          <p14:tracePt t="100866" x="11242675" y="3133725"/>
          <p14:tracePt t="100882" x="11260138" y="3108325"/>
          <p14:tracePt t="100899" x="11260138" y="3081338"/>
          <p14:tracePt t="100916" x="11260138" y="3054350"/>
          <p14:tracePt t="100933" x="11252200" y="3009900"/>
          <p14:tracePt t="100949" x="11225213" y="2990850"/>
          <p14:tracePt t="100966" x="11188700" y="2973388"/>
          <p14:tracePt t="100982" x="11099800" y="2990850"/>
          <p14:tracePt t="100999" x="10991850" y="3054350"/>
          <p14:tracePt t="101016" x="10912475" y="3143250"/>
          <p14:tracePt t="101033" x="10858500" y="3259138"/>
          <p14:tracePt t="101049" x="10858500" y="3295650"/>
          <p14:tracePt t="101066" x="10868025" y="3322638"/>
          <p14:tracePt t="101083" x="10895013" y="3348038"/>
          <p14:tracePt t="101099" x="10920413" y="3367088"/>
          <p14:tracePt t="101116" x="10956925" y="3367088"/>
          <p14:tracePt t="101132" x="11010900" y="3340100"/>
          <p14:tracePt t="101149" x="11055350" y="3313113"/>
          <p14:tracePt t="101166" x="11099800" y="3268663"/>
          <p14:tracePt t="101182" x="11109325" y="3241675"/>
          <p14:tracePt t="101199" x="11117263" y="3214688"/>
          <p14:tracePt t="101216" x="11117263" y="3187700"/>
          <p14:tracePt t="101233" x="11099800" y="3152775"/>
          <p14:tracePt t="101249" x="11063288" y="3133725"/>
          <p14:tracePt t="101266" x="11028363" y="3133725"/>
          <p14:tracePt t="101282" x="10947400" y="3160713"/>
          <p14:tracePt t="101299" x="10885488" y="3187700"/>
          <p14:tracePt t="101317" x="10841038" y="3224213"/>
          <p14:tracePt t="101320" x="10831513" y="3232150"/>
          <p14:tracePt t="101332" x="10823575" y="3241675"/>
          <p14:tracePt t="101349" x="10814050" y="3259138"/>
          <p14:tracePt t="101366" x="10814050" y="3276600"/>
          <p14:tracePt t="101383" x="10841038" y="3303588"/>
          <p14:tracePt t="101399" x="10895013" y="3303588"/>
          <p14:tracePt t="101415" x="10983913" y="3276600"/>
          <p14:tracePt t="101433" x="11082338" y="3232150"/>
          <p14:tracePt t="101449" x="11126788" y="3205163"/>
          <p14:tracePt t="101466" x="11153775" y="3187700"/>
          <p14:tracePt t="101482" x="11153775" y="3152775"/>
          <p14:tracePt t="101499" x="11153775" y="3143250"/>
          <p14:tracePt t="101516" x="11153775" y="3133725"/>
          <p14:tracePt t="105405" x="11161713" y="3152775"/>
          <p14:tracePt t="105413" x="11180763" y="3160713"/>
          <p14:tracePt t="105422" x="11188700" y="3170238"/>
          <p14:tracePt t="105429" x="11206163" y="3187700"/>
          <p14:tracePt t="105445" x="11225213" y="3214688"/>
          <p14:tracePt t="105479" x="11252200" y="3251200"/>
          <p14:tracePt t="105513" x="11260138" y="3276600"/>
          <p14:tracePt t="105546" x="11269663" y="3276600"/>
          <p14:tracePt t="105652" x="11269663" y="3295650"/>
          <p14:tracePt t="105668" x="11269663" y="3303588"/>
          <p14:tracePt t="105676" x="11269663" y="3322638"/>
          <p14:tracePt t="105684" x="11269663" y="3330575"/>
          <p14:tracePt t="105695" x="11269663" y="3357563"/>
          <p14:tracePt t="105712" x="11269663" y="3384550"/>
          <p14:tracePt t="105730" x="11269663" y="3411538"/>
          <p14:tracePt t="105762" x="11269663" y="3419475"/>
          <p14:tracePt t="105880" x="11269663" y="3411538"/>
          <p14:tracePt t="105884" x="11269663" y="3375025"/>
          <p14:tracePt t="105895" x="11269663" y="3340100"/>
          <p14:tracePt t="105911" x="11252200" y="3251200"/>
          <p14:tracePt t="105929" x="11225213" y="3179763"/>
          <p14:tracePt t="105945" x="11180763" y="3098800"/>
          <p14:tracePt t="105963" x="11153775" y="3071813"/>
          <p14:tracePt t="105978" x="11126788" y="3044825"/>
          <p14:tracePt t="105995" x="11109325" y="3027363"/>
          <p14:tracePt t="106011" x="11099800" y="3027363"/>
          <p14:tracePt t="106029" x="11090275" y="3027363"/>
          <p14:tracePt t="106086" x="11082338" y="3036888"/>
          <p14:tracePt t="106094" x="11072813" y="3044825"/>
          <p14:tracePt t="106102" x="11063288" y="3054350"/>
          <p14:tracePt t="106111" x="11063288" y="3071813"/>
          <p14:tracePt t="106148" x="11063288" y="3081338"/>
          <p14:tracePt t="106166" x="11072813" y="3081338"/>
          <p14:tracePt t="106236" x="11082338" y="3071813"/>
          <p14:tracePt t="106244" x="11082338" y="3062288"/>
          <p14:tracePt t="106261" x="11082338" y="3054350"/>
          <p14:tracePt t="106268" x="11082338" y="3044825"/>
          <p14:tracePt t="106322" x="11072813" y="3044825"/>
          <p14:tracePt t="106332" x="11063288" y="3044825"/>
          <p14:tracePt t="106338" x="11055350" y="3044825"/>
          <p14:tracePt t="106352" x="11037888" y="3062288"/>
          <p14:tracePt t="106362" x="11028363" y="3071813"/>
          <p14:tracePt t="106378" x="11010900" y="3108325"/>
          <p14:tracePt t="106394" x="11010900" y="3125788"/>
          <p14:tracePt t="106412" x="11010900" y="3133725"/>
          <p14:tracePt t="106428" x="11010900" y="3143250"/>
          <p14:tracePt t="106472" x="11018838" y="3143250"/>
          <p14:tracePt t="106480" x="11028363" y="3143250"/>
          <p14:tracePt t="106488" x="11037888" y="3143250"/>
          <p14:tracePt t="106496" x="11055350" y="3125788"/>
          <p14:tracePt t="106511" x="11072813" y="3108325"/>
          <p14:tracePt t="106528" x="11090275" y="3098800"/>
          <p14:tracePt t="106544" x="11099800" y="3081338"/>
          <p14:tracePt t="106561" x="11117263" y="3062288"/>
          <p14:tracePt t="106578" x="11117263" y="3044825"/>
          <p14:tracePt t="106595" x="11134725" y="3009900"/>
          <p14:tracePt t="106628" x="11134725" y="3000375"/>
          <p14:tracePt t="106752" x="11144250" y="3000375"/>
          <p14:tracePt t="108260" x="11126788" y="3044825"/>
          <p14:tracePt t="108267" x="11045825" y="3160713"/>
          <p14:tracePt t="108276" x="10920413" y="3384550"/>
          <p14:tracePt t="108293" x="10528300" y="3965575"/>
          <p14:tracePt t="108328" x="9680575" y="5224463"/>
          <p14:tracePt t="108360" x="9545638" y="5500688"/>
          <p14:tracePt t="108393" x="9545638" y="5527675"/>
          <p14:tracePt t="108515" x="9545638" y="5537200"/>
          <p14:tracePt t="108522" x="9537700" y="5554663"/>
          <p14:tracePt t="108531" x="9528175" y="5572125"/>
          <p14:tracePt t="108543" x="9510713" y="5589588"/>
          <p14:tracePt t="108560" x="9456738" y="5715000"/>
          <p14:tracePt t="108576" x="9385300" y="5822950"/>
          <p14:tracePt t="108593" x="9304338" y="5946775"/>
          <p14:tracePt t="108610" x="9269413" y="6054725"/>
          <p14:tracePt t="108626" x="9259888" y="6081713"/>
          <p14:tracePt t="108659" x="9269413" y="6062663"/>
          <p14:tracePt t="108676" x="9313863" y="5938838"/>
          <p14:tracePt t="108693" x="9412288" y="5759450"/>
          <p14:tracePt t="108710" x="9491663" y="5562600"/>
          <p14:tracePt t="108726" x="9545638" y="5348288"/>
          <p14:tracePt t="108743" x="9555163" y="5241925"/>
          <p14:tracePt t="108759" x="9555163" y="5187950"/>
          <p14:tracePt t="108776" x="9555163" y="5170488"/>
          <p14:tracePt t="108793" x="9555163" y="5160963"/>
          <p14:tracePt t="108905" x="9555163" y="5153025"/>
          <p14:tracePt t="108925" x="9563100" y="5143500"/>
          <p14:tracePt t="108933" x="9572625" y="5133975"/>
          <p14:tracePt t="108942" x="9590088" y="5116513"/>
          <p14:tracePt t="108959" x="9661525" y="5072063"/>
          <p14:tracePt t="108976" x="9732963" y="5010150"/>
          <p14:tracePt t="108994" x="9769475" y="4973638"/>
          <p14:tracePt t="109009" x="9777413" y="4973638"/>
          <p14:tracePt t="109687" x="9732963" y="4983163"/>
          <p14:tracePt t="109696" x="9644063" y="5010150"/>
          <p14:tracePt t="109701" x="9510713" y="5045075"/>
          <p14:tracePt t="109709" x="9269413" y="5099050"/>
          <p14:tracePt t="109726" x="8456613" y="5286375"/>
          <p14:tracePt t="109742" x="7331075" y="5375275"/>
          <p14:tracePt t="109759" x="6286500" y="5394325"/>
          <p14:tracePt t="109776" x="5500688" y="5438775"/>
          <p14:tracePt t="109809" x="4616450" y="5483225"/>
          <p14:tracePt t="109842" x="4241800" y="5473700"/>
          <p14:tracePt t="109875" x="3965575" y="5438775"/>
          <p14:tracePt t="109881" x="3894138" y="5419725"/>
          <p14:tracePt t="109892" x="3813175" y="5411788"/>
          <p14:tracePt t="109909" x="3714750" y="5384800"/>
          <p14:tracePt t="109926" x="3589338" y="5340350"/>
          <p14:tracePt t="109942" x="3482975" y="5330825"/>
          <p14:tracePt t="109958" x="3384550" y="5313363"/>
          <p14:tracePt t="109975" x="3241675" y="5268913"/>
          <p14:tracePt t="109992" x="2982913" y="5214938"/>
          <p14:tracePt t="110009" x="2517775" y="5143500"/>
          <p14:tracePt t="110025" x="1938338" y="5072063"/>
          <p14:tracePt t="110042" x="1446213" y="5027613"/>
          <p14:tracePt t="110058" x="1357313" y="5018088"/>
          <p14:tracePt t="110075" x="1347788" y="5018088"/>
          <p14:tracePt t="110092" x="1357313" y="5018088"/>
          <p14:tracePt t="110109" x="1374775" y="5000625"/>
          <p14:tracePt t="110125" x="1384300" y="4991100"/>
          <p14:tracePt t="110260" x="1401763" y="4991100"/>
          <p14:tracePt t="110268" x="1411288" y="4983163"/>
          <p14:tracePt t="110275" x="1419225" y="4983163"/>
          <p14:tracePt t="110291" x="1465263" y="4965700"/>
          <p14:tracePt t="110308" x="1562100" y="4965700"/>
          <p14:tracePt t="110325" x="1724025" y="4956175"/>
          <p14:tracePt t="110342" x="2214563" y="4973638"/>
          <p14:tracePt t="110358" x="2500313" y="4973638"/>
          <p14:tracePt t="110375" x="3983038" y="5010150"/>
          <p14:tracePt t="110392" x="5340350" y="5089525"/>
          <p14:tracePt t="110408" x="6813550" y="5081588"/>
          <p14:tracePt t="110425" x="8072438" y="5037138"/>
          <p14:tracePt t="110442" x="8974138" y="5045075"/>
          <p14:tracePt t="110459" x="9609138" y="5081588"/>
          <p14:tracePt t="110475" x="9725025" y="5081588"/>
          <p14:tracePt t="110491" x="9742488" y="5081588"/>
          <p14:tracePt t="110638" x="9786938" y="5099050"/>
          <p14:tracePt t="110646" x="9848850" y="5108575"/>
          <p14:tracePt t="110658" x="9929813" y="5116513"/>
          <p14:tracePt t="110675" x="10180638" y="5133975"/>
          <p14:tracePt t="110691" x="10528300" y="5126038"/>
          <p14:tracePt t="110708" x="10590213" y="5116513"/>
          <p14:tracePt t="110725" x="10590213" y="5108575"/>
          <p14:tracePt t="110741" x="10582275" y="5089525"/>
          <p14:tracePt t="110758" x="10537825" y="5062538"/>
          <p14:tracePt t="110774" x="10466388" y="5037138"/>
          <p14:tracePt t="110791" x="10412413" y="5010150"/>
          <p14:tracePt t="110808" x="10375900" y="4991100"/>
          <p14:tracePt t="110824" x="10340975" y="4983163"/>
          <p14:tracePt t="110841" x="10287000" y="4983163"/>
          <p14:tracePt t="110858" x="10233025" y="4983163"/>
          <p14:tracePt t="110874" x="10215563" y="4983163"/>
          <p14:tracePt t="110891" x="10206038" y="4983163"/>
          <p14:tracePt t="110925" x="10198100" y="4983163"/>
          <p14:tracePt t="110931" x="10188575" y="5000625"/>
          <p14:tracePt t="110941" x="10180638" y="5010150"/>
          <p14:tracePt t="110958" x="10171113" y="5037138"/>
          <p14:tracePt t="110975" x="10161588" y="5054600"/>
          <p14:tracePt t="110991" x="10161588" y="5072063"/>
          <p14:tracePt t="111008" x="10161588" y="5099050"/>
          <p14:tracePt t="111024" x="10161588" y="5108575"/>
          <p14:tracePt t="111102" x="10171113" y="5108575"/>
          <p14:tracePt t="111113" x="10171113" y="5099050"/>
          <p14:tracePt t="111122" x="10171113" y="5089525"/>
          <p14:tracePt t="111131" x="10171113" y="5072063"/>
          <p14:tracePt t="111140" x="10161588" y="5037138"/>
          <p14:tracePt t="111158" x="10126663" y="5010150"/>
          <p14:tracePt t="111174" x="10045700" y="4973638"/>
          <p14:tracePt t="111191" x="10001250" y="4973638"/>
          <p14:tracePt t="111207" x="9991725" y="4973638"/>
          <p14:tracePt t="111224" x="9983788" y="4983163"/>
          <p14:tracePt t="111241" x="9974263" y="4991100"/>
          <p14:tracePt t="111314" x="9974263" y="5000625"/>
          <p14:tracePt t="111346" x="9983788" y="5000625"/>
          <p14:tracePt t="111354" x="9983788" y="5010150"/>
          <p14:tracePt t="111424" x="9991725" y="5010150"/>
          <p14:tracePt t="111442" x="10001250" y="5000625"/>
          <p14:tracePt t="111460" x="10001250" y="4983163"/>
          <p14:tracePt t="112209" x="9991725" y="4983163"/>
          <p14:tracePt t="112216" x="9983788" y="4991100"/>
          <p14:tracePt t="112225" x="9966325" y="5000625"/>
          <p14:tracePt t="112241" x="9875838" y="5037138"/>
          <p14:tracePt t="112257" x="9680575" y="5081588"/>
          <p14:tracePt t="112274" x="9286875" y="5143500"/>
          <p14:tracePt t="112290" x="8653463" y="5232400"/>
          <p14:tracePt t="112307" x="7572375" y="5483225"/>
          <p14:tracePt t="112340" x="6446838" y="5697538"/>
          <p14:tracePt t="112373" x="5919788" y="5724525"/>
          <p14:tracePt t="112407" x="5375275" y="5786438"/>
          <p14:tracePt t="112424" x="5133975" y="5803900"/>
          <p14:tracePt t="112440" x="4919663" y="5813425"/>
          <p14:tracePt t="112456" x="4741863" y="5822950"/>
          <p14:tracePt t="112473" x="4598988" y="5840413"/>
          <p14:tracePt t="112490" x="4473575" y="5857875"/>
          <p14:tracePt t="112506" x="4340225" y="5867400"/>
          <p14:tracePt t="112523" x="4143375" y="5902325"/>
          <p14:tracePt t="112539" x="4044950" y="5911850"/>
          <p14:tracePt t="112556" x="3965575" y="5911850"/>
          <p14:tracePt t="112573" x="3902075" y="5894388"/>
          <p14:tracePt t="112590" x="3840163" y="5884863"/>
          <p14:tracePt t="112607" x="3732213" y="5875338"/>
          <p14:tracePt t="112623" x="3633788" y="5867400"/>
          <p14:tracePt t="112641" x="3517900" y="5848350"/>
          <p14:tracePt t="112656" x="3500438" y="5848350"/>
          <p14:tracePt t="112751" x="3490913" y="5848350"/>
          <p14:tracePt t="112773" x="3482975" y="5848350"/>
          <p14:tracePt t="112793" x="3482975" y="5840413"/>
          <p14:tracePt t="112802" x="3473450" y="5840413"/>
          <p14:tracePt t="112814" x="3465513" y="5830888"/>
          <p14:tracePt t="112843" x="3455988" y="5830888"/>
          <p14:tracePt t="112858" x="3446463" y="5830888"/>
          <p14:tracePt t="112866" x="3438525" y="5830888"/>
          <p14:tracePt t="112872" x="3429000" y="5830888"/>
          <p14:tracePt t="112895" x="3419475" y="5830888"/>
          <p14:tracePt t="112910" x="3402013" y="5830888"/>
          <p14:tracePt t="112923" x="3384550" y="5840413"/>
          <p14:tracePt t="112939" x="3375025" y="5848350"/>
          <p14:tracePt t="112956" x="3357563" y="5867400"/>
          <p14:tracePt t="112972" x="3348038" y="5894388"/>
          <p14:tracePt t="112989" x="3348038" y="5919788"/>
          <p14:tracePt t="113006" x="3367088" y="5938838"/>
          <p14:tracePt t="113023" x="3384550" y="5973763"/>
          <p14:tracePt t="113039" x="3402013" y="5983288"/>
          <p14:tracePt t="113056" x="3411538" y="5991225"/>
          <p14:tracePt t="113073" x="3419475" y="6000750"/>
          <p14:tracePt t="113090" x="3438525" y="6000750"/>
          <p14:tracePt t="113106" x="3438525" y="6010275"/>
          <p14:tracePt t="113123" x="3455988" y="6010275"/>
          <p14:tracePt t="113163" x="3465513" y="6010275"/>
          <p14:tracePt t="113182" x="3482975" y="6027738"/>
          <p14:tracePt t="113198" x="3490913" y="6027738"/>
          <p14:tracePt t="113208" x="3500438" y="6045200"/>
          <p14:tracePt t="113222" x="3509963" y="6045200"/>
          <p14:tracePt t="113239" x="3527425" y="6054725"/>
          <p14:tracePt t="114529" x="3536950" y="6054725"/>
          <p14:tracePt t="114547" x="3544888" y="6062663"/>
          <p14:tracePt t="114563" x="3562350" y="6081713"/>
          <p14:tracePt t="114571" x="3571875" y="6081713"/>
          <p14:tracePt t="114579" x="3581400" y="6099175"/>
          <p14:tracePt t="114588" x="3581400" y="6108700"/>
          <p14:tracePt t="114605" x="3589338" y="6116638"/>
          <p14:tracePt t="114622" x="3598863" y="6126163"/>
          <p14:tracePt t="114663" x="3608388" y="6126163"/>
          <p14:tracePt t="114823" x="3608388" y="6116638"/>
          <p14:tracePt t="114829" x="3608388" y="6108700"/>
          <p14:tracePt t="114838" x="3616325" y="6099175"/>
          <p14:tracePt t="114854" x="3616325" y="6089650"/>
          <p14:tracePt t="114871" x="3616325" y="6072188"/>
          <p14:tracePt t="115105" x="3616325" y="6062663"/>
          <p14:tracePt t="115408" x="3616325" y="6054725"/>
          <p14:tracePt t="116479" x="3625850" y="6054725"/>
          <p14:tracePt t="116485" x="3633788" y="6054725"/>
          <p14:tracePt t="116502" x="3652838" y="6054725"/>
          <p14:tracePt t="116507" x="3660775" y="6054725"/>
          <p14:tracePt t="116537" x="3679825" y="6054725"/>
          <p14:tracePt t="116570" x="3687763" y="6054725"/>
          <p14:tracePt t="116603" x="3697288" y="6054725"/>
          <p14:tracePt t="116672" x="3705225" y="6054725"/>
          <p14:tracePt t="116679" x="3714750" y="6054725"/>
          <p14:tracePt t="116686" x="3724275" y="6054725"/>
          <p14:tracePt t="116703" x="3741738" y="6054725"/>
          <p14:tracePt t="116719" x="3768725" y="6054725"/>
          <p14:tracePt t="116736" x="3776663" y="6062663"/>
          <p14:tracePt t="116753" x="3786188" y="6062663"/>
          <p14:tracePt t="116770" x="3795713" y="6062663"/>
          <p14:tracePt t="116787" x="3803650" y="6062663"/>
          <p14:tracePt t="116803" x="3813175" y="6062663"/>
          <p14:tracePt t="116867" x="3822700" y="6062663"/>
          <p14:tracePt t="116890" x="3830638" y="6062663"/>
          <p14:tracePt t="116895" x="3848100" y="6062663"/>
          <p14:tracePt t="116904" x="3857625" y="6062663"/>
          <p14:tracePt t="116919" x="3867150" y="6062663"/>
          <p14:tracePt t="116936" x="3875088" y="6062663"/>
          <p14:tracePt t="116972" x="3884613" y="6062663"/>
          <p14:tracePt t="117348" x="3894138" y="6062663"/>
          <p14:tracePt t="117365" x="3919538" y="6062663"/>
          <p14:tracePt t="117372" x="4010025" y="6054725"/>
          <p14:tracePt t="117377" x="4133850" y="6037263"/>
          <p14:tracePt t="117385" x="4276725" y="6027738"/>
          <p14:tracePt t="117402" x="4822825" y="5929313"/>
          <p14:tracePt t="117436" x="6483350" y="5759450"/>
          <p14:tracePt t="117469" x="8037513" y="5626100"/>
          <p14:tracePt t="117502" x="9439275" y="5419725"/>
          <p14:tracePt t="117519" x="9661525" y="5394325"/>
          <p14:tracePt t="117535" x="9831388" y="5375275"/>
          <p14:tracePt t="117552" x="9929813" y="5375275"/>
          <p14:tracePt t="117569" x="9991725" y="5394325"/>
          <p14:tracePt t="117585" x="10028238" y="5402263"/>
          <p14:tracePt t="117602" x="10037763" y="5402263"/>
          <p14:tracePt t="117658" x="10045700" y="5402263"/>
          <p14:tracePt t="117668" x="10045700" y="5411788"/>
          <p14:tracePt t="117677" x="10090150" y="5419725"/>
          <p14:tracePt t="117685" x="10161588" y="5429250"/>
          <p14:tracePt t="117703" x="10402888" y="5438775"/>
          <p14:tracePt t="117719" x="10760075" y="5438775"/>
          <p14:tracePt t="117735" x="11171238" y="5402263"/>
          <p14:tracePt t="117753" x="11555413" y="5348288"/>
          <p14:tracePt t="117770" x="11617325" y="5340350"/>
          <p14:tracePt t="117816" x="11609388" y="5340350"/>
          <p14:tracePt t="117824" x="11599863" y="5348288"/>
          <p14:tracePt t="117837" x="11563350" y="5375275"/>
          <p14:tracePt t="117853" x="11491913" y="5411788"/>
          <p14:tracePt t="117869" x="11395075" y="5465763"/>
          <p14:tracePt t="117886" x="11242675" y="5500688"/>
          <p14:tracePt t="117902" x="11082338" y="5537200"/>
          <p14:tracePt t="117919" x="10929938" y="5545138"/>
          <p14:tracePt t="117935" x="10823575" y="5545138"/>
          <p14:tracePt t="117953" x="10760075" y="5545138"/>
          <p14:tracePt t="118048" x="10752138" y="5545138"/>
          <p14:tracePt t="118056" x="10715625" y="5554663"/>
          <p14:tracePt t="118064" x="10661650" y="5572125"/>
          <p14:tracePt t="118070" x="10609263" y="5581650"/>
          <p14:tracePt t="118085" x="10474325" y="5616575"/>
          <p14:tracePt t="118102" x="10323513" y="5643563"/>
          <p14:tracePt t="118119" x="10215563" y="5661025"/>
          <p14:tracePt t="118135" x="10180638" y="5661025"/>
          <p14:tracePt t="118152" x="10171113" y="5661025"/>
          <p14:tracePt t="118194" x="10161588" y="5661025"/>
          <p14:tracePt t="118203" x="10161588" y="5653088"/>
          <p14:tracePt t="118218" x="10144125" y="5626100"/>
          <p14:tracePt t="118235" x="10134600" y="5616575"/>
          <p14:tracePt t="118343" x="10134600" y="5608638"/>
          <p14:tracePt t="118411" x="10134600" y="5599113"/>
          <p14:tracePt t="118418" x="10134600" y="5589588"/>
          <p14:tracePt t="118434" x="10134600" y="5581650"/>
          <p14:tracePt t="118459" x="10126663" y="5581650"/>
          <p14:tracePt t="118464" x="10126663" y="5572125"/>
          <p14:tracePt t="118478" x="10126663" y="5562600"/>
          <p14:tracePt t="118485" x="10117138" y="5562600"/>
          <p14:tracePt t="118504" x="10117138" y="5554663"/>
          <p14:tracePt t="118519" x="10099675" y="5545138"/>
          <p14:tracePt t="118535" x="10072688" y="5537200"/>
          <p14:tracePt t="118551" x="10055225" y="5537200"/>
          <p14:tracePt t="118568" x="10028238" y="5537200"/>
          <p14:tracePt t="118585" x="10018713" y="5537200"/>
          <p14:tracePt t="118601" x="10010775" y="5537200"/>
          <p14:tracePt t="118619" x="10001250" y="5545138"/>
          <p14:tracePt t="118635" x="9991725" y="5554663"/>
          <p14:tracePt t="118651" x="9983788" y="5581650"/>
          <p14:tracePt t="118668" x="9983788" y="5608638"/>
          <p14:tracePt t="118685" x="9983788" y="5616575"/>
          <p14:tracePt t="118701" x="10001250" y="5643563"/>
          <p14:tracePt t="118719" x="10037763" y="5643563"/>
          <p14:tracePt t="118735" x="10072688" y="5643563"/>
          <p14:tracePt t="118752" x="10099675" y="5626100"/>
          <p14:tracePt t="118768" x="10134600" y="5616575"/>
          <p14:tracePt t="118785" x="10161588" y="5608638"/>
          <p14:tracePt t="118801" x="10171113" y="5608638"/>
          <p14:tracePt t="118818" x="10180638" y="5599113"/>
          <p14:tracePt t="118835" x="10188575" y="5581650"/>
          <p14:tracePt t="118852" x="10188575" y="5572125"/>
          <p14:tracePt t="118868" x="10188575" y="5554663"/>
          <p14:tracePt t="118885" x="10188575" y="5545138"/>
          <p14:tracePt t="118901" x="10188575" y="5518150"/>
          <p14:tracePt t="118918" x="10180638" y="5491163"/>
          <p14:tracePt t="118935" x="10180638" y="5456238"/>
          <p14:tracePt t="118951" x="10171113" y="5456238"/>
          <p14:tracePt t="119010" x="10171113" y="5446713"/>
          <p14:tracePt t="119019" x="10153650" y="5446713"/>
          <p14:tracePt t="119026" x="10144125" y="5438775"/>
          <p14:tracePt t="119035" x="10134600" y="5438775"/>
          <p14:tracePt t="119051" x="10117138" y="5429250"/>
          <p14:tracePt t="119068" x="10099675" y="5429250"/>
          <p14:tracePt t="119085" x="10082213" y="5429250"/>
          <p14:tracePt t="119102" x="10072688" y="5429250"/>
          <p14:tracePt t="119118" x="10045700" y="5438775"/>
          <p14:tracePt t="119134" x="10028238" y="5456238"/>
          <p14:tracePt t="119151" x="10010775" y="5473700"/>
          <p14:tracePt t="119167" x="9991725" y="5500688"/>
          <p14:tracePt t="119184" x="9983788" y="5527675"/>
          <p14:tracePt t="119201" x="9983788" y="5545138"/>
          <p14:tracePt t="119217" x="9983788" y="5562600"/>
          <p14:tracePt t="119235" x="9991725" y="5581650"/>
          <p14:tracePt t="119251" x="10001250" y="5599113"/>
          <p14:tracePt t="119267" x="10010775" y="5599113"/>
          <p14:tracePt t="119284" x="10018713" y="5599113"/>
          <p14:tracePt t="119301" x="10045700" y="5599113"/>
          <p14:tracePt t="119317" x="10072688" y="5599113"/>
          <p14:tracePt t="119334" x="10109200" y="5599113"/>
          <p14:tracePt t="119351" x="10126663" y="5589588"/>
          <p14:tracePt t="119367" x="10144125" y="5581650"/>
          <p14:tracePt t="119384" x="10153650" y="5581650"/>
          <p14:tracePt t="119401" x="10161588" y="5562600"/>
          <p14:tracePt t="119419" x="10171113" y="5554663"/>
          <p14:tracePt t="119434" x="10180638" y="5545138"/>
          <p14:tracePt t="119451" x="10180638" y="5537200"/>
          <p14:tracePt t="119468" x="10180638" y="5527675"/>
          <p14:tracePt t="119501" x="10180638" y="5510213"/>
          <p14:tracePt t="119534" x="10180638" y="5500688"/>
          <p14:tracePt t="119552" x="10161588" y="5491163"/>
          <p14:tracePt t="119567" x="10144125" y="5491163"/>
          <p14:tracePt t="119584" x="10126663" y="5491163"/>
          <p14:tracePt t="119600" x="10099675" y="5491163"/>
          <p14:tracePt t="119618" x="10072688" y="5500688"/>
          <p14:tracePt t="119634" x="10063163" y="5510213"/>
          <p14:tracePt t="119652" x="10055225" y="5527675"/>
          <p14:tracePt t="119684" x="10055225" y="5545138"/>
          <p14:tracePt t="119701" x="10055225" y="5572125"/>
          <p14:tracePt t="119718" x="10072688" y="5589588"/>
          <p14:tracePt t="119734" x="10090150" y="5608638"/>
          <p14:tracePt t="119751" x="10109200" y="5616575"/>
          <p14:tracePt t="119767" x="10126663" y="5626100"/>
          <p14:tracePt t="119784" x="10153650" y="5634038"/>
          <p14:tracePt t="119801" x="10198100" y="5634038"/>
          <p14:tracePt t="119820" x="10215563" y="5616575"/>
          <p14:tracePt t="119834" x="10233025" y="5599113"/>
          <p14:tracePt t="119851" x="10242550" y="5581650"/>
          <p14:tracePt t="119868" x="10252075" y="5572125"/>
          <p14:tracePt t="119884" x="10260013" y="5545138"/>
          <p14:tracePt t="119901" x="10260013" y="5527675"/>
          <p14:tracePt t="119905" x="10260013" y="5510213"/>
          <p14:tracePt t="119917" x="10260013" y="5500688"/>
          <p14:tracePt t="119934" x="10260013" y="5473700"/>
          <p14:tracePt t="119950" x="10260013" y="5456238"/>
          <p14:tracePt t="119967" x="10252075" y="5438775"/>
          <p14:tracePt t="119983" x="10225088" y="5419725"/>
          <p14:tracePt t="120000" x="10206038" y="5402263"/>
          <p14:tracePt t="120018" x="10180638" y="5394325"/>
          <p14:tracePt t="120034" x="10144125" y="5375275"/>
          <p14:tracePt t="120050" x="10126663" y="5375275"/>
          <p14:tracePt t="120067" x="10117138" y="5375275"/>
          <p14:tracePt t="120084" x="10099675" y="5375275"/>
          <p14:tracePt t="120101" x="10090150" y="5375275"/>
          <p14:tracePt t="120117" x="10072688" y="5394325"/>
          <p14:tracePt t="120133" x="10045700" y="5419725"/>
          <p14:tracePt t="120150" x="10018713" y="5446713"/>
          <p14:tracePt t="120167" x="10010775" y="5465763"/>
          <p14:tracePt t="120183" x="10010775" y="5473700"/>
          <p14:tracePt t="120201" x="10001250" y="5500688"/>
          <p14:tracePt t="120218" x="10010775" y="5527675"/>
          <p14:tracePt t="120234" x="10028238" y="5554663"/>
          <p14:tracePt t="120250" x="10063163" y="5589588"/>
          <p14:tracePt t="120267" x="10082213" y="5608638"/>
          <p14:tracePt t="120283" x="10109200" y="5608638"/>
          <p14:tracePt t="120300" x="10126663" y="5608638"/>
          <p14:tracePt t="120317" x="10153650" y="5608638"/>
          <p14:tracePt t="120333" x="10171113" y="5608638"/>
          <p14:tracePt t="120350" x="10188575" y="5599113"/>
          <p14:tracePt t="120366" x="10198100" y="5581650"/>
          <p14:tracePt t="120383" x="10215563" y="5562600"/>
          <p14:tracePt t="120400" x="10233025" y="5537200"/>
          <p14:tracePt t="120403" x="10233025" y="5527675"/>
          <p14:tracePt t="120417" x="10242550" y="5518150"/>
          <p14:tracePt t="120433" x="10252075" y="5473700"/>
          <p14:tracePt t="120450" x="10252075" y="5446713"/>
          <p14:tracePt t="120467" x="10252075" y="5429250"/>
          <p14:tracePt t="120483" x="10242550" y="5411788"/>
          <p14:tracePt t="120500" x="10233025" y="5402263"/>
          <p14:tracePt t="120517" x="10206038" y="5384800"/>
          <p14:tracePt t="120534" x="10153650" y="5384800"/>
          <p14:tracePt t="120550" x="10090150" y="5394325"/>
          <p14:tracePt t="120566" x="10045700" y="5411788"/>
          <p14:tracePt t="120583" x="10018713" y="5438775"/>
          <p14:tracePt t="120600" x="9991725" y="5465763"/>
          <p14:tracePt t="120616" x="9966325" y="5491163"/>
          <p14:tracePt t="120634" x="9947275" y="5537200"/>
          <p14:tracePt t="120650" x="9939338" y="5562600"/>
          <p14:tracePt t="120667" x="9939338" y="5581650"/>
          <p14:tracePt t="120683" x="9947275" y="5616575"/>
          <p14:tracePt t="120700" x="9974263" y="5643563"/>
          <p14:tracePt t="120716" x="9991725" y="5661025"/>
          <p14:tracePt t="120734" x="10018713" y="5670550"/>
          <p14:tracePt t="120750" x="10037763" y="5680075"/>
          <p14:tracePt t="120766" x="10063163" y="5680075"/>
          <p14:tracePt t="120783" x="10109200" y="5653088"/>
          <p14:tracePt t="120801" x="10153650" y="5626100"/>
          <p14:tracePt t="120816" x="10198100" y="5589588"/>
          <p14:tracePt t="120835" x="10233025" y="5545138"/>
          <p14:tracePt t="120850" x="10252075" y="5510213"/>
          <p14:tracePt t="120868" x="10252075" y="5491163"/>
          <p14:tracePt t="120871" x="10242550" y="5429250"/>
          <p14:tracePt t="120871" x="10233025" y="5419725"/>
          <p14:tracePt t="120871" x="10206038" y="5402263"/>
          <p14:tracePt t="120871" x="10153650" y="5402263"/>
          <p14:tracePt t="120871" x="10099675" y="5402263"/>
          <p14:tracePt t="120871" x="10037763" y="5429250"/>
          <p14:tracePt t="120871" x="10010775" y="5446713"/>
          <p14:tracePt t="120871" x="9983788" y="5456238"/>
          <p14:tracePt t="120871" x="9974263" y="5465763"/>
          <p14:tracePt t="120871" x="9974263" y="5491163"/>
          <p14:tracePt t="120871" x="9974263" y="5537200"/>
          <p14:tracePt t="120871" x="9991725" y="5562600"/>
          <p14:tracePt t="120871" x="10018713" y="5589588"/>
          <p14:tracePt t="120871" x="10045700" y="5608638"/>
          <p14:tracePt t="120871" x="10072688" y="5616575"/>
          <p14:tracePt t="120871" x="10126663" y="5616575"/>
          <p14:tracePt t="120871" x="10171113" y="5608638"/>
          <p14:tracePt t="120871" x="10215563" y="5581650"/>
          <p14:tracePt t="120871" x="10233025" y="5562600"/>
          <p14:tracePt t="120871" x="10242550" y="5537200"/>
          <p14:tracePt t="120871" x="10242550" y="5510213"/>
          <p14:tracePt t="120871" x="10225088" y="5473700"/>
          <p14:tracePt t="120871" x="10206038" y="5438775"/>
          <p14:tracePt t="120871" x="10161588" y="5419725"/>
          <p14:tracePt t="120871" x="10153650" y="5411788"/>
          <p14:tracePt t="120871" x="10126663" y="5419725"/>
          <p14:tracePt t="120871" x="10099675" y="5438775"/>
          <p14:tracePt t="120871" x="10072688" y="5473700"/>
          <p14:tracePt t="120871" x="10063163" y="5510213"/>
          <p14:tracePt t="120871" x="10055225" y="5537200"/>
          <p14:tracePt t="120871" x="10072688" y="5572125"/>
          <p14:tracePt t="120871" x="10090150" y="5581650"/>
          <p14:tracePt t="120871" x="10099675" y="5589588"/>
          <p14:tracePt t="120871" x="10117138" y="5589588"/>
          <p14:tracePt t="120883" x="10198100" y="5572125"/>
          <p14:tracePt t="120965" x="10277475" y="5491163"/>
          <p14:tracePt t="121016" x="10269538" y="5491163"/>
          <p14:tracePt t="121024" x="10260013" y="5491163"/>
          <p14:tracePt t="121032" x="10252075" y="5500688"/>
          <p14:tracePt t="121055" x="10206038" y="5545138"/>
          <p14:tracePt t="121089" x="10198100" y="5581650"/>
          <p14:tracePt t="121128" x="10206038" y="5581650"/>
          <p14:tracePt t="121138" x="10215563" y="5572125"/>
          <p14:tracePt t="121156" x="10242550" y="5554663"/>
          <p14:tracePt t="121172" x="10269538" y="5518150"/>
          <p14:tracePt t="121190" x="10269538" y="5491163"/>
          <p14:tracePt t="121206" x="10269538" y="5483225"/>
          <p14:tracePt t="121239" x="10215563" y="5483225"/>
          <p14:tracePt t="121257" x="10117138" y="5518150"/>
          <p14:tracePt t="121272" x="10018713" y="5554663"/>
          <p14:tracePt t="121288" x="9956800" y="5581650"/>
          <p14:tracePt t="121305" x="9939338" y="5599113"/>
          <p14:tracePt t="121322" x="9929813" y="5608638"/>
          <p14:tracePt t="121359" x="9939338" y="5616575"/>
          <p14:tracePt t="121364" x="9947275" y="5634038"/>
          <p14:tracePt t="121373" x="9956800" y="5643563"/>
          <p14:tracePt t="121388" x="10001250" y="5670550"/>
          <p14:tracePt t="121406" x="10082213" y="5680075"/>
          <p14:tracePt t="121422" x="10126663" y="5680075"/>
          <p14:tracePt t="121439" x="10144125" y="5670550"/>
          <p14:tracePt t="121457" x="10161588" y="5653088"/>
          <p14:tracePt t="121472" x="10171113" y="5643563"/>
          <p14:tracePt t="121488" x="10171113" y="5616575"/>
          <p14:tracePt t="121505" x="10171113" y="5589588"/>
          <p14:tracePt t="121522" x="10171113" y="5537200"/>
          <p14:tracePt t="121539" x="10144125" y="5473700"/>
          <p14:tracePt t="121555" x="10109200" y="5411788"/>
          <p14:tracePt t="121572" x="10072688" y="5367338"/>
          <p14:tracePt t="121589" x="10045700" y="5367338"/>
          <p14:tracePt t="121605" x="10028238" y="5367338"/>
          <p14:tracePt t="121621" x="10010775" y="5367338"/>
          <p14:tracePt t="121639" x="10001250" y="5384800"/>
          <p14:tracePt t="121655" x="9991725" y="5411788"/>
          <p14:tracePt t="121672" x="9983788" y="5429250"/>
          <p14:tracePt t="121688" x="9991725" y="5465763"/>
          <p14:tracePt t="121705" x="10010775" y="5491163"/>
          <p14:tracePt t="121721" x="10037763" y="5510213"/>
          <p14:tracePt t="121738" x="10082213" y="5518150"/>
          <p14:tracePt t="121756" x="10126663" y="5510213"/>
          <p14:tracePt t="121773" x="10153650" y="5483225"/>
          <p14:tracePt t="121789" x="10180638" y="5446713"/>
          <p14:tracePt t="121806" x="10188575" y="5419725"/>
          <p14:tracePt t="121821" x="10188575" y="5367338"/>
          <p14:tracePt t="121838" x="10188575" y="5340350"/>
          <p14:tracePt t="121855" x="10171113" y="5303838"/>
          <p14:tracePt t="121871" x="10153650" y="5286375"/>
          <p14:tracePt t="121888" x="10134600" y="5276850"/>
          <p14:tracePt t="121906" x="10090150" y="5286375"/>
          <p14:tracePt t="121921" x="10055225" y="5322888"/>
          <p14:tracePt t="121938" x="10010775" y="5357813"/>
          <p14:tracePt t="121955" x="9983788" y="5419725"/>
          <p14:tracePt t="121971" x="9966325" y="5465763"/>
          <p14:tracePt t="121988" x="9966325" y="5491163"/>
          <p14:tracePt t="122005" x="10001250" y="5537200"/>
          <p14:tracePt t="122022" x="10028238" y="5562600"/>
          <p14:tracePt t="122038" x="10037763" y="5572125"/>
          <p14:tracePt t="122056" x="10063163" y="5572125"/>
          <p14:tracePt t="122071" x="10099675" y="5562600"/>
          <p14:tracePt t="122088" x="10117138" y="5545138"/>
          <p14:tracePt t="122105" x="10134600" y="5527675"/>
          <p14:tracePt t="122122" x="10144125" y="5491163"/>
          <p14:tracePt t="122139" x="10144125" y="5456238"/>
          <p14:tracePt t="122156" x="10134600" y="5429250"/>
          <p14:tracePt t="122171" x="10126663" y="5402263"/>
          <p14:tracePt t="122188" x="10109200" y="5384800"/>
          <p14:tracePt t="122205" x="10082213" y="5384800"/>
          <p14:tracePt t="122223" x="10055225" y="5402263"/>
          <p14:tracePt t="122239" x="10028238" y="5429250"/>
          <p14:tracePt t="122255" x="10001250" y="5456238"/>
          <p14:tracePt t="122271" x="9991725" y="5483225"/>
          <p14:tracePt t="122288" x="9991725" y="5510213"/>
          <p14:tracePt t="122305" x="10001250" y="5537200"/>
          <p14:tracePt t="122322" x="10045700" y="5562600"/>
          <p14:tracePt t="122339" x="10063163" y="5581650"/>
          <p14:tracePt t="122355" x="10090150" y="5581650"/>
          <p14:tracePt t="122371" x="10117138" y="5572125"/>
          <p14:tracePt t="122387" x="10134600" y="5545138"/>
          <p14:tracePt t="122405" x="10161588" y="5510213"/>
          <p14:tracePt t="122421" x="10171113" y="5473700"/>
          <p14:tracePt t="122437" x="10171113" y="5429250"/>
          <p14:tracePt t="122454" x="10171113" y="5411788"/>
          <p14:tracePt t="122511" x="10161588" y="5411788"/>
          <p14:tracePt t="122527" x="10153650" y="5419725"/>
          <p14:tracePt t="122533" x="10144125" y="5438775"/>
          <p14:tracePt t="122541" x="10144125" y="5446713"/>
          <p14:tracePt t="122554" x="10134600" y="5473700"/>
          <p14:tracePt t="122571" x="10134600" y="5491163"/>
          <p14:tracePt t="122588" x="10134600" y="5510213"/>
          <p14:tracePt t="122796" x="10134600" y="5518150"/>
          <p14:tracePt t="122821" x="10134600" y="5527675"/>
          <p14:tracePt t="123121" x="10134600" y="5537200"/>
          <p14:tracePt t="123129" x="10134600" y="5545138"/>
          <p14:tracePt t="123150" x="10134600" y="5554663"/>
          <p14:tracePt t="137898" x="10134600" y="5527675"/>
          <p14:tracePt t="137908" x="10134600" y="5500688"/>
          <p14:tracePt t="137913" x="10134600" y="5438775"/>
          <p14:tracePt t="137925" x="10117138" y="5375275"/>
          <p14:tracePt t="137942" x="10082213" y="5232400"/>
          <p14:tracePt t="137959" x="10001250" y="5018088"/>
          <p14:tracePt t="137991" x="9813925" y="4776788"/>
          <p14:tracePt t="138025" x="9688513" y="4687888"/>
          <p14:tracePt t="138058" x="9653588" y="4660900"/>
          <p14:tracePt t="138130" x="9644063" y="4660900"/>
          <p14:tracePt t="138140" x="9644063" y="4670425"/>
          <p14:tracePt t="138145" x="9634538" y="4679950"/>
          <p14:tracePt t="138158" x="9634538" y="4687888"/>
          <p14:tracePt t="138174" x="9634538" y="4697413"/>
          <p14:tracePt t="138217" x="9634538" y="4705350"/>
          <p14:tracePt t="138285" x="9634538" y="4697413"/>
          <p14:tracePt t="138294" x="9634538" y="4687888"/>
          <p14:tracePt t="138300" x="9634538" y="4679950"/>
          <p14:tracePt t="138308" x="9634538" y="4660900"/>
          <p14:tracePt t="138324" x="9634538" y="4633913"/>
          <p14:tracePt t="138341" x="9634538" y="4598988"/>
          <p14:tracePt t="138358" x="9634538" y="4562475"/>
          <p14:tracePt t="138452" x="9634538" y="4572000"/>
          <p14:tracePt t="138460" x="9634538" y="4589463"/>
          <p14:tracePt t="138469" x="9634538" y="4598988"/>
          <p14:tracePt t="138474" x="9634538" y="4608513"/>
          <p14:tracePt t="138491" x="9634538" y="4633913"/>
          <p14:tracePt t="138508" x="9634538" y="4652963"/>
          <p14:tracePt t="138524" x="9634538" y="4679950"/>
          <p14:tracePt t="138541" x="9644063" y="4705350"/>
          <p14:tracePt t="138558" x="9661525" y="4724400"/>
          <p14:tracePt t="138574" x="9671050" y="4759325"/>
          <p14:tracePt t="139530" x="9680575" y="4768850"/>
          <p14:tracePt t="139538" x="9688513" y="4795838"/>
          <p14:tracePt t="139547" x="9698038" y="4822825"/>
          <p14:tracePt t="139557" x="9715500" y="4848225"/>
          <p14:tracePt t="139575" x="9742488" y="4911725"/>
          <p14:tracePt t="139591" x="9786938" y="4973638"/>
          <p14:tracePt t="139624" x="9840913" y="5010150"/>
          <p14:tracePt t="139657" x="9894888" y="5000625"/>
          <p14:tracePt t="139691" x="9974263" y="4911725"/>
          <p14:tracePt t="139708" x="9991725" y="4884738"/>
          <p14:tracePt t="139724" x="9991725" y="4848225"/>
          <p14:tracePt t="139740" x="9991725" y="4822825"/>
          <p14:tracePt t="139757" x="9974263" y="4795838"/>
          <p14:tracePt t="139773" x="9947275" y="4768850"/>
          <p14:tracePt t="139790" x="9902825" y="4741863"/>
          <p14:tracePt t="139808" x="9769475" y="4714875"/>
          <p14:tracePt t="139824" x="9671050" y="4724400"/>
          <p14:tracePt t="139840" x="9572625" y="4751388"/>
          <p14:tracePt t="139857" x="9474200" y="4795838"/>
          <p14:tracePt t="139874" x="9439275" y="4822825"/>
          <p14:tracePt t="139890" x="9412288" y="4857750"/>
          <p14:tracePt t="139907" x="9394825" y="4894263"/>
          <p14:tracePt t="139924" x="9394825" y="4956175"/>
          <p14:tracePt t="139940" x="9420225" y="5010150"/>
          <p14:tracePt t="139956" x="9483725" y="5054600"/>
          <p14:tracePt t="139973" x="9590088" y="5089525"/>
          <p14:tracePt t="139990" x="9688513" y="5108575"/>
          <p14:tracePt t="140006" x="9786938" y="5108575"/>
          <p14:tracePt t="140023" x="9823450" y="5089525"/>
          <p14:tracePt t="140040" x="9875838" y="5054600"/>
          <p14:tracePt t="140056" x="9894888" y="5018088"/>
          <p14:tracePt t="140073" x="9902825" y="4973638"/>
          <p14:tracePt t="140090" x="9902825" y="4938713"/>
          <p14:tracePt t="140106" x="9902825" y="4894263"/>
          <p14:tracePt t="140123" x="9885363" y="4857750"/>
          <p14:tracePt t="140140" x="9858375" y="4830763"/>
          <p14:tracePt t="140156" x="9786938" y="4822825"/>
          <p14:tracePt t="140173" x="9698038" y="4830763"/>
          <p14:tracePt t="140189" x="9599613" y="4867275"/>
          <p14:tracePt t="140206" x="9537700" y="4902200"/>
          <p14:tracePt t="140223" x="9510713" y="4929188"/>
          <p14:tracePt t="140240" x="9491663" y="4965700"/>
          <p14:tracePt t="140256" x="9483725" y="5010150"/>
          <p14:tracePt t="140273" x="9510713" y="5081588"/>
          <p14:tracePt t="140289" x="9537700" y="5108575"/>
          <p14:tracePt t="140306" x="9599613" y="5116513"/>
          <p14:tracePt t="140323" x="9680575" y="5108575"/>
          <p14:tracePt t="140339" x="9786938" y="5062538"/>
          <p14:tracePt t="140356" x="9885363" y="4991100"/>
          <p14:tracePt t="140373" x="9956800" y="4875213"/>
          <p14:tracePt t="140389" x="9966325" y="4813300"/>
          <p14:tracePt t="140406" x="9966325" y="4776788"/>
          <p14:tracePt t="140423" x="9947275" y="4732338"/>
          <p14:tracePt t="140439" x="9920288" y="4705350"/>
          <p14:tracePt t="140456" x="9894888" y="4697413"/>
          <p14:tracePt t="140473" x="9848850" y="4687888"/>
          <p14:tracePt t="140490" x="9786938" y="4697413"/>
          <p14:tracePt t="140506" x="9715500" y="4751388"/>
          <p14:tracePt t="140523" x="9661525" y="4813300"/>
          <p14:tracePt t="140539" x="9626600" y="4867275"/>
          <p14:tracePt t="140556" x="9599613" y="4919663"/>
          <p14:tracePt t="140574" x="9599613" y="4991100"/>
          <p14:tracePt t="140590" x="9617075" y="5027613"/>
          <p14:tracePt t="140607" x="9644063" y="5062538"/>
          <p14:tracePt t="140623" x="9661525" y="5072063"/>
          <p14:tracePt t="140640" x="9705975" y="5072063"/>
          <p14:tracePt t="140656" x="9769475" y="5045075"/>
          <p14:tracePt t="140674" x="9848850" y="4983163"/>
          <p14:tracePt t="140690" x="9885363" y="4929188"/>
          <p14:tracePt t="140706" x="9902825" y="4867275"/>
          <p14:tracePt t="140722" x="9912350" y="4813300"/>
          <p14:tracePt t="140739" x="9912350" y="4776788"/>
          <p14:tracePt t="140756" x="9912350" y="4732338"/>
          <p14:tracePt t="140773" x="9885363" y="4714875"/>
          <p14:tracePt t="140790" x="9848850" y="4687888"/>
          <p14:tracePt t="140806" x="9831388" y="4687888"/>
          <p14:tracePt t="140822" x="9777413" y="4705350"/>
          <p14:tracePt t="140839" x="9715500" y="4768850"/>
          <p14:tracePt t="140856" x="9680575" y="4840288"/>
          <p14:tracePt t="140873" x="9644063" y="4911725"/>
          <p14:tracePt t="140889" x="9644063" y="4983163"/>
          <p14:tracePt t="140906" x="9661525" y="5045075"/>
          <p14:tracePt t="140922" x="9688513" y="5081588"/>
          <p14:tracePt t="140940" x="9742488" y="5081588"/>
          <p14:tracePt t="140956" x="9831388" y="5072063"/>
          <p14:tracePt t="140973" x="9920288" y="5018088"/>
          <p14:tracePt t="140989" x="10028238" y="4919663"/>
          <p14:tracePt t="141005" x="10072688" y="4813300"/>
          <p14:tracePt t="141023" x="10099675" y="4670425"/>
          <p14:tracePt t="141039" x="10099675" y="4633913"/>
          <p14:tracePt t="141055" x="10099675" y="4598988"/>
          <p14:tracePt t="141072" x="10090150" y="4572000"/>
          <p14:tracePt t="141089" x="10063163" y="4554538"/>
          <p14:tracePt t="141105" x="10055225" y="4545013"/>
          <p14:tracePt t="141122" x="10037763" y="4545013"/>
          <p14:tracePt t="141139" x="9894888" y="4598988"/>
          <p14:tracePt t="141155" x="9796463" y="4670425"/>
          <p14:tracePt t="141172" x="9732963" y="4751388"/>
          <p14:tracePt t="141189" x="9698038" y="4795838"/>
          <p14:tracePt t="141205" x="9698038" y="4830763"/>
          <p14:tracePt t="141222" x="9705975" y="4857750"/>
          <p14:tracePt t="141239" x="9732963" y="4894263"/>
          <p14:tracePt t="141255" x="9786938" y="4894263"/>
          <p14:tracePt t="141272" x="9858375" y="4884738"/>
          <p14:tracePt t="141289" x="9902825" y="4848225"/>
          <p14:tracePt t="141305" x="9947275" y="4795838"/>
          <p14:tracePt t="141322" x="9983788" y="4714875"/>
          <p14:tracePt t="141340" x="9983788" y="4589463"/>
          <p14:tracePt t="141355" x="9966325" y="4527550"/>
          <p14:tracePt t="141372" x="9929813" y="4483100"/>
          <p14:tracePt t="141389" x="9912350" y="4456113"/>
          <p14:tracePt t="141406" x="9858375" y="4446588"/>
          <p14:tracePt t="141422" x="9769475" y="4446588"/>
          <p14:tracePt t="141426" x="9725025" y="4465638"/>
          <p14:tracePt t="141440" x="9688513" y="4491038"/>
          <p14:tracePt t="141456" x="9634538" y="4572000"/>
          <p14:tracePt t="141472" x="9609138" y="4643438"/>
          <p14:tracePt t="141489" x="9609138" y="4697413"/>
          <p14:tracePt t="141505" x="9626600" y="4732338"/>
          <p14:tracePt t="141522" x="9653588" y="4759325"/>
          <p14:tracePt t="141539" x="9680575" y="4768850"/>
          <p14:tracePt t="141556" x="9759950" y="4741863"/>
          <p14:tracePt t="141572" x="9831388" y="4714875"/>
          <p14:tracePt t="141589" x="9867900" y="4687888"/>
          <p14:tracePt t="141606" x="9894888" y="4652963"/>
          <p14:tracePt t="141622" x="9902825" y="4625975"/>
          <p14:tracePt t="141639" x="9912350" y="4598988"/>
          <p14:tracePt t="141656" x="9912350" y="4554538"/>
          <p14:tracePt t="141672" x="9902825" y="4537075"/>
          <p14:tracePt t="141705" x="9875838" y="4537075"/>
          <p14:tracePt t="141723" x="9840913" y="4562475"/>
          <p14:tracePt t="141739" x="9796463" y="4643438"/>
          <p14:tracePt t="141755" x="9759950" y="4751388"/>
          <p14:tracePt t="141772" x="9759950" y="4848225"/>
          <p14:tracePt t="141788" x="9759950" y="4894263"/>
          <p14:tracePt t="141805" x="9777413" y="4929188"/>
          <p14:tracePt t="141823" x="9813925" y="4946650"/>
          <p14:tracePt t="141840" x="9840913" y="4938713"/>
          <p14:tracePt t="141855" x="9894888" y="4894263"/>
          <p14:tracePt t="141872" x="9929813" y="4830763"/>
          <p14:tracePt t="141889" x="9966325" y="4751388"/>
          <p14:tracePt t="141905" x="9983788" y="4679950"/>
          <p14:tracePt t="141921" x="9983788" y="4616450"/>
          <p14:tracePt t="141925" x="9983788" y="4598988"/>
          <p14:tracePt t="141938" x="9956800" y="4562475"/>
          <p14:tracePt t="141955" x="9956800" y="4554538"/>
          <p14:tracePt t="141972" x="9947275" y="4554538"/>
          <p14:tracePt t="141989" x="9902825" y="4581525"/>
          <p14:tracePt t="142005" x="9804400" y="4679950"/>
          <p14:tracePt t="142022" x="9732963" y="4786313"/>
          <p14:tracePt t="142038" x="9688513" y="4884738"/>
          <p14:tracePt t="142055" x="9680575" y="4946650"/>
          <p14:tracePt t="142071" x="9698038" y="4973638"/>
          <p14:tracePt t="142088" x="9742488" y="4991100"/>
          <p14:tracePt t="142105" x="9840913" y="4991100"/>
          <p14:tracePt t="142122" x="9939338" y="4938713"/>
          <p14:tracePt t="142139" x="10037763" y="4867275"/>
          <p14:tracePt t="142155" x="10099675" y="4786313"/>
          <p14:tracePt t="142172" x="10117138" y="4697413"/>
          <p14:tracePt t="142188" x="10117138" y="4633913"/>
          <p14:tracePt t="142205" x="10090150" y="4581525"/>
          <p14:tracePt t="142222" x="10063163" y="4545013"/>
          <p14:tracePt t="142238" x="10028238" y="4527550"/>
          <p14:tracePt t="142255" x="9956800" y="4527550"/>
          <p14:tracePt t="142272" x="9777413" y="4633913"/>
          <p14:tracePt t="142288" x="9680575" y="4751388"/>
          <p14:tracePt t="142304" x="9644063" y="4857750"/>
          <p14:tracePt t="142321" x="9644063" y="4911725"/>
          <p14:tracePt t="142338" x="9653588" y="4956175"/>
          <p14:tracePt t="142355" x="9688513" y="4991100"/>
          <p14:tracePt t="142372" x="9769475" y="5010150"/>
          <p14:tracePt t="142388" x="9848850" y="4991100"/>
          <p14:tracePt t="142404" x="9912350" y="4956175"/>
          <p14:tracePt t="142421" x="9939338" y="4929188"/>
          <p14:tracePt t="142438" x="9956800" y="4902200"/>
          <p14:tracePt t="142454" x="9974263" y="4884738"/>
          <p14:tracePt t="142471" x="9974263" y="4857750"/>
          <p14:tracePt t="142488" x="9956800" y="4813300"/>
          <p14:tracePt t="142504" x="9929813" y="4795838"/>
          <p14:tracePt t="142521" x="9902825" y="4786313"/>
          <p14:tracePt t="142538" x="9875838" y="4786313"/>
          <p14:tracePt t="142555" x="9796463" y="4830763"/>
          <p14:tracePt t="142571" x="9725025" y="4902200"/>
          <p14:tracePt t="142588" x="9661525" y="5027613"/>
          <p14:tracePt t="142605" x="9653588" y="5062538"/>
          <p14:tracePt t="142621" x="9653588" y="5089525"/>
          <p14:tracePt t="142638" x="9680575" y="5108575"/>
          <p14:tracePt t="142654" x="9698038" y="5108575"/>
          <p14:tracePt t="142671" x="9742488" y="5099050"/>
          <p14:tracePt t="142689" x="9823450" y="4983163"/>
          <p14:tracePt t="142705" x="9867900" y="4902200"/>
          <p14:tracePt t="142721" x="9867900" y="4840288"/>
          <p14:tracePt t="142738" x="9867900" y="4795838"/>
          <p14:tracePt t="142755" x="9858375" y="4776788"/>
          <p14:tracePt t="142771" x="9840913" y="4759325"/>
          <p14:tracePt t="142789" x="9813925" y="4759325"/>
          <p14:tracePt t="142806" x="9769475" y="4813300"/>
          <p14:tracePt t="142821" x="9705975" y="4902200"/>
          <p14:tracePt t="142837" x="9680575" y="4973638"/>
          <p14:tracePt t="142854" x="9671050" y="5045075"/>
          <p14:tracePt t="142871" x="9671050" y="5072063"/>
          <p14:tracePt t="142887" x="9688513" y="5089525"/>
          <p14:tracePt t="142905" x="9698038" y="5099050"/>
          <p14:tracePt t="142921" x="9732963" y="5099050"/>
          <p14:tracePt t="142938" x="9752013" y="5072063"/>
          <p14:tracePt t="142955" x="9777413" y="5037138"/>
          <p14:tracePt t="142971" x="9804400" y="5010150"/>
          <p14:tracePt t="142990" x="9804400" y="4991100"/>
          <p14:tracePt t="143005" x="9804400" y="4965700"/>
          <p14:tracePt t="143022" x="9804400" y="4938713"/>
          <p14:tracePt t="143038" x="9777413" y="4919663"/>
          <p14:tracePt t="143084" x="9759950" y="4919663"/>
          <p14:tracePt t="143094" x="9759950" y="4938713"/>
          <p14:tracePt t="143105" x="9752013" y="4946650"/>
          <p14:tracePt t="143121" x="9742488" y="4956175"/>
          <p14:tracePt t="143137" x="9742488" y="4965700"/>
          <p14:tracePt t="143294" x="9742488" y="4973638"/>
          <p14:tracePt t="146431" x="9661525" y="4946650"/>
          <p14:tracePt t="146440" x="9510713" y="4929188"/>
          <p14:tracePt t="146452" x="9313863" y="4919663"/>
          <p14:tracePt t="146468" x="8447088" y="4875213"/>
          <p14:tracePt t="146484" x="7634288" y="4822825"/>
          <p14:tracePt t="146501" x="6742113" y="4705350"/>
          <p14:tracePt t="146518" x="6045200" y="4625975"/>
          <p14:tracePt t="146535" x="5500688" y="4518025"/>
          <p14:tracePt t="146568" x="4965700" y="4446588"/>
          <p14:tracePt t="146601" x="4786313" y="4402138"/>
          <p14:tracePt t="146635" x="4705350" y="4419600"/>
          <p14:tracePt t="146651" x="4608513" y="4456113"/>
          <p14:tracePt t="146669" x="4500563" y="4491038"/>
          <p14:tracePt t="146685" x="4394200" y="4537075"/>
          <p14:tracePt t="146701" x="4241800" y="4608513"/>
          <p14:tracePt t="146718" x="4125913" y="4660900"/>
          <p14:tracePt t="146734" x="4017963" y="4705350"/>
          <p14:tracePt t="146751" x="3956050" y="4732338"/>
          <p14:tracePt t="146767" x="3929063" y="4768850"/>
          <p14:tracePt t="146784" x="3902075" y="4795838"/>
          <p14:tracePt t="146801" x="3857625" y="4830763"/>
          <p14:tracePt t="146817" x="3813175" y="4848225"/>
          <p14:tracePt t="146834" x="3759200" y="4848225"/>
          <p14:tracePt t="146851" x="3687763" y="4822825"/>
          <p14:tracePt t="146867" x="3652838" y="4795838"/>
          <p14:tracePt t="146885" x="3616325" y="4768850"/>
          <p14:tracePt t="146902" x="3562350" y="4724400"/>
          <p14:tracePt t="146918" x="3490913" y="4679950"/>
          <p14:tracePt t="146934" x="3411538" y="4608513"/>
          <p14:tracePt t="146951" x="3340100" y="4572000"/>
          <p14:tracePt t="146967" x="3276600" y="4545013"/>
          <p14:tracePt t="146984" x="3214688" y="4518025"/>
          <p14:tracePt t="147002" x="3187700" y="4510088"/>
          <p14:tracePt t="147165" x="3187700" y="4500563"/>
          <p14:tracePt t="147186" x="3197225" y="4491038"/>
          <p14:tracePt t="147193" x="3205163" y="4473575"/>
          <p14:tracePt t="147201" x="3205163" y="4456113"/>
          <p14:tracePt t="147217" x="3205163" y="4411663"/>
          <p14:tracePt t="147234" x="3205163" y="4367213"/>
          <p14:tracePt t="147251" x="3197225" y="4340225"/>
          <p14:tracePt t="147267" x="3160713" y="4303713"/>
          <p14:tracePt t="147285" x="3143250" y="4276725"/>
          <p14:tracePt t="147300" x="3116263" y="4251325"/>
          <p14:tracePt t="147317" x="3062288" y="4232275"/>
          <p14:tracePt t="147334" x="2982913" y="4205288"/>
          <p14:tracePt t="147351" x="2884488" y="4205288"/>
          <p14:tracePt t="147367" x="2776538" y="4232275"/>
          <p14:tracePt t="147385" x="2633663" y="4276725"/>
          <p14:tracePt t="147400" x="2554288" y="4330700"/>
          <p14:tracePt t="147417" x="2490788" y="4419600"/>
          <p14:tracePt t="147434" x="2465388" y="4510088"/>
          <p14:tracePt t="147451" x="2438400" y="4608513"/>
          <p14:tracePt t="147467" x="2438400" y="4697413"/>
          <p14:tracePt t="147484" x="2473325" y="4759325"/>
          <p14:tracePt t="147500" x="2527300" y="4813300"/>
          <p14:tracePt t="147517" x="2562225" y="4840288"/>
          <p14:tracePt t="147534" x="2598738" y="4840288"/>
          <p14:tracePt t="147551" x="2660650" y="4822825"/>
          <p14:tracePt t="147567" x="2759075" y="4795838"/>
          <p14:tracePt t="147584" x="2830513" y="4732338"/>
          <p14:tracePt t="147600" x="2884488" y="4660900"/>
          <p14:tracePt t="147617" x="2938463" y="4537075"/>
          <p14:tracePt t="147633" x="2965450" y="4438650"/>
          <p14:tracePt t="147650" x="2965450" y="4340225"/>
          <p14:tracePt t="147667" x="2946400" y="4251325"/>
          <p14:tracePt t="147684" x="2911475" y="4170363"/>
          <p14:tracePt t="147700" x="2884488" y="4133850"/>
          <p14:tracePt t="147717" x="2857500" y="4108450"/>
          <p14:tracePt t="147734" x="2759075" y="4071938"/>
          <p14:tracePt t="147750" x="2687638" y="4071938"/>
          <p14:tracePt t="147767" x="2581275" y="4071938"/>
          <p14:tracePt t="147784" x="2482850" y="4108450"/>
          <p14:tracePt t="147800" x="2411413" y="4152900"/>
          <p14:tracePt t="147817" x="2374900" y="4205288"/>
          <p14:tracePt t="147834" x="2357438" y="4322763"/>
          <p14:tracePt t="147850" x="2384425" y="4429125"/>
          <p14:tracePt t="147867" x="2438400" y="4510088"/>
          <p14:tracePt t="147884" x="2536825" y="4581525"/>
          <p14:tracePt t="147900" x="2633663" y="4608513"/>
          <p14:tracePt t="147917" x="2732088" y="4608513"/>
          <p14:tracePt t="147934" x="2911475" y="4527550"/>
          <p14:tracePt t="147950" x="3017838" y="4429125"/>
          <p14:tracePt t="147967" x="3071813" y="4322763"/>
          <p14:tracePt t="147983" x="3108325" y="4197350"/>
          <p14:tracePt t="148000" x="3125788" y="4062413"/>
          <p14:tracePt t="148017" x="3125788" y="3965575"/>
          <p14:tracePt t="148034" x="3071813" y="3848100"/>
          <p14:tracePt t="148050" x="3054350" y="3822700"/>
          <p14:tracePt t="148067" x="3027363" y="3822700"/>
          <p14:tracePt t="148083" x="2955925" y="3830638"/>
          <p14:tracePt t="148100" x="2874963" y="3875088"/>
          <p14:tracePt t="148116" x="2786063" y="3965575"/>
          <p14:tracePt t="148134" x="2724150" y="4071938"/>
          <p14:tracePt t="148151" x="2687638" y="4224338"/>
          <p14:tracePt t="148167" x="2687638" y="4322763"/>
          <p14:tracePt t="148183" x="2724150" y="4402138"/>
          <p14:tracePt t="148200" x="2786063" y="4438650"/>
          <p14:tracePt t="148217" x="2857500" y="4446588"/>
          <p14:tracePt t="148233" x="2955925" y="4419600"/>
          <p14:tracePt t="148250" x="3108325" y="4340225"/>
          <p14:tracePt t="148267" x="3205163" y="4232275"/>
          <p14:tracePt t="148283" x="3232150" y="4152900"/>
          <p14:tracePt t="148300" x="3251200" y="4071938"/>
          <p14:tracePt t="148316" x="3251200" y="4000500"/>
          <p14:tracePt t="148333" x="3224213" y="3919538"/>
          <p14:tracePt t="148350" x="3197225" y="3840163"/>
          <p14:tracePt t="148366" x="3160713" y="3803650"/>
          <p14:tracePt t="148383" x="3143250" y="3803650"/>
          <p14:tracePt t="148400" x="3108325" y="3813175"/>
          <p14:tracePt t="148416" x="3027363" y="3867150"/>
          <p14:tracePt t="148433" x="2928938" y="3965575"/>
          <p14:tracePt t="148450" x="2830513" y="4071938"/>
          <p14:tracePt t="148467" x="2786063" y="4179888"/>
          <p14:tracePt t="148483" x="2759075" y="4313238"/>
          <p14:tracePt t="148499" x="2776538" y="4402138"/>
          <p14:tracePt t="148516" x="2840038" y="4473575"/>
          <p14:tracePt t="148533" x="2919413" y="4510088"/>
          <p14:tracePt t="148550" x="3009900" y="4510088"/>
          <p14:tracePt t="148566" x="3108325" y="4483100"/>
          <p14:tracePt t="148583" x="3179763" y="4411663"/>
          <p14:tracePt t="148599" x="3232150" y="4268788"/>
          <p14:tracePt t="148616" x="3241675" y="4170363"/>
          <p14:tracePt t="148633" x="3241675" y="4071938"/>
          <p14:tracePt t="148649" x="3232150" y="3990975"/>
          <p14:tracePt t="148666" x="3205163" y="3946525"/>
          <p14:tracePt t="148683" x="3179763" y="3911600"/>
          <p14:tracePt t="148700" x="3152775" y="3911600"/>
          <p14:tracePt t="148716" x="3125788" y="3919538"/>
          <p14:tracePt t="148733" x="3036888" y="3983038"/>
          <p14:tracePt t="148750" x="2928938" y="4089400"/>
          <p14:tracePt t="148766" x="2847975" y="4197350"/>
          <p14:tracePt t="148783" x="2803525" y="4295775"/>
          <p14:tracePt t="148800" x="2795588" y="4375150"/>
          <p14:tracePt t="148817" x="2803525" y="4456113"/>
          <p14:tracePt t="148832" x="2840038" y="4483100"/>
          <p14:tracePt t="148849" x="2884488" y="4483100"/>
          <p14:tracePt t="148866" x="2928938" y="4483100"/>
          <p14:tracePt t="148882" x="2990850" y="4446588"/>
          <p14:tracePt t="148900" x="3036888" y="4384675"/>
          <p14:tracePt t="148917" x="3044825" y="4322763"/>
          <p14:tracePt t="148933" x="3044825" y="4224338"/>
          <p14:tracePt t="148949" x="3027363" y="4125913"/>
          <p14:tracePt t="148966" x="2990850" y="4017963"/>
          <p14:tracePt t="148983" x="2946400" y="3946525"/>
          <p14:tracePt t="148999" x="2919413" y="3911600"/>
          <p14:tracePt t="149017" x="2884488" y="3911600"/>
          <p14:tracePt t="149033" x="2840038" y="3938588"/>
          <p14:tracePt t="149049" x="2768600" y="4027488"/>
          <p14:tracePt t="149066" x="2714625" y="4133850"/>
          <p14:tracePt t="149082" x="2670175" y="4286250"/>
          <p14:tracePt t="149099" x="2660650" y="4394200"/>
          <p14:tracePt t="149116" x="2687638" y="4537075"/>
          <p14:tracePt t="149132" x="2741613" y="4598988"/>
          <p14:tracePt t="149149" x="2776538" y="4616450"/>
          <p14:tracePt t="149166" x="2830513" y="4608513"/>
          <p14:tracePt t="149183" x="2901950" y="4562475"/>
          <p14:tracePt t="149199" x="2946400" y="4500563"/>
          <p14:tracePt t="149216" x="2982913" y="4394200"/>
          <p14:tracePt t="149232" x="3000375" y="4251325"/>
          <p14:tracePt t="149249" x="3000375" y="4152900"/>
          <p14:tracePt t="149265" x="2965450" y="4081463"/>
          <p14:tracePt t="149282" x="2938463" y="4037013"/>
          <p14:tracePt t="149299" x="2911475" y="4017963"/>
          <p14:tracePt t="149316" x="2894013" y="4010025"/>
          <p14:tracePt t="149332" x="2822575" y="4037013"/>
          <p14:tracePt t="149349" x="2687638" y="4133850"/>
          <p14:tracePt t="149365" x="2633663" y="4232275"/>
          <p14:tracePt t="149382" x="2598738" y="4303713"/>
          <p14:tracePt t="149399" x="2589213" y="4367213"/>
          <p14:tracePt t="149416" x="2589213" y="4411663"/>
          <p14:tracePt t="149433" x="2616200" y="4438650"/>
          <p14:tracePt t="149436" x="2633663" y="4456113"/>
          <p14:tracePt t="149449" x="2652713" y="4465638"/>
          <p14:tracePt t="149465" x="2714625" y="4465638"/>
          <p14:tracePt t="149482" x="2776538" y="4429125"/>
          <p14:tracePt t="149499" x="2813050" y="4384675"/>
          <p14:tracePt t="149515" x="2840038" y="4322763"/>
          <p14:tracePt t="149532" x="2867025" y="4251325"/>
          <p14:tracePt t="149549" x="2874963" y="4179888"/>
          <p14:tracePt t="149566" x="2874963" y="4098925"/>
          <p14:tracePt t="149582" x="2857500" y="4037013"/>
          <p14:tracePt t="149599" x="2830513" y="4010025"/>
          <p14:tracePt t="149615" x="2803525" y="3990975"/>
          <p14:tracePt t="149632" x="2786063" y="3990975"/>
          <p14:tracePt t="149649" x="2751138" y="4010025"/>
          <p14:tracePt t="149666" x="2697163" y="4125913"/>
          <p14:tracePt t="149683" x="2660650" y="4224338"/>
          <p14:tracePt t="149698" x="2652713" y="4322763"/>
          <p14:tracePt t="149716" x="2660650" y="4419600"/>
          <p14:tracePt t="149732" x="2697163" y="4483100"/>
          <p14:tracePt t="149749" x="2751138" y="4510088"/>
          <p14:tracePt t="149765" x="2847975" y="4527550"/>
          <p14:tracePt t="149783" x="2990850" y="4491038"/>
          <p14:tracePt t="149798" x="3036888" y="4465638"/>
          <p14:tracePt t="149816" x="3062288" y="4402138"/>
          <p14:tracePt t="149832" x="3098800" y="4303713"/>
          <p14:tracePt t="149848" x="3098800" y="4214813"/>
          <p14:tracePt t="149866" x="3098800" y="4108450"/>
          <p14:tracePt t="149882" x="3054350" y="4000500"/>
          <p14:tracePt t="149899" x="3017838" y="3965575"/>
          <p14:tracePt t="149915" x="2990850" y="3956050"/>
          <p14:tracePt t="149932" x="2946400" y="3956050"/>
          <p14:tracePt t="149948" x="2857500" y="4017963"/>
          <p14:tracePt t="149966" x="2751138" y="4116388"/>
          <p14:tracePt t="149982" x="2660650" y="4276725"/>
          <p14:tracePt t="150000" x="2633663" y="4375150"/>
          <p14:tracePt t="150016" x="2633663" y="4473575"/>
          <p14:tracePt t="150032" x="2643188" y="4527550"/>
          <p14:tracePt t="150048" x="2670175" y="4562475"/>
          <p14:tracePt t="150065" x="2697163" y="4589463"/>
          <p14:tracePt t="150082" x="2732088" y="4589463"/>
          <p14:tracePt t="150099" x="2759075" y="4581525"/>
          <p14:tracePt t="150116" x="2830513" y="4518025"/>
          <p14:tracePt t="150131" x="2857500" y="4465638"/>
          <p14:tracePt t="150148" x="2894013" y="4394200"/>
          <p14:tracePt t="150165" x="2901950" y="4313238"/>
          <p14:tracePt t="150181" x="2901950" y="4251325"/>
          <p14:tracePt t="150198" x="2884488" y="4187825"/>
          <p14:tracePt t="150215" x="2847975" y="4152900"/>
          <p14:tracePt t="150232" x="2840038" y="4152900"/>
          <p14:tracePt t="150248" x="2813050" y="4160838"/>
          <p14:tracePt t="150265" x="2759075" y="4205288"/>
          <p14:tracePt t="150282" x="2670175" y="4303713"/>
          <p14:tracePt t="150299" x="2616200" y="4394200"/>
          <p14:tracePt t="150315" x="2581275" y="4500563"/>
          <p14:tracePt t="150332" x="2571750" y="4589463"/>
          <p14:tracePt t="150348" x="2581275" y="4625975"/>
          <p14:tracePt t="150365" x="2589213" y="4633913"/>
          <p14:tracePt t="150381" x="2616200" y="4633913"/>
          <p14:tracePt t="150398" x="2652713" y="4616450"/>
          <p14:tracePt t="150415" x="2732088" y="4554538"/>
          <p14:tracePt t="150432" x="2803525" y="4446588"/>
          <p14:tracePt t="150435" x="2830513" y="4394200"/>
          <p14:tracePt t="150448" x="2857500" y="4286250"/>
          <p14:tracePt t="150465" x="2884488" y="4179888"/>
          <p14:tracePt t="150481" x="2894013" y="4081463"/>
          <p14:tracePt t="150498" x="2874963" y="3983038"/>
          <p14:tracePt t="150515" x="2847975" y="3956050"/>
          <p14:tracePt t="150531" x="2822575" y="3938588"/>
          <p14:tracePt t="150548" x="2795588" y="3938588"/>
          <p14:tracePt t="150565" x="2660650" y="4017963"/>
          <p14:tracePt t="150581" x="2554288" y="4125913"/>
          <p14:tracePt t="150598" x="2465388" y="4259263"/>
          <p14:tracePt t="150615" x="2438400" y="4384675"/>
          <p14:tracePt t="150631" x="2446338" y="4510088"/>
          <p14:tracePt t="150649" x="2616200" y="4714875"/>
          <p14:tracePt t="150665" x="2751138" y="4768850"/>
          <p14:tracePt t="150682" x="2901950" y="4751388"/>
          <p14:tracePt t="150698" x="2973388" y="4697413"/>
          <p14:tracePt t="150715" x="3009900" y="4625975"/>
          <p14:tracePt t="150731" x="3009900" y="4537075"/>
          <p14:tracePt t="150749" x="3000375" y="4518025"/>
          <p14:tracePt t="150765" x="3000375" y="4510088"/>
          <p14:tracePt t="150781" x="2990850" y="4510088"/>
          <p14:tracePt t="150799" x="2965450" y="4537075"/>
          <p14:tracePt t="150815" x="2955925" y="4554538"/>
          <p14:tracePt t="150831" x="2946400" y="4562475"/>
          <p14:tracePt t="150971" x="2946400" y="4572000"/>
          <p14:tracePt t="151003" x="2955925" y="4572000"/>
          <p14:tracePt t="151010" x="2955925" y="4581525"/>
          <p14:tracePt t="151239" x="2965450" y="4581525"/>
          <p14:tracePt t="151246" x="2973388" y="4581525"/>
          <p14:tracePt t="151254" x="2982913" y="4581525"/>
          <p14:tracePt t="151264" x="3000375" y="4581525"/>
          <p14:tracePt t="151298" x="3125788" y="4545013"/>
          <p14:tracePt t="151331" x="3375025" y="4411663"/>
          <p14:tracePt t="151364" x="3581400" y="4251325"/>
          <p14:tracePt t="151381" x="3660775" y="4170363"/>
          <p14:tracePt t="151398" x="3697288" y="4116388"/>
          <p14:tracePt t="151415" x="3741738" y="4062413"/>
          <p14:tracePt t="151432" x="3768725" y="4037013"/>
          <p14:tracePt t="151447" x="3786188" y="4010025"/>
          <p14:tracePt t="151464" x="3848100" y="3973513"/>
          <p14:tracePt t="151481" x="3938588" y="3919538"/>
          <p14:tracePt t="151498" x="4054475" y="3848100"/>
          <p14:tracePt t="151514" x="4170363" y="3768725"/>
          <p14:tracePt t="151531" x="4394200" y="3589338"/>
          <p14:tracePt t="151547" x="4510088" y="3473450"/>
          <p14:tracePt t="151564" x="4598988" y="3394075"/>
          <p14:tracePt t="151580" x="4670425" y="3295650"/>
          <p14:tracePt t="151597" x="4714875" y="3214688"/>
          <p14:tracePt t="151614" x="4732338" y="3170238"/>
          <p14:tracePt t="151632" x="4741863" y="3108325"/>
          <p14:tracePt t="151648" x="4741863" y="3044825"/>
          <p14:tracePt t="151664" x="4741863" y="2946400"/>
          <p14:tracePt t="151680" x="4741863" y="2847975"/>
          <p14:tracePt t="151698" x="4751388" y="2768600"/>
          <p14:tracePt t="151715" x="4751388" y="2670175"/>
          <p14:tracePt t="151731" x="4776788" y="2562225"/>
          <p14:tracePt t="151748" x="4795838" y="2482850"/>
          <p14:tracePt t="151763" x="4830763" y="2411413"/>
          <p14:tracePt t="151780" x="4857750" y="2357438"/>
          <p14:tracePt t="151797" x="4894263" y="2286000"/>
          <p14:tracePt t="151813" x="4919663" y="2241550"/>
          <p14:tracePt t="151830" x="4946650" y="2187575"/>
          <p14:tracePt t="151848" x="4983163" y="2125663"/>
          <p14:tracePt t="151864" x="5027613" y="2054225"/>
          <p14:tracePt t="151880" x="5062538" y="2009775"/>
          <p14:tracePt t="151898" x="5089525" y="1955800"/>
          <p14:tracePt t="151914" x="5116513" y="1919288"/>
          <p14:tracePt t="151931" x="5143500" y="1893888"/>
          <p14:tracePt t="151947" x="5153025" y="1884363"/>
          <p14:tracePt t="151964" x="5180013" y="1874838"/>
          <p14:tracePt t="151980" x="5197475" y="1874838"/>
          <p14:tracePt t="151997" x="5259388" y="1884363"/>
          <p14:tracePt t="152014" x="5348288" y="1911350"/>
          <p14:tracePt t="152030" x="5446713" y="1955800"/>
          <p14:tracePt t="152048" x="5554663" y="2009775"/>
          <p14:tracePt t="152064" x="5680075" y="2098675"/>
          <p14:tracePt t="152080" x="5705475" y="2133600"/>
          <p14:tracePt t="152098" x="5732463" y="2160588"/>
          <p14:tracePt t="152113" x="5741988" y="2187575"/>
          <p14:tracePt t="152130" x="5751513" y="2214563"/>
          <p14:tracePt t="152147" x="5751513" y="2259013"/>
          <p14:tracePt t="152163" x="5751513" y="2322513"/>
          <p14:tracePt t="152180" x="5724525" y="2428875"/>
          <p14:tracePt t="152197" x="5697538" y="2517775"/>
          <p14:tracePt t="152213" x="5680075" y="2589213"/>
          <p14:tracePt t="152230" x="5653088" y="2660650"/>
          <p14:tracePt t="152247" x="5626100" y="2714625"/>
          <p14:tracePt t="152263" x="5599113" y="2786063"/>
          <p14:tracePt t="152280" x="5572125" y="2830513"/>
          <p14:tracePt t="152297" x="5527675" y="2901950"/>
          <p14:tracePt t="152313" x="5500688" y="2955925"/>
          <p14:tracePt t="152330" x="5473700" y="2990850"/>
          <p14:tracePt t="152347" x="5446713" y="3036888"/>
          <p14:tracePt t="152363" x="5419725" y="3071813"/>
          <p14:tracePt t="152380" x="5394325" y="3098800"/>
          <p14:tracePt t="152398" x="5367338" y="3133725"/>
          <p14:tracePt t="152413" x="5340350" y="3160713"/>
          <p14:tracePt t="152430" x="5330825" y="3170238"/>
          <p14:tracePt t="152446" x="5303838" y="3187700"/>
          <p14:tracePt t="152463" x="5276850" y="3197225"/>
          <p14:tracePt t="152480" x="5259388" y="3197225"/>
          <p14:tracePt t="152497" x="5170488" y="3187700"/>
          <p14:tracePt t="152513" x="5089525" y="3170238"/>
          <p14:tracePt t="152530" x="5027613" y="3143250"/>
          <p14:tracePt t="152547" x="4983163" y="3116263"/>
          <p14:tracePt t="152564" x="4946650" y="3089275"/>
          <p14:tracePt t="152579" x="4919663" y="3062288"/>
          <p14:tracePt t="152596" x="4894263" y="3044825"/>
          <p14:tracePt t="152614" x="4867275" y="3000375"/>
          <p14:tracePt t="152630" x="4840288" y="2982913"/>
          <p14:tracePt t="152647" x="4822825" y="2955925"/>
          <p14:tracePt t="152663" x="4803775" y="2919413"/>
          <p14:tracePt t="152679" x="4786313" y="2894013"/>
          <p14:tracePt t="152697" x="4776788" y="2857500"/>
          <p14:tracePt t="152714" x="4768850" y="2803525"/>
          <p14:tracePt t="152730" x="4768850" y="2751138"/>
          <p14:tracePt t="152746" x="4768850" y="2714625"/>
          <p14:tracePt t="152763" x="4768850" y="2652713"/>
          <p14:tracePt t="152780" x="4768850" y="2608263"/>
          <p14:tracePt t="152796" x="4776788" y="2554288"/>
          <p14:tracePt t="152813" x="4813300" y="2465388"/>
          <p14:tracePt t="152831" x="4848225" y="2339975"/>
          <p14:tracePt t="152846" x="4884738" y="2251075"/>
          <p14:tracePt t="152863" x="4911725" y="2179638"/>
          <p14:tracePt t="152879" x="4938713" y="2108200"/>
          <p14:tracePt t="152896" x="4965700" y="2054225"/>
          <p14:tracePt t="152913" x="4991100" y="2017713"/>
          <p14:tracePt t="152930" x="5037138" y="1973263"/>
          <p14:tracePt t="152946" x="5062538" y="1946275"/>
          <p14:tracePt t="152963" x="5081588" y="1928813"/>
          <p14:tracePt t="152979" x="5108575" y="1911350"/>
          <p14:tracePt t="152996" x="5143500" y="1893888"/>
          <p14:tracePt t="153013" x="5205413" y="1866900"/>
          <p14:tracePt t="153029" x="5313363" y="1847850"/>
          <p14:tracePt t="153046" x="5446713" y="1839913"/>
          <p14:tracePt t="153062" x="5483225" y="1857375"/>
          <p14:tracePt t="153079" x="5510213" y="1884363"/>
          <p14:tracePt t="153096" x="5537200" y="1901825"/>
          <p14:tracePt t="153113" x="5562600" y="1946275"/>
          <p14:tracePt t="153129" x="5589588" y="1982788"/>
          <p14:tracePt t="153146" x="5608638" y="2044700"/>
          <p14:tracePt t="153163" x="5653088" y="2187575"/>
          <p14:tracePt t="153180" x="5670550" y="2286000"/>
          <p14:tracePt t="153196" x="5680075" y="2384425"/>
          <p14:tracePt t="153213" x="5688013" y="2482850"/>
          <p14:tracePt t="153229" x="5688013" y="2581275"/>
          <p14:tracePt t="153246" x="5688013" y="2660650"/>
          <p14:tracePt t="153263" x="5688013" y="2741613"/>
          <p14:tracePt t="153279" x="5653088" y="2847975"/>
          <p14:tracePt t="153296" x="5626100" y="2928938"/>
          <p14:tracePt t="153313" x="5589588" y="3009900"/>
          <p14:tracePt t="153329" x="5562600" y="3054350"/>
          <p14:tracePt t="153346" x="5545138" y="3089275"/>
          <p14:tracePt t="153364" x="5527675" y="3116263"/>
          <p14:tracePt t="153380" x="5491163" y="3143250"/>
          <p14:tracePt t="153398" x="5465763" y="3170238"/>
          <p14:tracePt t="153413" x="5446713" y="3187700"/>
          <p14:tracePt t="153429" x="5402263" y="3214688"/>
          <p14:tracePt t="153446" x="5384800" y="3224213"/>
          <p14:tracePt t="153463" x="5330825" y="3232150"/>
          <p14:tracePt t="153479" x="5286375" y="3214688"/>
          <p14:tracePt t="153497" x="5197475" y="3160713"/>
          <p14:tracePt t="153512" x="5108575" y="3081338"/>
          <p14:tracePt t="153529" x="5045075" y="3017838"/>
          <p14:tracePt t="153547" x="4973638" y="2938463"/>
          <p14:tracePt t="153563" x="4929188" y="2847975"/>
          <p14:tracePt t="153580" x="4875213" y="2732088"/>
          <p14:tracePt t="153598" x="4857750" y="2652713"/>
          <p14:tracePt t="153613" x="4848225" y="2589213"/>
          <p14:tracePt t="153629" x="4848225" y="2527300"/>
          <p14:tracePt t="153646" x="4848225" y="2465388"/>
          <p14:tracePt t="153662" x="4848225" y="2384425"/>
          <p14:tracePt t="153679" x="4875213" y="2286000"/>
          <p14:tracePt t="153698" x="4929188" y="2143125"/>
          <p14:tracePt t="153712" x="4956175" y="2071688"/>
          <p14:tracePt t="153729" x="4983163" y="2036763"/>
          <p14:tracePt t="153745" x="5010150" y="2009775"/>
          <p14:tracePt t="153763" x="5045075" y="1982788"/>
          <p14:tracePt t="153780" x="5081588" y="1955800"/>
          <p14:tracePt t="153796" x="5108575" y="1938338"/>
          <p14:tracePt t="153812" x="5160963" y="1928813"/>
          <p14:tracePt t="153828" x="5214938" y="1928813"/>
          <p14:tracePt t="153845" x="5322888" y="1973263"/>
          <p14:tracePt t="153862" x="5419725" y="2027238"/>
          <p14:tracePt t="153879" x="5562600" y="2081213"/>
          <p14:tracePt t="153896" x="5661025" y="2152650"/>
          <p14:tracePt t="153912" x="5697538" y="2232025"/>
          <p14:tracePt t="153929" x="5705475" y="2374900"/>
          <p14:tracePt t="153946" x="5680075" y="2473325"/>
          <p14:tracePt t="153962" x="5634038" y="2581275"/>
          <p14:tracePt t="153978" x="5537200" y="2687638"/>
          <p14:tracePt t="153996" x="5429250" y="2803525"/>
          <p14:tracePt t="154012" x="5330825" y="2911475"/>
          <p14:tracePt t="154029" x="5251450" y="2973388"/>
          <p14:tracePt t="154045" x="5205413" y="3009900"/>
          <p14:tracePt t="154062" x="5197475" y="3017838"/>
          <p14:tracePt t="154079" x="5180013" y="3009900"/>
          <p14:tracePt t="154095" x="5153025" y="2982913"/>
          <p14:tracePt t="154112" x="5126038" y="2938463"/>
          <p14:tracePt t="154129" x="5108575" y="2894013"/>
          <p14:tracePt t="154146" x="5099050" y="2847975"/>
          <p14:tracePt t="154162" x="5099050" y="2830513"/>
          <p14:tracePt t="154197" x="5126038" y="2813050"/>
          <p14:tracePt t="154211" x="5187950" y="2813050"/>
          <p14:tracePt t="154229" x="5330825" y="2813050"/>
          <p14:tracePt t="154245" x="5545138" y="2813050"/>
          <p14:tracePt t="154262" x="5813425" y="2840038"/>
          <p14:tracePt t="154279" x="6045200" y="2840038"/>
          <p14:tracePt t="154296" x="6296025" y="2840038"/>
          <p14:tracePt t="154312" x="6446838" y="2822575"/>
          <p14:tracePt t="154329" x="6581775" y="2803525"/>
          <p14:tracePt t="154345" x="6715125" y="2803525"/>
          <p14:tracePt t="154361" x="6858000" y="2840038"/>
          <p14:tracePt t="154379" x="7010400" y="2874963"/>
          <p14:tracePt t="154397" x="7116763" y="2911475"/>
          <p14:tracePt t="154412" x="7277100" y="2955925"/>
          <p14:tracePt t="154429" x="7348538" y="2990850"/>
          <p14:tracePt t="154445" x="7375525" y="3009900"/>
          <p14:tracePt t="154462" x="7402513" y="3036888"/>
          <p14:tracePt t="154478" x="7439025" y="3062288"/>
          <p14:tracePt t="154496" x="7473950" y="3089275"/>
          <p14:tracePt t="154512" x="7634288" y="3152775"/>
          <p14:tracePt t="154528" x="7751763" y="3205163"/>
          <p14:tracePt t="154545" x="7858125" y="3295650"/>
          <p14:tracePt t="154562" x="7974013" y="3402013"/>
          <p14:tracePt t="154578" x="8081963" y="3536950"/>
          <p14:tracePt t="154595" x="8197850" y="3679825"/>
          <p14:tracePt t="154612" x="8358188" y="3902075"/>
          <p14:tracePt t="154629" x="8439150" y="4054475"/>
          <p14:tracePt t="154645" x="8545513" y="4205288"/>
          <p14:tracePt t="154661" x="8688388" y="4367213"/>
          <p14:tracePt t="154679" x="8848725" y="4510088"/>
          <p14:tracePt t="154695" x="9001125" y="4633913"/>
          <p14:tracePt t="154711" x="9134475" y="4724400"/>
          <p14:tracePt t="154729" x="9304338" y="4803775"/>
          <p14:tracePt t="154745" x="9394825" y="4857750"/>
          <p14:tracePt t="154762" x="9456738" y="4884738"/>
          <p14:tracePt t="154778" x="9510713" y="4911725"/>
          <p14:tracePt t="154795" x="9563100" y="4938713"/>
          <p14:tracePt t="154811" x="9634538" y="4973638"/>
          <p14:tracePt t="154829" x="9705975" y="5010150"/>
          <p14:tracePt t="154846" x="9804400" y="5045075"/>
          <p14:tracePt t="154862" x="9848850" y="5062538"/>
          <p14:tracePt t="154878" x="9885363" y="5089525"/>
          <p14:tracePt t="154894" x="9912350" y="5099050"/>
          <p14:tracePt t="154911" x="9920288" y="5099050"/>
          <p14:tracePt t="154945" x="9929813" y="5099050"/>
          <p14:tracePt t="154961" x="9939338" y="5072063"/>
          <p14:tracePt t="154978" x="9947275" y="5054600"/>
          <p14:tracePt t="154995" x="9947275" y="5010150"/>
          <p14:tracePt t="155011" x="9920288" y="4983163"/>
          <p14:tracePt t="155028" x="9885363" y="4956175"/>
          <p14:tracePt t="155045" x="9831388" y="4946650"/>
          <p14:tracePt t="155061" x="9777413" y="4956175"/>
          <p14:tracePt t="155078" x="9742488" y="4983163"/>
          <p14:tracePt t="155094" x="9715500" y="5010150"/>
          <p14:tracePt t="155111" x="9698038" y="5037138"/>
          <p14:tracePt t="155128" x="9680575" y="5081588"/>
          <p14:tracePt t="155145" x="9680575" y="5133975"/>
          <p14:tracePt t="155161" x="9688513" y="5170488"/>
          <p14:tracePt t="155179" x="9725025" y="5224463"/>
          <p14:tracePt t="155194" x="9752013" y="5251450"/>
          <p14:tracePt t="155211" x="9786938" y="5259388"/>
          <p14:tracePt t="155228" x="9823450" y="5251450"/>
          <p14:tracePt t="155245" x="9894888" y="5205413"/>
          <p14:tracePt t="155261" x="9956800" y="5126038"/>
          <p14:tracePt t="155279" x="10001250" y="4965700"/>
          <p14:tracePt t="155295" x="10001250" y="4884738"/>
          <p14:tracePt t="155311" x="10001250" y="4795838"/>
          <p14:tracePt t="155327" x="9966325" y="4732338"/>
          <p14:tracePt t="155345" x="9920288" y="4705350"/>
          <p14:tracePt t="155361" x="9831388" y="4687888"/>
          <p14:tracePt t="155379" x="9599613" y="4724400"/>
          <p14:tracePt t="155396" x="9447213" y="4822825"/>
          <p14:tracePt t="155411" x="9340850" y="4929188"/>
          <p14:tracePt t="155428" x="9286875" y="5037138"/>
          <p14:tracePt t="155444" x="9269413" y="5133975"/>
          <p14:tracePt t="155461" x="9304338" y="5241925"/>
          <p14:tracePt t="155478" x="9385300" y="5348288"/>
          <p14:tracePt t="155495" x="9510713" y="5402263"/>
          <p14:tracePt t="155511" x="9563100" y="5411788"/>
          <p14:tracePt t="155527" x="9617075" y="5402263"/>
          <p14:tracePt t="155544" x="9671050" y="5375275"/>
          <p14:tracePt t="155560" x="9715500" y="5322888"/>
          <p14:tracePt t="155578" x="9759950" y="5251450"/>
          <p14:tracePt t="155595" x="9813925" y="5108575"/>
          <p14:tracePt t="155611" x="9848850" y="5010150"/>
          <p14:tracePt t="155628" x="9848850" y="4911725"/>
          <p14:tracePt t="155644" x="9840913" y="4813300"/>
          <p14:tracePt t="155660" x="9804400" y="4741863"/>
          <p14:tracePt t="155677" x="9777413" y="4697413"/>
          <p14:tracePt t="155694" x="9752013" y="4679950"/>
          <p14:tracePt t="155712" x="9688513" y="4697413"/>
          <p14:tracePt t="155727" x="9609138" y="4795838"/>
          <p14:tracePt t="155744" x="9537700" y="4911725"/>
          <p14:tracePt t="155760" x="9510713" y="5018088"/>
          <p14:tracePt t="155779" x="9501188" y="5081588"/>
          <p14:tracePt t="155794" x="9510713" y="5108575"/>
          <p14:tracePt t="155811" x="9545638" y="5133975"/>
          <p14:tracePt t="155827" x="9626600" y="5133975"/>
          <p14:tracePt t="155843" x="9715500" y="5089525"/>
          <p14:tracePt t="155861" x="9804400" y="5018088"/>
          <p14:tracePt t="155877" x="9848850" y="4956175"/>
          <p14:tracePt t="155894" x="9885363" y="4902200"/>
          <p14:tracePt t="155910" x="9902825" y="4857750"/>
          <p14:tracePt t="155928" x="9902825" y="4786313"/>
          <p14:tracePt t="155931" x="9902825" y="4751388"/>
          <p14:tracePt t="155944" x="9875838" y="4670425"/>
          <p14:tracePt t="155961" x="9831388" y="4616450"/>
          <p14:tracePt t="155977" x="9786938" y="4581525"/>
          <p14:tracePt t="155994" x="9698038" y="4581525"/>
          <p14:tracePt t="156011" x="9617075" y="4608513"/>
          <p14:tracePt t="156028" x="9537700" y="4697413"/>
          <p14:tracePt t="156044" x="9474200" y="4857750"/>
          <p14:tracePt t="156060" x="9466263" y="4956175"/>
          <p14:tracePt t="156077" x="9483725" y="5062538"/>
          <p14:tracePt t="156094" x="9545638" y="5133975"/>
          <p14:tracePt t="156110" x="9634538" y="5180013"/>
          <p14:tracePt t="156127" x="9742488" y="5187950"/>
          <p14:tracePt t="156145" x="9902825" y="5116513"/>
          <p14:tracePt t="156162" x="10001250" y="5045075"/>
          <p14:tracePt t="156177" x="10045700" y="4973638"/>
          <p14:tracePt t="156193" x="10082213" y="4911725"/>
          <p14:tracePt t="156210" x="10082213" y="4857750"/>
          <p14:tracePt t="156227" x="10082213" y="4813300"/>
          <p14:tracePt t="156244" x="10055225" y="4759325"/>
          <p14:tracePt t="156260" x="9991725" y="4714875"/>
          <p14:tracePt t="156277" x="9939338" y="4714875"/>
          <p14:tracePt t="156293" x="9894888" y="4741863"/>
          <p14:tracePt t="156310" x="9867900" y="4776788"/>
          <p14:tracePt t="156327" x="9848850" y="4803775"/>
          <p14:tracePt t="156344" x="9848850" y="4840288"/>
          <p14:tracePt t="156362" x="9867900" y="4875213"/>
          <p14:tracePt t="156377" x="9885363" y="4902200"/>
          <p14:tracePt t="156395" x="9920288" y="4902200"/>
          <p14:tracePt t="156410" x="9947275" y="4902200"/>
          <p14:tracePt t="156427" x="9966325" y="4884738"/>
          <p14:tracePt t="156443" x="9991725" y="4857750"/>
          <p14:tracePt t="156461" x="10001250" y="4822825"/>
          <p14:tracePt t="156478" x="10001250" y="4786313"/>
          <p14:tracePt t="156494" x="10001250" y="4751388"/>
          <p14:tracePt t="156510" x="9974263" y="4714875"/>
          <p14:tracePt t="156526" x="9929813" y="4687888"/>
          <p14:tracePt t="156543" x="9875838" y="4679950"/>
          <p14:tracePt t="156560" x="9823450" y="4687888"/>
          <p14:tracePt t="156578" x="9759950" y="4751388"/>
          <p14:tracePt t="156594" x="9732963" y="4848225"/>
          <p14:tracePt t="156610" x="9715500" y="4946650"/>
          <p14:tracePt t="156627" x="9715500" y="5045075"/>
          <p14:tracePt t="156643" x="9725025" y="5099050"/>
          <p14:tracePt t="156660" x="9752013" y="5116513"/>
          <p14:tracePt t="156677" x="9769475" y="5126038"/>
          <p14:tracePt t="156693" x="9813925" y="5116513"/>
          <p14:tracePt t="156710" x="9840913" y="5081588"/>
          <p14:tracePt t="156726" x="9867900" y="5037138"/>
          <p14:tracePt t="156743" x="9875838" y="5000625"/>
          <p14:tracePt t="156760" x="9875838" y="4973638"/>
          <p14:tracePt t="156777" x="9875838" y="4956175"/>
          <p14:tracePt t="156793" x="9867900" y="4956175"/>
          <p14:tracePt t="156811" x="9848850" y="4956175"/>
          <p14:tracePt t="156827" x="9796463" y="5000625"/>
          <p14:tracePt t="156843" x="9769475" y="5037138"/>
          <p14:tracePt t="156859" x="9742488" y="5072063"/>
          <p14:tracePt t="156876" x="9732963" y="5099050"/>
          <p14:tracePt t="156893" x="9732963" y="5116513"/>
          <p14:tracePt t="156909" x="9732963" y="5126038"/>
          <p14:tracePt t="156986" x="9725025" y="5133975"/>
          <p14:tracePt t="156997" x="9705975" y="5143500"/>
          <p14:tracePt t="157005" x="9671050" y="5143500"/>
          <p14:tracePt t="157012" x="9626600" y="5143500"/>
          <p14:tracePt t="157027" x="9501188" y="5170488"/>
          <p14:tracePt t="157043" x="9375775" y="5187950"/>
          <p14:tracePt t="157060" x="9348788" y="5187950"/>
          <p14:tracePt t="157076" x="9313863" y="5187950"/>
          <p14:tracePt t="157093" x="9269413" y="5170488"/>
          <p14:tracePt t="157109" x="9259888" y="5170488"/>
          <p14:tracePt t="157179" x="9259888" y="5160963"/>
          <p14:tracePt t="157187" x="9269413" y="5153025"/>
          <p14:tracePt t="157197" x="9286875" y="5133975"/>
          <p14:tracePt t="157210" x="9304338" y="5116513"/>
          <p14:tracePt t="157227" x="9340850" y="5089525"/>
          <p14:tracePt t="157243" x="9367838" y="5062538"/>
          <p14:tracePt t="157260" x="9385300" y="5045075"/>
          <p14:tracePt t="157277" x="9394825" y="5018088"/>
          <p14:tracePt t="157350" x="9385300" y="5018088"/>
          <p14:tracePt t="157357" x="9375775" y="5018088"/>
          <p14:tracePt t="157365" x="9367838" y="5027613"/>
          <p14:tracePt t="157377" x="9348788" y="5037138"/>
          <p14:tracePt t="157393" x="9313863" y="5045075"/>
          <p14:tracePt t="157410" x="9296400" y="5054600"/>
          <p14:tracePt t="157453" x="9296400" y="5062538"/>
          <p14:tracePt t="157615" x="9242425" y="5081588"/>
          <p14:tracePt t="157622" x="9153525" y="5108575"/>
          <p14:tracePt t="157631" x="9045575" y="5143500"/>
          <p14:tracePt t="157642" x="8885238" y="5205413"/>
          <p14:tracePt t="157659" x="8269288" y="5419725"/>
          <p14:tracePt t="157676" x="6946900" y="5751513"/>
          <p14:tracePt t="157692" x="6116638" y="5919788"/>
          <p14:tracePt t="157709" x="5473700" y="6045200"/>
          <p14:tracePt t="157725" x="5037138" y="6116638"/>
          <p14:tracePt t="157742" x="4598988" y="6224588"/>
          <p14:tracePt t="157759" x="4313238" y="6303963"/>
          <p14:tracePt t="157776" x="4116388" y="6384925"/>
          <p14:tracePt t="157793" x="3938588" y="6465888"/>
          <p14:tracePt t="157809" x="3857625" y="6527800"/>
          <p14:tracePt t="157826" x="3822700" y="6581775"/>
          <p14:tracePt t="157842" x="3786188" y="6643688"/>
          <p14:tracePt t="157859" x="3759200" y="6680200"/>
          <p14:tracePt t="157876" x="3732213" y="6732588"/>
          <p14:tracePt t="157892" x="3714750" y="6777038"/>
          <p14:tracePt t="157911" x="3687763" y="6848475"/>
          <p14:tracePt t="157925" x="3660775" y="6848475"/>
          <p14:tracePt t="157942" x="3633788" y="6848475"/>
          <p14:tracePt t="157959" x="3608388" y="6848475"/>
          <p14:tracePt t="157976" x="3581400" y="6848475"/>
          <p14:tracePt t="157992" x="3509963" y="6848475"/>
          <p14:tracePt t="158010" x="3322638" y="6848475"/>
          <p14:tracePt t="158025" x="3179763" y="6848475"/>
          <p14:tracePt t="158042" x="3027363" y="6848475"/>
          <p14:tracePt t="158059" x="2919413" y="6848475"/>
          <p14:tracePt t="158076" x="2830513" y="6848475"/>
          <p14:tracePt t="158092" x="2803525" y="6848475"/>
          <p14:tracePt t="158110" x="2776538" y="6848475"/>
          <p14:tracePt t="158127" x="2768600" y="6848475"/>
          <p14:tracePt t="158195" x="2759075" y="6848475"/>
          <p14:tracePt t="158215" x="2732088" y="6848475"/>
          <p14:tracePt t="158225" x="2705100" y="6848475"/>
          <p14:tracePt t="158231" x="2652713" y="6840538"/>
          <p14:tracePt t="158242" x="2598738" y="6831013"/>
          <p14:tracePt t="158259" x="2446338" y="6804025"/>
          <p14:tracePt t="158276" x="2384425" y="6786563"/>
          <p14:tracePt t="158292" x="2366963" y="6786563"/>
          <p14:tracePt t="158459" x="2357438" y="6786563"/>
          <p14:tracePt t="158479" x="2347913" y="6786563"/>
          <p14:tracePt t="158484" x="2339975" y="6804025"/>
          <p14:tracePt t="158493" x="2339975" y="6813550"/>
          <p14:tracePt t="158508" x="2339975" y="6831013"/>
          <p14:tracePt t="158525" x="2330450" y="6848475"/>
          <p14:tracePt t="158562" x="2339975" y="6848475"/>
          <p14:tracePt t="158575" x="2347913" y="6848475"/>
          <p14:tracePt t="158592" x="2384425" y="6848475"/>
          <p14:tracePt t="158609" x="2401888" y="6848475"/>
          <p14:tracePt t="158625" x="2428875" y="6848475"/>
          <p14:tracePt t="158642" x="2446338" y="6848475"/>
          <p14:tracePt t="158659" x="2455863" y="6848475"/>
          <p14:tracePt t="158675" x="2465388" y="6848475"/>
          <p14:tracePt t="158691" x="2473325" y="6848475"/>
          <p14:tracePt t="158883" x="2473325" y="6831013"/>
          <p14:tracePt t="158891" x="2482850" y="6823075"/>
          <p14:tracePt t="158898" x="2490788" y="6813550"/>
          <p14:tracePt t="158908" x="2500313" y="6796088"/>
          <p14:tracePt t="158925" x="2517775" y="6769100"/>
          <p14:tracePt t="158941" x="2544763" y="6742113"/>
          <p14:tracePt t="158946" x="2554288" y="6732588"/>
          <p14:tracePt t="158958" x="2571750" y="6724650"/>
          <p14:tracePt t="158975" x="2589213" y="6724650"/>
          <p14:tracePt t="158991" x="2633663" y="6715125"/>
          <p14:tracePt t="159008" x="2687638" y="6732588"/>
          <p14:tracePt t="159025" x="2786063" y="6769100"/>
          <p14:tracePt t="159041" x="2901950" y="6804025"/>
          <p14:tracePt t="159058" x="3036888" y="6848475"/>
          <p14:tracePt t="159075" x="3152775" y="6848475"/>
          <p14:tracePt t="159092" x="3303588" y="6848475"/>
          <p14:tracePt t="159109" x="3375025" y="6848475"/>
          <p14:tracePt t="159124" x="3473450" y="6813550"/>
          <p14:tracePt t="159141" x="3581400" y="6777038"/>
          <p14:tracePt t="159158" x="3732213" y="6732588"/>
          <p14:tracePt t="159174" x="3946525" y="6661150"/>
          <p14:tracePt t="159192" x="4402138" y="6446838"/>
          <p14:tracePt t="159208" x="4697413" y="6232525"/>
          <p14:tracePt t="159226" x="5000625" y="5991225"/>
          <p14:tracePt t="159241" x="5313363" y="5732463"/>
          <p14:tracePt t="159257" x="5616575" y="5473700"/>
          <p14:tracePt t="159274" x="5840413" y="5276850"/>
          <p14:tracePt t="159292" x="6126163" y="5037138"/>
          <p14:tracePt t="159309" x="6259513" y="4938713"/>
          <p14:tracePt t="159324" x="6303963" y="4894263"/>
          <p14:tracePt t="159341" x="6313488" y="4884738"/>
          <p14:tracePt t="159499" x="6323013" y="4875213"/>
          <p14:tracePt t="159507" x="6330950" y="4867275"/>
          <p14:tracePt t="159515" x="6348413" y="4857750"/>
          <p14:tracePt t="159524" x="6357938" y="4840288"/>
          <p14:tracePt t="159541" x="6375400" y="4803775"/>
          <p14:tracePt t="159558" x="6375400" y="4759325"/>
          <p14:tracePt t="159574" x="6348413" y="4679950"/>
          <p14:tracePt t="159590" x="6303963" y="4643438"/>
          <p14:tracePt t="159608" x="6215063" y="4633913"/>
          <p14:tracePt t="159624" x="6170613" y="4643438"/>
          <p14:tracePt t="159641" x="6153150" y="4652963"/>
          <p14:tracePt t="159687" x="6170613" y="4652963"/>
          <p14:tracePt t="159695" x="6224588" y="4652963"/>
          <p14:tracePt t="159707" x="6323013" y="4616450"/>
          <p14:tracePt t="159725" x="6554788" y="4545013"/>
          <p14:tracePt t="159741" x="6751638" y="4483100"/>
          <p14:tracePt t="159757" x="6848475" y="4429125"/>
          <p14:tracePt t="159774" x="6858000" y="4429125"/>
          <p14:tracePt t="159808" x="6840538" y="4438650"/>
          <p14:tracePt t="159824" x="6732588" y="4554538"/>
          <p14:tracePt t="159841" x="6562725" y="4741863"/>
          <p14:tracePt t="159859" x="5919788" y="5116513"/>
          <p14:tracePt t="159874" x="5099050" y="5465763"/>
          <p14:tracePt t="159890" x="4179888" y="5732463"/>
          <p14:tracePt t="159907" x="3411538" y="5946775"/>
          <p14:tracePt t="159924" x="3062288" y="6018213"/>
          <p14:tracePt t="159941" x="2955925" y="6081713"/>
          <p14:tracePt t="159958" x="2946400" y="6108700"/>
          <p14:tracePt t="159975" x="2946400" y="6126163"/>
          <p14:tracePt t="159990" x="2946400" y="6205538"/>
          <p14:tracePt t="160007" x="2928938" y="6303963"/>
          <p14:tracePt t="160023" x="2894013" y="6402388"/>
          <p14:tracePt t="160041" x="2847975" y="6518275"/>
          <p14:tracePt t="160058" x="2795588" y="6697663"/>
          <p14:tracePt t="160074" x="2759075" y="6813550"/>
          <p14:tracePt t="160090" x="2697163" y="6848475"/>
          <p14:tracePt t="160107" x="2633663" y="6848475"/>
          <p14:tracePt t="160123" x="2589213" y="6848475"/>
          <p14:tracePt t="160140" x="2571750" y="6848475"/>
          <p14:tracePt t="160242" x="2581275" y="6848475"/>
          <p14:tracePt t="160251" x="2589213" y="6848475"/>
          <p14:tracePt t="160258" x="2598738" y="6848475"/>
          <p14:tracePt t="160274" x="2616200" y="6848475"/>
          <p14:tracePt t="160437" x="2598738" y="6848475"/>
          <p14:tracePt t="160445" x="2581275" y="6848475"/>
          <p14:tracePt t="160456" x="2562225" y="6848475"/>
          <p14:tracePt t="160474" x="2536825" y="6848475"/>
          <p14:tracePt t="160478" x="2527300" y="6848475"/>
          <p14:tracePt t="160490" x="2517775" y="6848475"/>
          <p14:tracePt t="160627" x="2500313" y="6848475"/>
          <p14:tracePt t="160635" x="2490788" y="6848475"/>
          <p14:tracePt t="160643" x="2473325" y="6848475"/>
          <p14:tracePt t="160657" x="2455863" y="6848475"/>
          <p14:tracePt t="160673" x="2393950" y="6848475"/>
          <p14:tracePt t="160690" x="2347913" y="6848475"/>
          <p14:tracePt t="160706" x="2322513" y="6848475"/>
          <p14:tracePt t="160723" x="2295525" y="6848475"/>
          <p14:tracePt t="160740" x="2286000" y="6848475"/>
          <p14:tracePt t="160831" x="2268538" y="6848475"/>
          <p14:tracePt t="160843" x="2259013" y="6848475"/>
          <p14:tracePt t="160852" x="2251075" y="6848475"/>
          <p14:tracePt t="160859" x="2241550" y="6848475"/>
          <p14:tracePt t="160873" x="2232025" y="6848475"/>
          <p14:tracePt t="160890" x="2214563" y="6848475"/>
          <p14:tracePt t="160906" x="2205038" y="6848475"/>
          <p14:tracePt t="160924" x="2187575" y="6848475"/>
          <p14:tracePt t="160940" x="2160588" y="6848475"/>
          <p14:tracePt t="160956" x="2143125" y="6831013"/>
          <p14:tracePt t="160973" x="2116138" y="6813550"/>
          <p14:tracePt t="160978" x="2098675" y="6796088"/>
          <p14:tracePt t="160991" x="2081213" y="6769100"/>
          <p14:tracePt t="161007" x="2054225" y="6751638"/>
          <p14:tracePt t="161023" x="2044700" y="6742113"/>
          <p14:tracePt t="161091" x="2044700" y="6732588"/>
          <p14:tracePt t="161115" x="2036763" y="6732588"/>
          <p14:tracePt t="161646" x="2044700" y="6751638"/>
          <p14:tracePt t="161656" x="2054225" y="6751638"/>
          <p14:tracePt t="161672" x="2089150" y="6732588"/>
          <p14:tracePt t="161706" x="2170113" y="6688138"/>
          <p14:tracePt t="161739" x="2224088" y="6653213"/>
          <p14:tracePt t="161772" x="2241550" y="6643688"/>
          <p14:tracePt t="161821" x="2241550" y="6634163"/>
          <p14:tracePt t="161878" x="2232025" y="6634163"/>
          <p14:tracePt t="161883" x="2224088" y="6653213"/>
          <p14:tracePt t="161891" x="2205038" y="6661150"/>
          <p14:tracePt t="161905" x="2179638" y="6670675"/>
          <p14:tracePt t="161923" x="2143125" y="6688138"/>
          <p14:tracePt t="161939" x="2125663" y="6688138"/>
          <p14:tracePt t="161956" x="2116138" y="6697663"/>
          <p14:tracePt t="162037" x="2108200" y="6697663"/>
          <p14:tracePt t="162043" x="2081213" y="6697663"/>
          <p14:tracePt t="162055" x="2054225" y="6697663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01" y="2879107"/>
            <a:ext cx="3029370" cy="301123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4597" y="5931858"/>
            <a:ext cx="311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/>
              <a:t>Original citra mxn</a:t>
            </a:r>
            <a:endParaRPr lang="en-US" sz="2400" b="1"/>
          </a:p>
        </p:txBody>
      </p:sp>
      <p:cxnSp>
        <p:nvCxnSpPr>
          <p:cNvPr id="55" name="Elbow Connector 54"/>
          <p:cNvCxnSpPr/>
          <p:nvPr/>
        </p:nvCxnSpPr>
        <p:spPr>
          <a:xfrm flipV="1">
            <a:off x="4220348" y="3673391"/>
            <a:ext cx="1785689" cy="892110"/>
          </a:xfrm>
          <a:prstGeom prst="bentConnector3">
            <a:avLst>
              <a:gd name="adj1" fmla="val 5062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83661" y="1677773"/>
            <a:ext cx="3118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/>
              <a:t>u(mxk) ,</a:t>
            </a:r>
          </a:p>
          <a:p>
            <a:pPr algn="ctr"/>
            <a:r>
              <a:rPr lang="en-ID" sz="2400" b="1"/>
              <a:t>L(kxk)</a:t>
            </a:r>
          </a:p>
          <a:p>
            <a:pPr algn="ctr"/>
            <a:r>
              <a:rPr lang="en-ID" sz="2400" b="1"/>
              <a:t>A(nxk)</a:t>
            </a:r>
          </a:p>
          <a:p>
            <a:pPr algn="ctr"/>
            <a:r>
              <a:rPr lang="en-ID" sz="2400" b="1"/>
              <a:t>Dari : m*n menjadi k*(m+n+1)</a:t>
            </a:r>
            <a:endParaRPr lang="en-US" sz="2400" b="1"/>
          </a:p>
        </p:txBody>
      </p:sp>
      <p:sp>
        <p:nvSpPr>
          <p:cNvPr id="50" name="TextBox 49"/>
          <p:cNvSpPr txBox="1"/>
          <p:nvPr/>
        </p:nvSpPr>
        <p:spPr>
          <a:xfrm>
            <a:off x="6494372" y="6393522"/>
            <a:ext cx="4155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/>
              <a:t>Citra hasil decompresi: mxn</a:t>
            </a:r>
            <a:endParaRPr lang="en-US" sz="2400" b="1"/>
          </a:p>
        </p:txBody>
      </p:sp>
      <p:grpSp>
        <p:nvGrpSpPr>
          <p:cNvPr id="51" name="Group 50"/>
          <p:cNvGrpSpPr/>
          <p:nvPr/>
        </p:nvGrpSpPr>
        <p:grpSpPr>
          <a:xfrm>
            <a:off x="666942" y="238145"/>
            <a:ext cx="3001245" cy="2599442"/>
            <a:chOff x="6655295" y="-122477"/>
            <a:chExt cx="3001245" cy="2599442"/>
          </a:xfrm>
        </p:grpSpPr>
        <p:sp>
          <p:nvSpPr>
            <p:cNvPr id="52" name="Rectangle 51"/>
            <p:cNvSpPr/>
            <p:nvPr/>
          </p:nvSpPr>
          <p:spPr>
            <a:xfrm>
              <a:off x="6752950" y="384844"/>
              <a:ext cx="250728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3600"/>
                <a:t>SVD unt Kompresi citra</a:t>
              </a:r>
              <a:endParaRPr lang="en-US" sz="3600"/>
            </a:p>
          </p:txBody>
        </p:sp>
        <p:sp>
          <p:nvSpPr>
            <p:cNvPr id="53" name="7-Point Star 52"/>
            <p:cNvSpPr/>
            <p:nvPr/>
          </p:nvSpPr>
          <p:spPr>
            <a:xfrm>
              <a:off x="6655295" y="-122477"/>
              <a:ext cx="3001245" cy="2599442"/>
            </a:xfrm>
            <a:prstGeom prst="star7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959" y="11606"/>
            <a:ext cx="3621577" cy="63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41"/>
    </mc:Choice>
    <mc:Fallback xmlns="">
      <p:transition spd="slow" advTm="167641"/>
    </mc:Fallback>
  </mc:AlternateContent>
  <p:extLst>
    <p:ext uri="{3A86A75C-4F4B-4683-9AE1-C65F6400EC91}">
      <p14:laserTraceLst xmlns:p14="http://schemas.microsoft.com/office/powerpoint/2010/main">
        <p14:tracePtLst>
          <p14:tracePt t="1669" x="5545138" y="4537075"/>
          <p14:tracePt t="1679" x="5545138" y="4545013"/>
          <p14:tracePt t="1713" x="5545138" y="4554538"/>
          <p14:tracePt t="2365" x="5545138" y="4545013"/>
          <p14:tracePt t="2786" x="5545138" y="4537075"/>
          <p14:tracePt t="4923" x="5537200" y="4527550"/>
          <p14:tracePt t="4929" x="5491163" y="4491038"/>
          <p14:tracePt t="4937" x="5429250" y="4438650"/>
          <p14:tracePt t="4945" x="5348288" y="4367213"/>
          <p14:tracePt t="4961" x="5180013" y="4251325"/>
          <p14:tracePt t="4977" x="4983163" y="4160838"/>
          <p14:tracePt t="4994" x="4741863" y="4044950"/>
          <p14:tracePt t="5028" x="3813175" y="3660775"/>
          <p14:tracePt t="5060" x="2884488" y="3268663"/>
          <p14:tracePt t="5094" x="2251075" y="2928938"/>
          <p14:tracePt t="5110" x="2081213" y="2813050"/>
          <p14:tracePt t="5128" x="1884363" y="2660650"/>
          <p14:tracePt t="5144" x="1758950" y="2608263"/>
          <p14:tracePt t="5160" x="1633538" y="2562225"/>
          <p14:tracePt t="5177" x="1554163" y="2527300"/>
          <p14:tracePt t="5194" x="1536700" y="2517775"/>
          <p14:tracePt t="7056" x="1536700" y="2500313"/>
          <p14:tracePt t="7063" x="1562100" y="2419350"/>
          <p14:tracePt t="7076" x="1598613" y="2347913"/>
          <p14:tracePt t="7093" x="1643063" y="2232025"/>
          <p14:tracePt t="7109" x="1679575" y="2044700"/>
          <p14:tracePt t="7125" x="1697038" y="1901825"/>
          <p14:tracePt t="7142" x="1714500" y="1751013"/>
          <p14:tracePt t="7159" x="1714500" y="1608138"/>
          <p14:tracePt t="7192" x="1714500" y="1366838"/>
          <p14:tracePt t="7225" x="1643063" y="1187450"/>
          <p14:tracePt t="7258" x="1616075" y="1169988"/>
          <p14:tracePt t="7275" x="1616075" y="1152525"/>
          <p14:tracePt t="7375" x="1633538" y="1125538"/>
          <p14:tracePt t="7379" x="1670050" y="1081088"/>
          <p14:tracePt t="7392" x="1687513" y="1044575"/>
          <p14:tracePt t="7408" x="1741488" y="928688"/>
          <p14:tracePt t="7426" x="1776413" y="795338"/>
          <p14:tracePt t="7442" x="1785938" y="679450"/>
          <p14:tracePt t="7458" x="1785938" y="660400"/>
          <p14:tracePt t="7475" x="1776413" y="642938"/>
          <p14:tracePt t="7509" x="1768475" y="642938"/>
          <p14:tracePt t="7528" x="1758950" y="642938"/>
          <p14:tracePt t="7542" x="1758950" y="696913"/>
          <p14:tracePt t="7558" x="1758950" y="741363"/>
          <p14:tracePt t="7575" x="1776413" y="822325"/>
          <p14:tracePt t="7591" x="1830388" y="928688"/>
          <p14:tracePt t="7609" x="1919288" y="1036638"/>
          <p14:tracePt t="7625" x="2054225" y="1152525"/>
          <p14:tracePt t="7644" x="2286000" y="1312863"/>
          <p14:tracePt t="7658" x="2428875" y="1393825"/>
          <p14:tracePt t="7675" x="2527300" y="1438275"/>
          <p14:tracePt t="7692" x="2571750" y="1473200"/>
          <p14:tracePt t="7708" x="2589213" y="1482725"/>
          <p14:tracePt t="7803" x="2571750" y="1500188"/>
          <p14:tracePt t="7810" x="2562225" y="1509713"/>
          <p14:tracePt t="7818" x="2554288" y="1527175"/>
          <p14:tracePt t="7826" x="2536825" y="1544638"/>
          <p14:tracePt t="7841" x="2509838" y="1581150"/>
          <p14:tracePt t="7858" x="2482850" y="1616075"/>
          <p14:tracePt t="7875" x="2465388" y="1660525"/>
          <p14:tracePt t="7892" x="2438400" y="1714500"/>
          <p14:tracePt t="7909" x="2411413" y="1803400"/>
          <p14:tracePt t="7925" x="2401888" y="1847850"/>
          <p14:tracePt t="7941" x="2393950" y="1874838"/>
          <p14:tracePt t="7958" x="2393950" y="1884363"/>
          <p14:tracePt t="8364" x="2393950" y="1928813"/>
          <p14:tracePt t="8369" x="2419350" y="2116138"/>
          <p14:tracePt t="8378" x="2446338" y="2366963"/>
          <p14:tracePt t="8391" x="2500313" y="2625725"/>
          <p14:tracePt t="8409" x="2633663" y="3375025"/>
          <p14:tracePt t="8441" x="2768600" y="4108450"/>
          <p14:tracePt t="8474" x="2840038" y="4419600"/>
          <p14:tracePt t="8508" x="2894013" y="4527550"/>
          <p14:tracePt t="8525" x="2901950" y="4554538"/>
          <p14:tracePt t="8581" x="2901950" y="4562475"/>
          <p14:tracePt t="8587" x="2901950" y="4572000"/>
          <p14:tracePt t="8598" x="2901950" y="4581525"/>
          <p14:tracePt t="8608" x="2911475" y="4608513"/>
          <p14:tracePt t="8625" x="2919413" y="4652963"/>
          <p14:tracePt t="8641" x="2946400" y="4724400"/>
          <p14:tracePt t="8657" x="2982913" y="4822825"/>
          <p14:tracePt t="8674" x="3017838" y="4929188"/>
          <p14:tracePt t="8691" x="3054350" y="5045075"/>
          <p14:tracePt t="8707" x="3098800" y="5170488"/>
          <p14:tracePt t="8725" x="3214688" y="5367338"/>
          <p14:tracePt t="8741" x="3251200" y="5419725"/>
          <p14:tracePt t="8758" x="3276600" y="5446713"/>
          <p14:tracePt t="8806" x="3286125" y="5446713"/>
          <p14:tracePt t="8812" x="3295650" y="5419725"/>
          <p14:tracePt t="8826" x="3330575" y="5322888"/>
          <p14:tracePt t="8841" x="3348038" y="5214938"/>
          <p14:tracePt t="8857" x="3357563" y="5133975"/>
          <p14:tracePt t="8874" x="3357563" y="5045075"/>
          <p14:tracePt t="8892" x="3330575" y="4973638"/>
          <p14:tracePt t="8908" x="3303588" y="4894263"/>
          <p14:tracePt t="8924" x="3259138" y="4813300"/>
          <p14:tracePt t="8942" x="3187700" y="4741863"/>
          <p14:tracePt t="8957" x="3143250" y="4714875"/>
          <p14:tracePt t="8974" x="3098800" y="4687888"/>
          <p14:tracePt t="8990" x="3044825" y="4687888"/>
          <p14:tracePt t="9007" x="2982913" y="4679950"/>
          <p14:tracePt t="9024" x="2901950" y="4697413"/>
          <p14:tracePt t="9041" x="2822575" y="4724400"/>
          <p14:tracePt t="9057" x="2697163" y="4857750"/>
          <p14:tracePt t="9074" x="2643188" y="4965700"/>
          <p14:tracePt t="9090" x="2616200" y="5062538"/>
          <p14:tracePt t="9107" x="2589213" y="5170488"/>
          <p14:tracePt t="9124" x="2589213" y="5232400"/>
          <p14:tracePt t="9140" x="2589213" y="5295900"/>
          <p14:tracePt t="9157" x="2608263" y="5330825"/>
          <p14:tracePt t="9174" x="2660650" y="5384800"/>
          <p14:tracePt t="9190" x="2697163" y="5411788"/>
          <p14:tracePt t="9207" x="2732088" y="5419725"/>
          <p14:tracePt t="9224" x="2803525" y="5419725"/>
          <p14:tracePt t="9240" x="2884488" y="5394325"/>
          <p14:tracePt t="9257" x="2965450" y="5322888"/>
          <p14:tracePt t="9274" x="3062288" y="5214938"/>
          <p14:tracePt t="9290" x="3224213" y="4956175"/>
          <p14:tracePt t="9307" x="3286125" y="4741863"/>
          <p14:tracePt t="9324" x="3322638" y="4545013"/>
          <p14:tracePt t="9340" x="3340100" y="4402138"/>
          <p14:tracePt t="9357" x="3340100" y="4286250"/>
          <p14:tracePt t="9361" x="3340100" y="4241800"/>
          <p14:tracePt t="9374" x="3330575" y="4205288"/>
          <p14:tracePt t="9391" x="3286125" y="4062413"/>
          <p14:tracePt t="9407" x="3241675" y="3973513"/>
          <p14:tracePt t="9424" x="3187700" y="3938588"/>
          <p14:tracePt t="9440" x="3098800" y="3902075"/>
          <p14:tracePt t="9457" x="2990850" y="3867150"/>
          <p14:tracePt t="9474" x="2847975" y="3857625"/>
          <p14:tracePt t="9492" x="2643188" y="3857625"/>
          <p14:tracePt t="9508" x="2544763" y="3894138"/>
          <p14:tracePt t="9523" x="2446338" y="3938588"/>
          <p14:tracePt t="9540" x="2339975" y="4044950"/>
          <p14:tracePt t="9556" x="2224088" y="4152900"/>
          <p14:tracePt t="9574" x="2152650" y="4303713"/>
          <p14:tracePt t="9590" x="2116138" y="4465638"/>
          <p14:tracePt t="9608" x="2098675" y="4679950"/>
          <p14:tracePt t="9624" x="2116138" y="4830763"/>
          <p14:tracePt t="9640" x="2152650" y="4973638"/>
          <p14:tracePt t="9656" x="2187575" y="5081588"/>
          <p14:tracePt t="9673" x="2232025" y="5170488"/>
          <p14:tracePt t="9690" x="2322513" y="5232400"/>
          <p14:tracePt t="9707" x="2473325" y="5276850"/>
          <p14:tracePt t="9724" x="2571750" y="5276850"/>
          <p14:tracePt t="9740" x="2679700" y="5241925"/>
          <p14:tracePt t="9756" x="2776538" y="5205413"/>
          <p14:tracePt t="9774" x="2884488" y="5133975"/>
          <p14:tracePt t="9790" x="2973388" y="5027613"/>
          <p14:tracePt t="9808" x="3081338" y="4830763"/>
          <p14:tracePt t="9824" x="3116263" y="4687888"/>
          <p14:tracePt t="9840" x="3152775" y="4562475"/>
          <p14:tracePt t="9856" x="3160713" y="4465638"/>
          <p14:tracePt t="9873" x="3160713" y="4367213"/>
          <p14:tracePt t="9890" x="3133725" y="4241800"/>
          <p14:tracePt t="9906" x="3089275" y="4125913"/>
          <p14:tracePt t="9924" x="3017838" y="3973513"/>
          <p14:tracePt t="9940" x="2946400" y="3911600"/>
          <p14:tracePt t="9956" x="2847975" y="3867150"/>
          <p14:tracePt t="9973" x="2759075" y="3840163"/>
          <p14:tracePt t="9990" x="2670175" y="3813175"/>
          <p14:tracePt t="10006" x="2581275" y="3813175"/>
          <p14:tracePt t="10024" x="2490788" y="3840163"/>
          <p14:tracePt t="10039" x="2374900" y="3902075"/>
          <p14:tracePt t="10056" x="2312988" y="3983038"/>
          <p14:tracePt t="10073" x="2224088" y="4108450"/>
          <p14:tracePt t="10089" x="2160588" y="4241800"/>
          <p14:tracePt t="10106" x="2125663" y="4394200"/>
          <p14:tracePt t="10123" x="2108200" y="4537075"/>
          <p14:tracePt t="10139" x="2108200" y="4660900"/>
          <p14:tracePt t="10156" x="2179638" y="4848225"/>
          <p14:tracePt t="10173" x="2276475" y="4973638"/>
          <p14:tracePt t="10190" x="2384425" y="5045075"/>
          <p14:tracePt t="10206" x="2490788" y="5089525"/>
          <p14:tracePt t="10223" x="2562225" y="5108575"/>
          <p14:tracePt t="10240" x="2598738" y="5108575"/>
          <p14:tracePt t="10258" x="2652713" y="5081588"/>
          <p14:tracePt t="10273" x="2679700" y="5045075"/>
          <p14:tracePt t="10289" x="2724150" y="4991100"/>
          <p14:tracePt t="10306" x="2786063" y="4902200"/>
          <p14:tracePt t="10323" x="2857500" y="4768850"/>
          <p14:tracePt t="10341" x="2911475" y="4608513"/>
          <p14:tracePt t="10357" x="2990850" y="4367213"/>
          <p14:tracePt t="10374" x="3009900" y="4232275"/>
          <p14:tracePt t="10390" x="2990850" y="4108450"/>
          <p14:tracePt t="10406" x="2938463" y="3973513"/>
          <p14:tracePt t="10423" x="2830513" y="3857625"/>
          <p14:tracePt t="10440" x="2732088" y="3759200"/>
          <p14:tracePt t="10456" x="2679700" y="3724275"/>
          <p14:tracePt t="10474" x="2633663" y="3697288"/>
          <p14:tracePt t="10490" x="2608263" y="3697288"/>
          <p14:tracePt t="10507" x="2581275" y="3705225"/>
          <p14:tracePt t="10523" x="2554288" y="3732213"/>
          <p14:tracePt t="10539" x="2527300" y="3759200"/>
          <p14:tracePt t="10557" x="2490788" y="3822700"/>
          <p14:tracePt t="10574" x="2419350" y="4000500"/>
          <p14:tracePt t="10591" x="2384425" y="4152900"/>
          <p14:tracePt t="10606" x="2357438" y="4303713"/>
          <p14:tracePt t="10623" x="2366963" y="4510088"/>
          <p14:tracePt t="10639" x="2393950" y="4687888"/>
          <p14:tracePt t="10656" x="2455863" y="4840288"/>
          <p14:tracePt t="10674" x="2598738" y="5037138"/>
          <p14:tracePt t="10690" x="2705100" y="5143500"/>
          <p14:tracePt t="10706" x="2813050" y="5187950"/>
          <p14:tracePt t="10723" x="2919413" y="5197475"/>
          <p14:tracePt t="10739" x="3044825" y="5187950"/>
          <p14:tracePt t="10756" x="3152775" y="5108575"/>
          <p14:tracePt t="10774" x="3330575" y="4884738"/>
          <p14:tracePt t="10790" x="3446463" y="4724400"/>
          <p14:tracePt t="10806" x="3490913" y="4572000"/>
          <p14:tracePt t="10822" x="3509963" y="4429125"/>
          <p14:tracePt t="10839" x="3500438" y="4295775"/>
          <p14:tracePt t="10856" x="3446463" y="4143375"/>
          <p14:tracePt t="10872" x="3367088" y="4000500"/>
          <p14:tracePt t="10875" x="3322638" y="3938588"/>
          <p14:tracePt t="10889" x="3259138" y="3857625"/>
          <p14:tracePt t="10905" x="3089275" y="3660775"/>
          <p14:tracePt t="10922" x="2982913" y="3581400"/>
          <p14:tracePt t="10939" x="2874963" y="3527425"/>
          <p14:tracePt t="10955" x="2776538" y="3490913"/>
          <p14:tracePt t="10973" x="2687638" y="3473450"/>
          <p14:tracePt t="10989" x="2608263" y="3465513"/>
          <p14:tracePt t="11006" x="2517775" y="3482975"/>
          <p14:tracePt t="11022" x="2455863" y="3509963"/>
          <p14:tracePt t="11039" x="2347913" y="3581400"/>
          <p14:tracePt t="11055" x="2241550" y="3687763"/>
          <p14:tracePt t="11073" x="2125663" y="3840163"/>
          <p14:tracePt t="11089" x="2017713" y="4000500"/>
          <p14:tracePt t="11106" x="1982788" y="4152900"/>
          <p14:tracePt t="11122" x="1990725" y="4357688"/>
          <p14:tracePt t="11139" x="2036763" y="4510088"/>
          <p14:tracePt t="11155" x="2133600" y="4625975"/>
          <p14:tracePt t="11173" x="2232025" y="4732338"/>
          <p14:tracePt t="11189" x="2339975" y="4840288"/>
          <p14:tracePt t="11205" x="2446338" y="4884738"/>
          <p14:tracePt t="11222" x="2554288" y="4902200"/>
          <p14:tracePt t="11239" x="2714625" y="4867275"/>
          <p14:tracePt t="11255" x="2813050" y="4822825"/>
          <p14:tracePt t="11272" x="2928938" y="4759325"/>
          <p14:tracePt t="11289" x="3044825" y="4652963"/>
          <p14:tracePt t="11306" x="3133725" y="4545013"/>
          <p14:tracePt t="11322" x="3187700" y="4411663"/>
          <p14:tracePt t="11340" x="3259138" y="4160838"/>
          <p14:tracePt t="11356" x="3286125" y="4000500"/>
          <p14:tracePt t="11372" x="3276600" y="3867150"/>
          <p14:tracePt t="11389" x="3241675" y="3741738"/>
          <p14:tracePt t="11405" x="3179763" y="3633788"/>
          <p14:tracePt t="11422" x="3062288" y="3536950"/>
          <p14:tracePt t="11440" x="2901950" y="3419475"/>
          <p14:tracePt t="11456" x="2803525" y="3384550"/>
          <p14:tracePt t="11472" x="2697163" y="3348038"/>
          <p14:tracePt t="11489" x="2571750" y="3330575"/>
          <p14:tracePt t="11505" x="2446338" y="3330575"/>
          <p14:tracePt t="11522" x="2303463" y="3357563"/>
          <p14:tracePt t="11539" x="2170113" y="3411538"/>
          <p14:tracePt t="11556" x="2000250" y="3562350"/>
          <p14:tracePt t="11573" x="1884363" y="3714750"/>
          <p14:tracePt t="11588" x="1812925" y="3867150"/>
          <p14:tracePt t="11605" x="1776413" y="4017963"/>
          <p14:tracePt t="11622" x="1776413" y="4170363"/>
          <p14:tracePt t="11639" x="1803400" y="4330700"/>
          <p14:tracePt t="11656" x="1901825" y="4545013"/>
          <p14:tracePt t="11672" x="2027238" y="4679950"/>
          <p14:tracePt t="11689" x="2205038" y="4803775"/>
          <p14:tracePt t="11705" x="2455863" y="4875213"/>
          <p14:tracePt t="11722" x="2822575" y="4911725"/>
          <p14:tracePt t="11739" x="3205163" y="4894263"/>
          <p14:tracePt t="11757" x="3660775" y="4768850"/>
          <p14:tracePt t="11773" x="3867150" y="4643438"/>
          <p14:tracePt t="11789" x="4000500" y="4473575"/>
          <p14:tracePt t="11805" x="4071938" y="4322763"/>
          <p14:tracePt t="11824" x="4108450" y="4133850"/>
          <p14:tracePt t="11839" x="4098925" y="3938588"/>
          <p14:tracePt t="11855" x="4000500" y="3741738"/>
          <p14:tracePt t="11873" x="3687763" y="3419475"/>
          <p14:tracePt t="11888" x="3402013" y="3251200"/>
          <p14:tracePt t="11905" x="3098800" y="3133725"/>
          <p14:tracePt t="11922" x="2751138" y="3081338"/>
          <p14:tracePt t="11938" x="2500313" y="3098800"/>
          <p14:tracePt t="11955" x="2276475" y="3205163"/>
          <p14:tracePt t="11972" x="2133600" y="3367088"/>
          <p14:tracePt t="11988" x="1965325" y="3751263"/>
          <p14:tracePt t="12005" x="1928813" y="4037013"/>
          <p14:tracePt t="12021" x="1919288" y="4348163"/>
          <p14:tracePt t="12038" x="2000250" y="4598988"/>
          <p14:tracePt t="12056" x="2133600" y="4830763"/>
          <p14:tracePt t="12072" x="2295525" y="4991100"/>
          <p14:tracePt t="12089" x="2527300" y="5170488"/>
          <p14:tracePt t="12105" x="2919413" y="5330825"/>
          <p14:tracePt t="12121" x="3214688" y="5375275"/>
          <p14:tracePt t="12138" x="3571875" y="5367338"/>
          <p14:tracePt t="12154" x="3875088" y="5259388"/>
          <p14:tracePt t="12172" x="4037013" y="5153025"/>
          <p14:tracePt t="12189" x="4125913" y="5018088"/>
          <p14:tracePt t="12205" x="4133850" y="4867275"/>
          <p14:tracePt t="12222" x="4037013" y="4527550"/>
          <p14:tracePt t="12238" x="3857625" y="4232275"/>
          <p14:tracePt t="12254" x="3625850" y="3946525"/>
          <p14:tracePt t="12271" x="3330575" y="3741738"/>
          <p14:tracePt t="12288" x="2990850" y="3589338"/>
          <p14:tracePt t="12305" x="2705100" y="3527425"/>
          <p14:tracePt t="12322" x="2401888" y="3509963"/>
          <p14:tracePt t="12338" x="2259013" y="3589338"/>
          <p14:tracePt t="12354" x="2133600" y="3714750"/>
          <p14:tracePt t="12371" x="2017713" y="3884613"/>
          <p14:tracePt t="12388" x="1965325" y="4098925"/>
          <p14:tracePt t="12404" x="1938338" y="4330700"/>
          <p14:tracePt t="12422" x="1990725" y="4643438"/>
          <p14:tracePt t="12438" x="2017713" y="4724400"/>
          <p14:tracePt t="12454" x="2133600" y="4894263"/>
          <p14:tracePt t="12471" x="2224088" y="4965700"/>
          <p14:tracePt t="12488" x="2322513" y="4991100"/>
          <p14:tracePt t="12505" x="2428875" y="5000625"/>
          <p14:tracePt t="12523" x="2652713" y="4884738"/>
          <p14:tracePt t="12539" x="2803525" y="4759325"/>
          <p14:tracePt t="12555" x="2928938" y="4616450"/>
          <p14:tracePt t="12571" x="2982913" y="4465638"/>
          <p14:tracePt t="12588" x="2990850" y="4303713"/>
          <p14:tracePt t="12605" x="2938463" y="4133850"/>
          <p14:tracePt t="12623" x="2741613" y="3875088"/>
          <p14:tracePt t="12638" x="2589213" y="3786188"/>
          <p14:tracePt t="12655" x="2465388" y="3751263"/>
          <p14:tracePt t="12671" x="2374900" y="3751263"/>
          <p14:tracePt t="12688" x="2347913" y="3786188"/>
          <p14:tracePt t="12704" x="2330450" y="3840163"/>
          <p14:tracePt t="12721" x="2312988" y="3884613"/>
          <p14:tracePt t="12739" x="2303463" y="3938588"/>
          <p14:tracePt t="12755" x="2303463" y="3946525"/>
          <p14:tracePt t="13019" x="2303463" y="3965575"/>
          <p14:tracePt t="13025" x="2312988" y="4000500"/>
          <p14:tracePt t="13038" x="2339975" y="4062413"/>
          <p14:tracePt t="13054" x="2419350" y="4179888"/>
          <p14:tracePt t="13071" x="2527300" y="4357688"/>
          <p14:tracePt t="13104" x="2687638" y="4608513"/>
          <p14:tracePt t="13138" x="2840038" y="4848225"/>
          <p14:tracePt t="13171" x="2928938" y="5037138"/>
          <p14:tracePt t="13188" x="2965450" y="5081588"/>
          <p14:tracePt t="13205" x="2990850" y="5108575"/>
          <p14:tracePt t="13221" x="3017838" y="5133975"/>
          <p14:tracePt t="13237" x="3044825" y="5160963"/>
          <p14:tracePt t="13254" x="3062288" y="5187950"/>
          <p14:tracePt t="13270" x="3089275" y="5224463"/>
          <p14:tracePt t="13288" x="3133725" y="5286375"/>
          <p14:tracePt t="13306" x="3224213" y="5446713"/>
          <p14:tracePt t="13321" x="3313113" y="5562600"/>
          <p14:tracePt t="13337" x="3384550" y="5680075"/>
          <p14:tracePt t="13354" x="3465513" y="5813425"/>
          <p14:tracePt t="13370" x="3544888" y="5929313"/>
          <p14:tracePt t="13375" x="3571875" y="5983288"/>
          <p14:tracePt t="13387" x="3598863" y="6037263"/>
          <p14:tracePt t="13404" x="3643313" y="6134100"/>
          <p14:tracePt t="13420" x="3660775" y="6153150"/>
          <p14:tracePt t="13563" x="3660775" y="6161088"/>
          <p14:tracePt t="14352" x="3652838" y="6161088"/>
          <p14:tracePt t="15166" x="3660775" y="6161088"/>
          <p14:tracePt t="15351" x="3660775" y="6153150"/>
          <p14:tracePt t="15373" x="3660775" y="6143625"/>
          <p14:tracePt t="15380" x="3652838" y="6143625"/>
          <p14:tracePt t="15386" x="3643313" y="6143625"/>
          <p14:tracePt t="15402" x="3633788" y="6134100"/>
          <p14:tracePt t="15419" x="3608388" y="6116638"/>
          <p14:tracePt t="15435" x="3598863" y="6108700"/>
          <p14:tracePt t="15452" x="3589338" y="6089650"/>
          <p14:tracePt t="15486" x="3589338" y="6072188"/>
          <p14:tracePt t="18321" x="3598863" y="6072188"/>
          <p14:tracePt t="18338" x="3608388" y="6072188"/>
          <p14:tracePt t="18345" x="3625850" y="6072188"/>
          <p14:tracePt t="18354" x="3633788" y="6072188"/>
          <p14:tracePt t="18366" x="3643313" y="6081713"/>
          <p14:tracePt t="18383" x="3679825" y="6089650"/>
          <p14:tracePt t="18399" x="3697288" y="6099175"/>
          <p14:tracePt t="18416" x="3705225" y="6108700"/>
          <p14:tracePt t="18495" x="3714750" y="6108700"/>
          <p14:tracePt t="18516" x="3741738" y="6116638"/>
          <p14:tracePt t="18533" x="3768725" y="6116638"/>
          <p14:tracePt t="18549" x="3776663" y="6116638"/>
          <p14:tracePt t="19259" x="3786188" y="6116638"/>
          <p14:tracePt t="19265" x="3795713" y="6116638"/>
          <p14:tracePt t="19273" x="3813175" y="6108700"/>
          <p14:tracePt t="19282" x="3813175" y="6099175"/>
          <p14:tracePt t="19307" x="3813175" y="6089650"/>
          <p14:tracePt t="19332" x="3813175" y="6081713"/>
          <p14:tracePt t="19353" x="3813175" y="6072188"/>
          <p14:tracePt t="19366" x="3813175" y="6062663"/>
          <p14:tracePt t="19399" x="3803650" y="6054725"/>
          <p14:tracePt t="19416" x="3795713" y="6037263"/>
          <p14:tracePt t="19433" x="3786188" y="6037263"/>
          <p14:tracePt t="19524" x="3776663" y="6037263"/>
          <p14:tracePt t="19531" x="3768725" y="6037263"/>
          <p14:tracePt t="19540" x="3768725" y="6045200"/>
          <p14:tracePt t="23874" x="3768725" y="6037263"/>
          <p14:tracePt t="23885" x="3768725" y="6027738"/>
          <p14:tracePt t="23891" x="3768725" y="6018213"/>
          <p14:tracePt t="23899" x="3768725" y="6010275"/>
          <p14:tracePt t="24019" x="3759200" y="6010275"/>
          <p14:tracePt t="24039" x="3741738" y="6018213"/>
          <p14:tracePt t="24045" x="3724275" y="6037263"/>
          <p14:tracePt t="24054" x="3714750" y="6045200"/>
          <p14:tracePt t="24061" x="3697288" y="6054725"/>
          <p14:tracePt t="24078" x="3679825" y="6081713"/>
          <p14:tracePt t="24095" x="3670300" y="6099175"/>
          <p14:tracePt t="24128" x="3670300" y="6108700"/>
          <p14:tracePt t="24145" x="3679825" y="6126163"/>
          <p14:tracePt t="24162" x="3679825" y="6134100"/>
          <p14:tracePt t="24188" x="3687763" y="6134100"/>
          <p14:tracePt t="24210" x="3697288" y="6134100"/>
          <p14:tracePt t="24214" x="3705225" y="6134100"/>
          <p14:tracePt t="24230" x="3714750" y="6134100"/>
          <p14:tracePt t="24245" x="3714750" y="6116638"/>
          <p14:tracePt t="24262" x="3724275" y="6108700"/>
          <p14:tracePt t="24279" x="3724275" y="6099175"/>
          <p14:tracePt t="24311" x="3724275" y="6089650"/>
          <p14:tracePt t="24328" x="3705225" y="6072188"/>
          <p14:tracePt t="24345" x="3679825" y="6045200"/>
          <p14:tracePt t="24362" x="3616325" y="6000750"/>
          <p14:tracePt t="24379" x="3571875" y="5983288"/>
          <p14:tracePt t="24395" x="3536950" y="5973763"/>
          <p14:tracePt t="24412" x="3517900" y="5973763"/>
          <p14:tracePt t="24428" x="3509963" y="5973763"/>
          <p14:tracePt t="24446" x="3500438" y="5983288"/>
          <p14:tracePt t="24462" x="3500438" y="6010275"/>
          <p14:tracePt t="24479" x="3509963" y="6054725"/>
          <p14:tracePt t="24494" x="3536950" y="6081713"/>
          <p14:tracePt t="24511" x="3562350" y="6108700"/>
          <p14:tracePt t="24528" x="3589338" y="6126163"/>
          <p14:tracePt t="24544" x="3625850" y="6134100"/>
          <p14:tracePt t="24562" x="3652838" y="6143625"/>
          <p14:tracePt t="24579" x="3679825" y="6143625"/>
          <p14:tracePt t="24594" x="3705225" y="6126163"/>
          <p14:tracePt t="24611" x="3732213" y="6108700"/>
          <p14:tracePt t="24628" x="3741738" y="6081713"/>
          <p14:tracePt t="24644" x="3741738" y="6054725"/>
          <p14:tracePt t="24661" x="3732213" y="6027738"/>
          <p14:tracePt t="24678" x="3705225" y="5983288"/>
          <p14:tracePt t="24694" x="3679825" y="5956300"/>
          <p14:tracePt t="24711" x="3660775" y="5938838"/>
          <p14:tracePt t="24728" x="3643313" y="5929313"/>
          <p14:tracePt t="24744" x="3625850" y="5929313"/>
          <p14:tracePt t="24761" x="3598863" y="5929313"/>
          <p14:tracePt t="24778" x="3571875" y="5946775"/>
          <p14:tracePt t="24794" x="3536950" y="5983288"/>
          <p14:tracePt t="24811" x="3509963" y="6010275"/>
          <p14:tracePt t="24828" x="3490913" y="6027738"/>
          <p14:tracePt t="24844" x="3490913" y="6045200"/>
          <p14:tracePt t="24861" x="3509963" y="6062663"/>
          <p14:tracePt t="24878" x="3536950" y="6081713"/>
          <p14:tracePt t="24882" x="3562350" y="6081713"/>
          <p14:tracePt t="24894" x="3598863" y="6072188"/>
          <p14:tracePt t="24911" x="3751263" y="6027738"/>
          <p14:tracePt t="24927" x="3813175" y="5991225"/>
          <p14:tracePt t="24944" x="3840163" y="5973763"/>
          <p14:tracePt t="24961" x="3848100" y="5956300"/>
          <p14:tracePt t="24978" x="3848100" y="5946775"/>
          <p14:tracePt t="24995" x="3848100" y="5938838"/>
          <p14:tracePt t="25011" x="3848100" y="5929313"/>
          <p14:tracePt t="25028" x="3822700" y="5902325"/>
          <p14:tracePt t="25044" x="3786188" y="5884863"/>
          <p14:tracePt t="25061" x="3759200" y="5884863"/>
          <p14:tracePt t="25078" x="3697288" y="5902325"/>
          <p14:tracePt t="25094" x="3670300" y="5929313"/>
          <p14:tracePt t="25111" x="3643313" y="5965825"/>
          <p14:tracePt t="25127" x="3625850" y="6010275"/>
          <p14:tracePt t="25144" x="3625850" y="6045200"/>
          <p14:tracePt t="25161" x="3625850" y="6072188"/>
          <p14:tracePt t="25179" x="3670300" y="6099175"/>
          <p14:tracePt t="25194" x="3687763" y="6099175"/>
          <p14:tracePt t="25211" x="3724275" y="6099175"/>
          <p14:tracePt t="25227" x="3741738" y="6072188"/>
          <p14:tracePt t="25244" x="3759200" y="6062663"/>
          <p14:tracePt t="25261" x="3776663" y="6045200"/>
          <p14:tracePt t="25279" x="3786188" y="6027738"/>
          <p14:tracePt t="25294" x="3786188" y="6000750"/>
          <p14:tracePt t="25310" x="3776663" y="5983288"/>
          <p14:tracePt t="25327" x="3751263" y="5956300"/>
          <p14:tracePt t="25344" x="3732213" y="5938838"/>
          <p14:tracePt t="25361" x="3714750" y="5919788"/>
          <p14:tracePt t="25377" x="3679825" y="5919788"/>
          <p14:tracePt t="25394" x="3633788" y="5919788"/>
          <p14:tracePt t="25412" x="3616325" y="5929313"/>
          <p14:tracePt t="25427" x="3598863" y="5946775"/>
          <p14:tracePt t="25444" x="3589338" y="5973763"/>
          <p14:tracePt t="25460" x="3589338" y="6000750"/>
          <p14:tracePt t="25477" x="3589338" y="6010275"/>
          <p14:tracePt t="25545" x="3598863" y="6010275"/>
          <p14:tracePt t="39348" x="3608388" y="6010275"/>
          <p14:tracePt t="39379" x="3625850" y="6010275"/>
          <p14:tracePt t="39388" x="3643313" y="5991225"/>
          <p14:tracePt t="39399" x="3670300" y="5991225"/>
          <p14:tracePt t="39416" x="3741738" y="5956300"/>
          <p14:tracePt t="39433" x="3840163" y="5919788"/>
          <p14:tracePt t="39449" x="3946525" y="5884863"/>
          <p14:tracePt t="39483" x="3965575" y="5884863"/>
          <p14:tracePt t="45112" x="3956050" y="5894388"/>
          <p14:tracePt t="45120" x="3946525" y="5902325"/>
          <p14:tracePt t="45128" x="3929063" y="5919788"/>
          <p14:tracePt t="45144" x="3902075" y="5938838"/>
          <p14:tracePt t="45161" x="3875088" y="5965825"/>
          <p14:tracePt t="45178" x="3857625" y="5991225"/>
          <p14:tracePt t="45195" x="3822700" y="6018213"/>
          <p14:tracePt t="45228" x="3759200" y="6081713"/>
          <p14:tracePt t="45261" x="3724275" y="6108700"/>
          <p14:tracePt t="45295" x="3687763" y="6143625"/>
          <p14:tracePt t="45311" x="3652838" y="6161088"/>
          <p14:tracePt t="45327" x="3616325" y="6170613"/>
          <p14:tracePt t="45344" x="3598863" y="6188075"/>
          <p14:tracePt t="45361" x="3589338" y="6188075"/>
          <p14:tracePt t="45430" x="3581400" y="6188075"/>
          <p14:tracePt t="46223" x="3581400" y="6170613"/>
          <p14:tracePt t="46231" x="3581400" y="6153150"/>
          <p14:tracePt t="46238" x="3581400" y="6143625"/>
          <p14:tracePt t="46255" x="3581400" y="6126163"/>
          <p14:tracePt t="46260" x="3581400" y="6116638"/>
          <p14:tracePt t="46277" x="3581400" y="6108700"/>
          <p14:tracePt t="46294" x="3581400" y="6099175"/>
          <p14:tracePt t="47166" x="3581400" y="6108700"/>
          <p14:tracePt t="47175" x="3598863" y="6108700"/>
          <p14:tracePt t="47182" x="3608388" y="6116638"/>
          <p14:tracePt t="47193" x="3616325" y="6116638"/>
          <p14:tracePt t="47210" x="3633788" y="6126163"/>
          <p14:tracePt t="47226" x="3643313" y="6126163"/>
          <p14:tracePt t="47260" x="3660775" y="6126163"/>
          <p14:tracePt t="47293" x="3724275" y="6099175"/>
          <p14:tracePt t="47326" x="3759200" y="6081713"/>
          <p14:tracePt t="47342" x="3776663" y="6081713"/>
          <p14:tracePt t="47376" x="3786188" y="6081713"/>
          <p14:tracePt t="47398" x="3803650" y="6081713"/>
          <p14:tracePt t="47409" x="3813175" y="6081713"/>
          <p14:tracePt t="47426" x="3830638" y="6081713"/>
          <p14:tracePt t="47443" x="3848100" y="6081713"/>
          <p14:tracePt t="47459" x="3857625" y="6081713"/>
          <p14:tracePt t="47527" x="3875088" y="6081713"/>
          <p14:tracePt t="47544" x="3884613" y="6081713"/>
          <p14:tracePt t="47589" x="3894138" y="6081713"/>
          <p14:tracePt t="47681" x="3894138" y="6089650"/>
          <p14:tracePt t="48150" x="3894138" y="6081713"/>
          <p14:tracePt t="48157" x="3884613" y="6081713"/>
          <p14:tracePt t="48390" x="3875088" y="6072188"/>
          <p14:tracePt t="48397" x="3857625" y="6062663"/>
          <p14:tracePt t="48408" x="3848100" y="6045200"/>
          <p14:tracePt t="48426" x="3822700" y="6027738"/>
          <p14:tracePt t="48442" x="3795713" y="6010275"/>
          <p14:tracePt t="48458" x="3751263" y="5983288"/>
          <p14:tracePt t="48475" x="3732213" y="5983288"/>
          <p14:tracePt t="48492" x="3724275" y="5983288"/>
          <p14:tracePt t="48526" x="3687763" y="5983288"/>
          <p14:tracePt t="48559" x="3652838" y="6010275"/>
          <p14:tracePt t="48592" x="3625850" y="6037263"/>
          <p14:tracePt t="48608" x="3625850" y="6045200"/>
          <p14:tracePt t="48705" x="3625850" y="6054725"/>
          <p14:tracePt t="48712" x="3643313" y="6072188"/>
          <p14:tracePt t="48725" x="3679825" y="6089650"/>
          <p14:tracePt t="48742" x="3776663" y="6116638"/>
          <p14:tracePt t="48758" x="3867150" y="6134100"/>
          <p14:tracePt t="48775" x="3894138" y="6134100"/>
          <p14:tracePt t="48792" x="3902075" y="6134100"/>
          <p14:tracePt t="48841" x="3911600" y="6134100"/>
          <p14:tracePt t="48853" x="3911600" y="6126163"/>
          <p14:tracePt t="48861" x="3911600" y="6116638"/>
          <p14:tracePt t="48875" x="3911600" y="6099175"/>
          <p14:tracePt t="48891" x="3902075" y="6062663"/>
          <p14:tracePt t="48908" x="3875088" y="6037263"/>
          <p14:tracePt t="48925" x="3848100" y="6010275"/>
          <p14:tracePt t="48942" x="3822700" y="6000750"/>
          <p14:tracePt t="48958" x="3795713" y="5991225"/>
          <p14:tracePt t="48975" x="3759200" y="5991225"/>
          <p14:tracePt t="48991" x="3697288" y="5991225"/>
          <p14:tracePt t="49008" x="3670300" y="6000750"/>
          <p14:tracePt t="49025" x="3660775" y="6000750"/>
          <p14:tracePt t="49041" x="3643313" y="6010275"/>
          <p14:tracePt t="49058" x="3633788" y="6010275"/>
          <p14:tracePt t="49124" x="3633788" y="6018213"/>
          <p14:tracePt t="49131" x="3643313" y="6018213"/>
          <p14:tracePt t="49141" x="3660775" y="6018213"/>
          <p14:tracePt t="49158" x="3705225" y="6027738"/>
          <p14:tracePt t="49175" x="3751263" y="6027738"/>
          <p14:tracePt t="49192" x="3786188" y="6010275"/>
          <p14:tracePt t="49209" x="3803650" y="5991225"/>
          <p14:tracePt t="49225" x="3813175" y="5965825"/>
          <p14:tracePt t="49242" x="3813175" y="5938838"/>
          <p14:tracePt t="49258" x="3813175" y="5894388"/>
          <p14:tracePt t="49275" x="3795713" y="5867400"/>
          <p14:tracePt t="49294" x="3751263" y="5830888"/>
          <p14:tracePt t="49309" x="3732213" y="5830888"/>
          <p14:tracePt t="49325" x="3705225" y="5840413"/>
          <p14:tracePt t="49341" x="3687763" y="5867400"/>
          <p14:tracePt t="49357" x="3670300" y="5894388"/>
          <p14:tracePt t="49374" x="3670300" y="5911850"/>
          <p14:tracePt t="49391" x="3670300" y="5919788"/>
          <p14:tracePt t="49408" x="3670300" y="5929313"/>
          <p14:tracePt t="49496" x="3670300" y="5894388"/>
          <p14:tracePt t="49501" x="3670300" y="5840413"/>
          <p14:tracePt t="49509" x="3643313" y="5776913"/>
          <p14:tracePt t="49524" x="3562350" y="5653088"/>
          <p14:tracePt t="49541" x="3455988" y="5510213"/>
          <p14:tracePt t="49557" x="3357563" y="5367338"/>
          <p14:tracePt t="49574" x="3286125" y="5232400"/>
          <p14:tracePt t="49591" x="3241675" y="5116513"/>
          <p14:tracePt t="49607" x="3205163" y="5018088"/>
          <p14:tracePt t="49625" x="3143250" y="4857750"/>
          <p14:tracePt t="49641" x="3108325" y="4768850"/>
          <p14:tracePt t="49657" x="3071813" y="4687888"/>
          <p14:tracePt t="49674" x="3044825" y="4616450"/>
          <p14:tracePt t="49691" x="3017838" y="4572000"/>
          <p14:tracePt t="49707" x="2990850" y="4545013"/>
          <p14:tracePt t="49724" x="2965450" y="4527550"/>
          <p14:tracePt t="49741" x="2911475" y="4483100"/>
          <p14:tracePt t="49757" x="2874963" y="4465638"/>
          <p14:tracePt t="49774" x="2840038" y="4456113"/>
          <p14:tracePt t="49791" x="2786063" y="4456113"/>
          <p14:tracePt t="49807" x="2768600" y="4456113"/>
          <p14:tracePt t="49824" x="2741613" y="4483100"/>
          <p14:tracePt t="49841" x="2705100" y="4510088"/>
          <p14:tracePt t="49857" x="2670175" y="4554538"/>
          <p14:tracePt t="49874" x="2643188" y="4589463"/>
          <p14:tracePt t="49891" x="2625725" y="4643438"/>
          <p14:tracePt t="49907" x="2625725" y="4687888"/>
          <p14:tracePt t="49924" x="2633663" y="4724400"/>
          <p14:tracePt t="49941" x="2660650" y="4759325"/>
          <p14:tracePt t="49957" x="2732088" y="4803775"/>
          <p14:tracePt t="49974" x="2830513" y="4830763"/>
          <p14:tracePt t="49990" x="2938463" y="4857750"/>
          <p14:tracePt t="50007" x="3027363" y="4857750"/>
          <p14:tracePt t="50024" x="3098800" y="4848225"/>
          <p14:tracePt t="50041" x="3143250" y="4822825"/>
          <p14:tracePt t="50044" x="3152775" y="4795838"/>
          <p14:tracePt t="50057" x="3170238" y="4776788"/>
          <p14:tracePt t="50074" x="3197225" y="4679950"/>
          <p14:tracePt t="50090" x="3197225" y="4581525"/>
          <p14:tracePt t="50107" x="3160713" y="4456113"/>
          <p14:tracePt t="50124" x="3116263" y="4348163"/>
          <p14:tracePt t="50141" x="3071813" y="4259263"/>
          <p14:tracePt t="50157" x="3009900" y="4197350"/>
          <p14:tracePt t="50175" x="2955925" y="4143375"/>
          <p14:tracePt t="50191" x="2919413" y="4143375"/>
          <p14:tracePt t="50207" x="2884488" y="4143375"/>
          <p14:tracePt t="50224" x="2830513" y="4160838"/>
          <p14:tracePt t="50241" x="2803525" y="4187825"/>
          <p14:tracePt t="50257" x="2776538" y="4224338"/>
          <p14:tracePt t="50275" x="2714625" y="4348163"/>
          <p14:tracePt t="50292" x="2687638" y="4429125"/>
          <p14:tracePt t="50307" x="2670175" y="4518025"/>
          <p14:tracePt t="50323" x="2670175" y="4598988"/>
          <p14:tracePt t="50340" x="2687638" y="4660900"/>
          <p14:tracePt t="50357" x="2724150" y="4724400"/>
          <p14:tracePt t="50373" x="2786063" y="4751388"/>
          <p14:tracePt t="50392" x="2901950" y="4795838"/>
          <p14:tracePt t="50407" x="2946400" y="4795838"/>
          <p14:tracePt t="50423" x="3000375" y="4776788"/>
          <p14:tracePt t="50440" x="3036888" y="4741863"/>
          <p14:tracePt t="50457" x="3062288" y="4687888"/>
          <p14:tracePt t="50473" x="3081338" y="4633913"/>
          <p14:tracePt t="50492" x="3089275" y="4554538"/>
          <p14:tracePt t="50507" x="3081338" y="4473575"/>
          <p14:tracePt t="50523" x="3054350" y="4394200"/>
          <p14:tracePt t="50540" x="3000375" y="4330700"/>
          <p14:tracePt t="50557" x="2973388" y="4303713"/>
          <p14:tracePt t="50573" x="2946400" y="4286250"/>
          <p14:tracePt t="50591" x="2894013" y="4268788"/>
          <p14:tracePt t="50607" x="2857500" y="4276725"/>
          <p14:tracePt t="50623" x="2813050" y="4303713"/>
          <p14:tracePt t="50640" x="2786063" y="4348163"/>
          <p14:tracePt t="50657" x="2759075" y="4419600"/>
          <p14:tracePt t="50673" x="2732088" y="4518025"/>
          <p14:tracePt t="50690" x="2714625" y="4616450"/>
          <p14:tracePt t="50707" x="2741613" y="4759325"/>
          <p14:tracePt t="50723" x="2786063" y="4840288"/>
          <p14:tracePt t="50740" x="2884488" y="4894263"/>
          <p14:tracePt t="50756" x="2982913" y="4929188"/>
          <p14:tracePt t="50773" x="3062288" y="4938713"/>
          <p14:tracePt t="50790" x="3108325" y="4929188"/>
          <p14:tracePt t="50807" x="3125788" y="4902200"/>
          <p14:tracePt t="50823" x="3152775" y="4848225"/>
          <p14:tracePt t="50840" x="3152775" y="4786313"/>
          <p14:tracePt t="50856" x="3143250" y="4714875"/>
          <p14:tracePt t="50873" x="3098800" y="4625975"/>
          <p14:tracePt t="50890" x="3054350" y="4589463"/>
          <p14:tracePt t="50906" x="2973388" y="4554538"/>
          <p14:tracePt t="50923" x="2867025" y="4518025"/>
          <p14:tracePt t="50940" x="2697163" y="4500563"/>
          <p14:tracePt t="50956" x="2581275" y="4527550"/>
          <p14:tracePt t="50973" x="2473325" y="4562475"/>
          <p14:tracePt t="50990" x="2438400" y="4598988"/>
          <p14:tracePt t="51007" x="2401888" y="4670425"/>
          <p14:tracePt t="51024" x="2401888" y="4768850"/>
          <p14:tracePt t="51042" x="2455863" y="4929188"/>
          <p14:tracePt t="51056" x="2544763" y="5027613"/>
          <p14:tracePt t="51073" x="2652713" y="5062538"/>
          <p14:tracePt t="51090" x="2759075" y="5108575"/>
          <p14:tracePt t="51106" x="2847975" y="5126038"/>
          <p14:tracePt t="51123" x="2884488" y="5126038"/>
          <p14:tracePt t="51141" x="2946400" y="5099050"/>
          <p14:tracePt t="51157" x="2973388" y="5054600"/>
          <p14:tracePt t="51173" x="3000375" y="4973638"/>
          <p14:tracePt t="51190" x="3027363" y="4884738"/>
          <p14:tracePt t="51206" x="3027363" y="4786313"/>
          <p14:tracePt t="51223" x="3017838" y="4697413"/>
          <p14:tracePt t="51240" x="2990850" y="4643438"/>
          <p14:tracePt t="51257" x="2946400" y="4598988"/>
          <p14:tracePt t="51273" x="2911475" y="4581525"/>
          <p14:tracePt t="51289" x="2874963" y="4581525"/>
          <p14:tracePt t="51306" x="2822575" y="4581525"/>
          <p14:tracePt t="51323" x="2768600" y="4598988"/>
          <p14:tracePt t="51340" x="2732088" y="4633913"/>
          <p14:tracePt t="51357" x="2687638" y="4768850"/>
          <p14:tracePt t="51373" x="2679700" y="4867275"/>
          <p14:tracePt t="51390" x="2697163" y="4965700"/>
          <p14:tracePt t="51406" x="2759075" y="5045075"/>
          <p14:tracePt t="51423" x="2857500" y="5089525"/>
          <p14:tracePt t="51440" x="2982913" y="5126038"/>
          <p14:tracePt t="51457" x="3152775" y="5126038"/>
          <p14:tracePt t="51473" x="3259138" y="5081588"/>
          <p14:tracePt t="51490" x="3340100" y="4991100"/>
          <p14:tracePt t="51506" x="3367088" y="4894263"/>
          <p14:tracePt t="51523" x="3394075" y="4786313"/>
          <p14:tracePt t="51540" x="3394075" y="4687888"/>
          <p14:tracePt t="51544" x="3384550" y="4643438"/>
          <p14:tracePt t="51557" x="3357563" y="4545013"/>
          <p14:tracePt t="51573" x="3340100" y="4518025"/>
          <p14:tracePt t="51589" x="3276600" y="4483100"/>
          <p14:tracePt t="51606" x="3214688" y="4465638"/>
          <p14:tracePt t="51622" x="3089275" y="4473575"/>
          <p14:tracePt t="51639" x="2965450" y="4518025"/>
          <p14:tracePt t="51655" x="2857500" y="4608513"/>
          <p14:tracePt t="51672" x="2741613" y="4803775"/>
          <p14:tracePt t="51689" x="2724150" y="4911725"/>
          <p14:tracePt t="51705" x="2732088" y="4991100"/>
          <p14:tracePt t="51722" x="2803525" y="5045075"/>
          <p14:tracePt t="51739" x="2911475" y="5081588"/>
          <p14:tracePt t="51756" x="3036888" y="5089525"/>
          <p14:tracePt t="51773" x="3133725" y="5081588"/>
          <p14:tracePt t="51790" x="3224213" y="5054600"/>
          <p14:tracePt t="51806" x="3286125" y="4946650"/>
          <p14:tracePt t="51822" x="3303588" y="4875213"/>
          <p14:tracePt t="51839" x="3303588" y="4776788"/>
          <p14:tracePt t="51857" x="3286125" y="4660900"/>
          <p14:tracePt t="51872" x="3251200" y="4572000"/>
          <p14:tracePt t="51889" x="3187700" y="4473575"/>
          <p14:tracePt t="51906" x="3081338" y="4419600"/>
          <p14:tracePt t="51922" x="2982913" y="4402138"/>
          <p14:tracePt t="51939" x="2884488" y="4411663"/>
          <p14:tracePt t="51955" x="2786063" y="4465638"/>
          <p14:tracePt t="51972" x="2732088" y="4537075"/>
          <p14:tracePt t="51989" x="2705100" y="4625975"/>
          <p14:tracePt t="52006" x="2687638" y="4724400"/>
          <p14:tracePt t="52023" x="2705100" y="4813300"/>
          <p14:tracePt t="52039" x="2732088" y="4840288"/>
          <p14:tracePt t="52056" x="2795588" y="4857750"/>
          <p14:tracePt t="52072" x="2901950" y="4840288"/>
          <p14:tracePt t="52089" x="2955925" y="4813300"/>
          <p14:tracePt t="52106" x="2990850" y="4759325"/>
          <p14:tracePt t="52123" x="3027363" y="4687888"/>
          <p14:tracePt t="52139" x="3027363" y="4625975"/>
          <p14:tracePt t="52156" x="3017838" y="4545013"/>
          <p14:tracePt t="52172" x="2982913" y="4446588"/>
          <p14:tracePt t="52189" x="2955925" y="4357688"/>
          <p14:tracePt t="52206" x="2919413" y="4303713"/>
          <p14:tracePt t="52224" x="2857500" y="4259263"/>
          <p14:tracePt t="52240" x="2786063" y="4251325"/>
          <p14:tracePt t="52256" x="2687638" y="4259263"/>
          <p14:tracePt t="52272" x="2589213" y="4303713"/>
          <p14:tracePt t="52289" x="2536825" y="4394200"/>
          <p14:tracePt t="52306" x="2517775" y="4491038"/>
          <p14:tracePt t="52322" x="2509838" y="4616450"/>
          <p14:tracePt t="52340" x="2571750" y="4776788"/>
          <p14:tracePt t="52356" x="2660650" y="4830763"/>
          <p14:tracePt t="52373" x="2759075" y="4857750"/>
          <p14:tracePt t="52389" x="2867025" y="4848225"/>
          <p14:tracePt t="52405" x="2946400" y="4813300"/>
          <p14:tracePt t="52422" x="2990850" y="4759325"/>
          <p14:tracePt t="52440" x="3017838" y="4670425"/>
          <p14:tracePt t="52457" x="3027363" y="4581525"/>
          <p14:tracePt t="52472" x="3027363" y="4483100"/>
          <p14:tracePt t="52489" x="2990850" y="4402138"/>
          <p14:tracePt t="52506" x="2955925" y="4330700"/>
          <p14:tracePt t="52523" x="2911475" y="4276725"/>
          <p14:tracePt t="52539" x="2874963" y="4251325"/>
          <p14:tracePt t="52542" x="2847975" y="4251325"/>
          <p14:tracePt t="52556" x="2795588" y="4251325"/>
          <p14:tracePt t="52573" x="2724150" y="4295775"/>
          <p14:tracePt t="52589" x="2697163" y="4367213"/>
          <p14:tracePt t="52605" x="2670175" y="4465638"/>
          <p14:tracePt t="52622" x="2670175" y="4554538"/>
          <p14:tracePt t="52639" x="2679700" y="4633913"/>
          <p14:tracePt t="52656" x="2732088" y="4679950"/>
          <p14:tracePt t="52672" x="2776538" y="4687888"/>
          <p14:tracePt t="52689" x="2795588" y="4679950"/>
          <p14:tracePt t="52705" x="2822575" y="4652963"/>
          <p14:tracePt t="52722" x="2840038" y="4633913"/>
          <p14:tracePt t="52739" x="2847975" y="4608513"/>
          <p14:tracePt t="52755" x="2847975" y="4581525"/>
          <p14:tracePt t="52772" x="2847975" y="4562475"/>
          <p14:tracePt t="52859" x="2847975" y="4572000"/>
          <p14:tracePt t="52893" x="2857500" y="4572000"/>
          <p14:tracePt t="68422" x="2857500" y="4562475"/>
          <p14:tracePt t="68429" x="2857500" y="4554538"/>
          <p14:tracePt t="68442" x="2857500" y="4537075"/>
          <p14:tracePt t="68459" x="2867025" y="4527550"/>
          <p14:tracePt t="68533" x="2884488" y="4518025"/>
          <p14:tracePt t="68545" x="2894013" y="4510088"/>
          <p14:tracePt t="68554" x="2901950" y="4510088"/>
          <p14:tracePt t="68576" x="2938463" y="4491038"/>
          <p14:tracePt t="68609" x="3000375" y="4473575"/>
          <p14:tracePt t="68625" x="3054350" y="4473575"/>
          <p14:tracePt t="68642" x="3125788" y="4473575"/>
          <p14:tracePt t="68658" x="3224213" y="4473575"/>
          <p14:tracePt t="68676" x="3322638" y="4500563"/>
          <p14:tracePt t="68692" x="3429000" y="4527550"/>
          <p14:tracePt t="68708" x="3455988" y="4537075"/>
          <p14:tracePt t="68725" x="3473450" y="4537075"/>
          <p14:tracePt t="68742" x="3482975" y="4537075"/>
          <p14:tracePt t="68759" x="3500438" y="4537075"/>
          <p14:tracePt t="68777" x="3527425" y="4537075"/>
          <p14:tracePt t="68793" x="3544888" y="4527550"/>
          <p14:tracePt t="68808" x="3554413" y="4527550"/>
          <p14:tracePt t="68962" x="3554413" y="4518025"/>
          <p14:tracePt t="75814" x="3562350" y="4518025"/>
          <p14:tracePt t="75824" x="3571875" y="4510088"/>
          <p14:tracePt t="75832" x="3581400" y="4500563"/>
          <p14:tracePt t="75840" x="3598863" y="4491038"/>
          <p14:tracePt t="76096" x="3598863" y="4456113"/>
          <p14:tracePt t="76104" x="3598863" y="4429125"/>
          <p14:tracePt t="76110" x="3616325" y="4402138"/>
          <p14:tracePt t="76119" x="3633788" y="4375150"/>
          <p14:tracePt t="76153" x="3795713" y="4143375"/>
          <p14:tracePt t="76187" x="4125913" y="3840163"/>
          <p14:tracePt t="76220" x="4313238" y="3652838"/>
          <p14:tracePt t="76236" x="4313238" y="3625850"/>
          <p14:tracePt t="76252" x="4313238" y="3598863"/>
          <p14:tracePt t="76269" x="4295775" y="3598863"/>
          <p14:tracePt t="76286" x="4214813" y="3625850"/>
          <p14:tracePt t="76303" x="4143375" y="3732213"/>
          <p14:tracePt t="76320" x="4116388" y="3795713"/>
          <p14:tracePt t="76336" x="4062413" y="3884613"/>
          <p14:tracePt t="76352" x="3983038" y="4000500"/>
          <p14:tracePt t="76369" x="3929063" y="4116388"/>
          <p14:tracePt t="76385" x="3884613" y="4232275"/>
          <p14:tracePt t="76404" x="3867150" y="4384675"/>
          <p14:tracePt t="76420" x="3884613" y="4446588"/>
          <p14:tracePt t="76435" x="3911600" y="4456113"/>
          <p14:tracePt t="76453" x="3956050" y="4456113"/>
          <p14:tracePt t="76469" x="3990975" y="4446588"/>
          <p14:tracePt t="76486" x="4037013" y="4429125"/>
          <p14:tracePt t="76504" x="4081463" y="4429125"/>
          <p14:tracePt t="76520" x="4125913" y="4419600"/>
          <p14:tracePt t="76536" x="4143375" y="4419600"/>
          <p14:tracePt t="76552" x="4160838" y="4419600"/>
          <p14:tracePt t="76569" x="4187825" y="4438650"/>
          <p14:tracePt t="76585" x="4214813" y="4465638"/>
          <p14:tracePt t="76602" x="4268788" y="4491038"/>
          <p14:tracePt t="76619" x="4402138" y="4537075"/>
          <p14:tracePt t="76636" x="4500563" y="4572000"/>
          <p14:tracePt t="76652" x="4608513" y="4608513"/>
          <p14:tracePt t="76669" x="4705350" y="4633913"/>
          <p14:tracePt t="76686" x="4776788" y="4652963"/>
          <p14:tracePt t="76702" x="4848225" y="4652963"/>
          <p14:tracePt t="76719" x="4929188" y="4652963"/>
          <p14:tracePt t="76736" x="5018088" y="4652963"/>
          <p14:tracePt t="76752" x="5037138" y="4660900"/>
          <p14:tracePt t="76769" x="5062538" y="4660900"/>
          <p14:tracePt t="76785" x="5081588" y="4660900"/>
          <p14:tracePt t="76802" x="5089525" y="4660900"/>
          <p14:tracePt t="76819" x="5126038" y="4652963"/>
          <p14:tracePt t="76835" x="5180013" y="4625975"/>
          <p14:tracePt t="76852" x="5241925" y="4589463"/>
          <p14:tracePt t="76869" x="5268913" y="4562475"/>
          <p14:tracePt t="76885" x="5276850" y="4545013"/>
          <p14:tracePt t="76902" x="5295900" y="4527550"/>
          <p14:tracePt t="76919" x="5313363" y="4510088"/>
          <p14:tracePt t="76936" x="5348288" y="4483100"/>
          <p14:tracePt t="76952" x="5394325" y="4456113"/>
          <p14:tracePt t="76969" x="5438775" y="4411663"/>
          <p14:tracePt t="76985" x="5465763" y="4394200"/>
          <p14:tracePt t="77003" x="5483225" y="4357688"/>
          <p14:tracePt t="77019" x="5510213" y="4322763"/>
          <p14:tracePt t="77035" x="5537200" y="4295775"/>
          <p14:tracePt t="77053" x="5581650" y="4259263"/>
          <p14:tracePt t="77070" x="5661025" y="4160838"/>
          <p14:tracePt t="77085" x="5715000" y="4089400"/>
          <p14:tracePt t="77102" x="5768975" y="4017963"/>
          <p14:tracePt t="77118" x="5803900" y="3956050"/>
          <p14:tracePt t="77135" x="5830888" y="3911600"/>
          <p14:tracePt t="77152" x="5857875" y="3857625"/>
          <p14:tracePt t="77169" x="5902325" y="3803650"/>
          <p14:tracePt t="77186" x="5929313" y="3768725"/>
          <p14:tracePt t="77202" x="5956300" y="3751263"/>
          <p14:tracePt t="77218" x="5983288" y="3724275"/>
          <p14:tracePt t="77235" x="6010275" y="3687763"/>
          <p14:tracePt t="77252" x="6037263" y="3652838"/>
          <p14:tracePt t="77269" x="6072188" y="3598863"/>
          <p14:tracePt t="77285" x="6099175" y="3581400"/>
          <p14:tracePt t="77302" x="6126163" y="3554413"/>
          <p14:tracePt t="77318" x="6153150" y="3527425"/>
          <p14:tracePt t="77335" x="6180138" y="3500438"/>
          <p14:tracePt t="77351" x="6197600" y="3473450"/>
          <p14:tracePt t="77368" x="6224588" y="3446463"/>
          <p14:tracePt t="77386" x="6276975" y="3411538"/>
          <p14:tracePt t="77402" x="6323013" y="3384550"/>
          <p14:tracePt t="77418" x="6367463" y="3357563"/>
          <p14:tracePt t="77435" x="6402388" y="3330575"/>
          <p14:tracePt t="77452" x="6438900" y="3303588"/>
          <p14:tracePt t="77468" x="6465888" y="3295650"/>
          <p14:tracePt t="77486" x="6500813" y="3268663"/>
          <p14:tracePt t="77502" x="6537325" y="3251200"/>
          <p14:tracePt t="77518" x="6581775" y="3251200"/>
          <p14:tracePt t="77535" x="6670675" y="3232150"/>
          <p14:tracePt t="77551" x="6769100" y="3224213"/>
          <p14:tracePt t="77568" x="6884988" y="3214688"/>
          <p14:tracePt t="77585" x="7018338" y="3197225"/>
          <p14:tracePt t="77601" x="7197725" y="3160713"/>
          <p14:tracePt t="77618" x="7286625" y="3133725"/>
          <p14:tracePt t="77635" x="7367588" y="3116263"/>
          <p14:tracePt t="77651" x="7402513" y="3089275"/>
          <p14:tracePt t="77668" x="7466013" y="3071813"/>
          <p14:tracePt t="77685" x="7537450" y="3044825"/>
          <p14:tracePt t="77701" x="7643813" y="3027363"/>
          <p14:tracePt t="77718" x="7831138" y="3017838"/>
          <p14:tracePt t="77735" x="7956550" y="3017838"/>
          <p14:tracePt t="77751" x="8062913" y="3036888"/>
          <p14:tracePt t="77768" x="8143875" y="3054350"/>
          <p14:tracePt t="77785" x="8205788" y="3062288"/>
          <p14:tracePt t="77802" x="8242300" y="3062288"/>
          <p14:tracePt t="77818" x="8269288" y="3062288"/>
          <p14:tracePt t="77835" x="8304213" y="3062288"/>
          <p14:tracePt t="77852" x="8331200" y="3062288"/>
          <p14:tracePt t="77868" x="8340725" y="3062288"/>
          <p14:tracePt t="77902" x="8340725" y="3071813"/>
          <p14:tracePt t="77929" x="8340725" y="3081338"/>
          <p14:tracePt t="77993" x="8348663" y="3081338"/>
          <p14:tracePt t="77997" x="8358188" y="3081338"/>
          <p14:tracePt t="78013" x="8367713" y="3062288"/>
          <p14:tracePt t="78145" x="8385175" y="3071813"/>
          <p14:tracePt t="78153" x="8394700" y="3071813"/>
          <p14:tracePt t="78161" x="8402638" y="3089275"/>
          <p14:tracePt t="78169" x="8420100" y="3089275"/>
          <p14:tracePt t="78184" x="8439150" y="3108325"/>
          <p14:tracePt t="78201" x="8466138" y="3108325"/>
          <p14:tracePt t="78217" x="8483600" y="3108325"/>
          <p14:tracePt t="78347" x="8491538" y="3108325"/>
          <p14:tracePt t="78352" x="8501063" y="3098800"/>
          <p14:tracePt t="78368" x="8518525" y="3089275"/>
          <p14:tracePt t="78384" x="8537575" y="3054350"/>
          <p14:tracePt t="78401" x="8555038" y="3036888"/>
          <p14:tracePt t="78418" x="8572500" y="3009900"/>
          <p14:tracePt t="78434" x="8599488" y="2982913"/>
          <p14:tracePt t="78451" x="8616950" y="2946400"/>
          <p14:tracePt t="78468" x="8616950" y="2911475"/>
          <p14:tracePt t="78484" x="8626475" y="2894013"/>
          <p14:tracePt t="78501" x="8626475" y="2867025"/>
          <p14:tracePt t="78518" x="8634413" y="2857500"/>
          <p14:tracePt t="78534" x="8634413" y="2847975"/>
          <p14:tracePt t="78551" x="8643938" y="2847975"/>
          <p14:tracePt t="78567" x="8643938" y="2840038"/>
          <p14:tracePt t="78584" x="8653463" y="2840038"/>
          <p14:tracePt t="78601" x="8670925" y="2822575"/>
          <p14:tracePt t="78617" x="8688388" y="2813050"/>
          <p14:tracePt t="78634" x="8724900" y="2786063"/>
          <p14:tracePt t="78651" x="8751888" y="2786063"/>
          <p14:tracePt t="78667" x="8759825" y="2776538"/>
          <p14:tracePt t="78687" x="8759825" y="2768600"/>
          <p14:tracePt t="80180" x="8759825" y="2759075"/>
          <p14:tracePt t="80187" x="8759825" y="2751138"/>
          <p14:tracePt t="80199" x="8751888" y="2732088"/>
          <p14:tracePt t="80216" x="8715375" y="2697163"/>
          <p14:tracePt t="80249" x="8661400" y="2643188"/>
          <p14:tracePt t="80282" x="8616950" y="2589213"/>
          <p14:tracePt t="80316" x="8562975" y="2490788"/>
          <p14:tracePt t="80332" x="8545513" y="2473325"/>
          <p14:tracePt t="80349" x="8528050" y="2438400"/>
          <p14:tracePt t="80366" x="8501063" y="2401888"/>
          <p14:tracePt t="80382" x="8474075" y="2374900"/>
          <p14:tracePt t="80399" x="8447088" y="2357438"/>
          <p14:tracePt t="80416" x="8429625" y="2330450"/>
          <p14:tracePt t="80432" x="8402638" y="2295525"/>
          <p14:tracePt t="80594" x="8394700" y="2295525"/>
          <p14:tracePt t="80649" x="8385175" y="2295525"/>
          <p14:tracePt t="80654" x="8375650" y="2295525"/>
          <p14:tracePt t="80670" x="8367713" y="2286000"/>
          <p14:tracePt t="80693" x="8358188" y="2286000"/>
          <p14:tracePt t="80701" x="8358188" y="2276475"/>
          <p14:tracePt t="80715" x="8340725" y="2259013"/>
          <p14:tracePt t="80732" x="8323263" y="2241550"/>
          <p14:tracePt t="80749" x="8304213" y="2224088"/>
          <p14:tracePt t="80765" x="8277225" y="2197100"/>
          <p14:tracePt t="80782" x="8251825" y="2170113"/>
          <p14:tracePt t="80799" x="8224838" y="2143125"/>
          <p14:tracePt t="80815" x="8180388" y="2116138"/>
          <p14:tracePt t="80832" x="8072438" y="2071688"/>
          <p14:tracePt t="80849" x="8001000" y="2017713"/>
          <p14:tracePt t="80866" x="7929563" y="1990725"/>
          <p14:tracePt t="80882" x="7894638" y="1946275"/>
          <p14:tracePt t="80899" x="7867650" y="1919288"/>
          <p14:tracePt t="80915" x="7840663" y="1901825"/>
          <p14:tracePt t="80933" x="7813675" y="1866900"/>
          <p14:tracePt t="80949" x="7796213" y="1847850"/>
          <p14:tracePt t="80965" x="7786688" y="1830388"/>
          <p14:tracePt t="80982" x="7777163" y="1822450"/>
          <p14:tracePt t="81271" x="7769225" y="1812925"/>
          <p14:tracePt t="81277" x="7751763" y="1803400"/>
          <p14:tracePt t="81286" x="7742238" y="1785938"/>
          <p14:tracePt t="81299" x="7697788" y="1758950"/>
          <p14:tracePt t="81315" x="7643813" y="1731963"/>
          <p14:tracePt t="81332" x="7608888" y="1714500"/>
          <p14:tracePt t="81349" x="7572375" y="1687513"/>
          <p14:tracePt t="81365" x="7545388" y="1679575"/>
          <p14:tracePt t="81382" x="7527925" y="1670050"/>
          <p14:tracePt t="81398" x="7518400" y="1660525"/>
          <p14:tracePt t="81682" x="7510463" y="1660525"/>
          <p14:tracePt t="81694" x="7491413" y="1660525"/>
          <p14:tracePt t="81702" x="7483475" y="1660525"/>
          <p14:tracePt t="81715" x="7473950" y="1660525"/>
          <p14:tracePt t="81732" x="7446963" y="1660525"/>
          <p14:tracePt t="81748" x="7419975" y="1643063"/>
          <p14:tracePt t="81765" x="7394575" y="1633538"/>
          <p14:tracePt t="81781" x="7367588" y="1608138"/>
          <p14:tracePt t="81798" x="7348538" y="1581150"/>
          <p14:tracePt t="81815" x="7323138" y="1562100"/>
          <p14:tracePt t="81831" x="7296150" y="1536700"/>
          <p14:tracePt t="81849" x="7259638" y="1490663"/>
          <p14:tracePt t="81864" x="7242175" y="1490663"/>
          <p14:tracePt t="81881" x="7232650" y="1482725"/>
          <p14:tracePt t="81952" x="7224713" y="1482725"/>
          <p14:tracePt t="81976" x="7215188" y="1482725"/>
          <p14:tracePt t="81983" x="7205663" y="1482725"/>
          <p14:tracePt t="82020" x="7197725" y="1482725"/>
          <p14:tracePt t="82183" x="7205663" y="1482725"/>
          <p14:tracePt t="82190" x="7215188" y="1465263"/>
          <p14:tracePt t="82200" x="7232650" y="1455738"/>
          <p14:tracePt t="82214" x="7259638" y="1446213"/>
          <p14:tracePt t="82231" x="7269163" y="1446213"/>
          <p14:tracePt t="82248" x="7296150" y="1465263"/>
          <p14:tracePt t="83660" x="7296150" y="1446213"/>
          <p14:tracePt t="84263" x="7296150" y="1438275"/>
          <p14:tracePt t="84271" x="7296150" y="1419225"/>
          <p14:tracePt t="84280" x="7296150" y="1401763"/>
          <p14:tracePt t="84296" x="7296150" y="1384300"/>
          <p14:tracePt t="84313" x="7296150" y="1357313"/>
          <p14:tracePt t="84329" x="7296150" y="1330325"/>
          <p14:tracePt t="84346" x="7296150" y="1312863"/>
          <p14:tracePt t="84379" x="7296150" y="1250950"/>
          <p14:tracePt t="84413" x="7296150" y="1204913"/>
          <p14:tracePt t="84446" x="7286625" y="1187450"/>
          <p14:tracePt t="84463" x="7286625" y="1179513"/>
          <p14:tracePt t="84479" x="7286625" y="1169988"/>
          <p14:tracePt t="84497" x="7286625" y="1160463"/>
          <p14:tracePt t="84513" x="7277100" y="1143000"/>
          <p14:tracePt t="84530" x="7269163" y="1108075"/>
          <p14:tracePt t="84545" x="7259638" y="1081088"/>
          <p14:tracePt t="84562" x="7251700" y="1071563"/>
          <p14:tracePt t="84579" x="7242175" y="1054100"/>
          <p14:tracePt t="84596" x="7232650" y="1044575"/>
          <p14:tracePt t="84613" x="7215188" y="1027113"/>
          <p14:tracePt t="84629" x="7205663" y="1027113"/>
          <p14:tracePt t="84645" x="7197725" y="1017588"/>
          <p14:tracePt t="84662" x="7170738" y="1009650"/>
          <p14:tracePt t="84679" x="7161213" y="1000125"/>
          <p14:tracePt t="84696" x="7153275" y="1000125"/>
          <p14:tracePt t="87180" x="7143750" y="1009650"/>
          <p14:tracePt t="87188" x="7116763" y="1054100"/>
          <p14:tracePt t="87194" x="7081838" y="1133475"/>
          <p14:tracePt t="87210" x="7000875" y="1268413"/>
          <p14:tracePt t="87227" x="6965950" y="1357313"/>
          <p14:tracePt t="87244" x="6946900" y="1374775"/>
          <p14:tracePt t="87248" x="6946900" y="1384300"/>
          <p14:tracePt t="87396" x="6956425" y="1357313"/>
          <p14:tracePt t="87404" x="6973888" y="1339850"/>
          <p14:tracePt t="87412" x="6991350" y="1312863"/>
          <p14:tracePt t="87426" x="7010400" y="1276350"/>
          <p14:tracePt t="87443" x="7010400" y="1250950"/>
          <p14:tracePt t="87460" x="7010400" y="1241425"/>
          <p14:tracePt t="87477" x="7010400" y="1231900"/>
          <p14:tracePt t="87553" x="7010400" y="1268413"/>
          <p14:tracePt t="87562" x="7000875" y="1303338"/>
          <p14:tracePt t="87570" x="6991350" y="1322388"/>
          <p14:tracePt t="87579" x="6991350" y="1347788"/>
          <p14:tracePt t="87593" x="6991350" y="1366838"/>
          <p14:tracePt t="87610" x="7010400" y="1393825"/>
          <p14:tracePt t="87626" x="7037388" y="1419225"/>
          <p14:tracePt t="87643" x="7045325" y="1419225"/>
          <p14:tracePt t="87694" x="7054850" y="1419225"/>
          <p14:tracePt t="87702" x="7062788" y="1419225"/>
          <p14:tracePt t="87710" x="7072313" y="1411288"/>
          <p14:tracePt t="87726" x="7099300" y="1384300"/>
          <p14:tracePt t="87743" x="7126288" y="1357313"/>
          <p14:tracePt t="87760" x="7143750" y="1330325"/>
          <p14:tracePt t="87777" x="7170738" y="1312863"/>
          <p14:tracePt t="87794" x="7215188" y="1268413"/>
          <p14:tracePt t="87810" x="7232650" y="1258888"/>
          <p14:tracePt t="87827" x="7232650" y="1250950"/>
          <p14:tracePt t="88019" x="7242175" y="1250950"/>
          <p14:tracePt t="88038" x="7259638" y="1231900"/>
          <p14:tracePt t="88046" x="7277100" y="1204913"/>
          <p14:tracePt t="88052" x="7286625" y="1196975"/>
          <p14:tracePt t="88060" x="7304088" y="1187450"/>
          <p14:tracePt t="88076" x="7323138" y="1152525"/>
          <p14:tracePt t="88093" x="7340600" y="1125538"/>
          <p14:tracePt t="88110" x="7348538" y="1108075"/>
          <p14:tracePt t="88126" x="7375525" y="1054100"/>
          <p14:tracePt t="88143" x="7375525" y="1009650"/>
          <p14:tracePt t="88160" x="7375525" y="973138"/>
          <p14:tracePt t="88176" x="7340600" y="928688"/>
          <p14:tracePt t="88193" x="7323138" y="901700"/>
          <p14:tracePt t="88209" x="7296150" y="874713"/>
          <p14:tracePt t="88226" x="7277100" y="857250"/>
          <p14:tracePt t="88243" x="7269163" y="847725"/>
          <p14:tracePt t="88260" x="7259638" y="847725"/>
          <p14:tracePt t="88277" x="7251700" y="847725"/>
          <p14:tracePt t="88293" x="7232650" y="866775"/>
          <p14:tracePt t="88310" x="7205663" y="874713"/>
          <p14:tracePt t="88328" x="7170738" y="901700"/>
          <p14:tracePt t="88342" x="7161213" y="901700"/>
          <p14:tracePt t="88360" x="7153275" y="901700"/>
          <p14:tracePt t="88376" x="7134225" y="911225"/>
          <p14:tracePt t="88392" x="7116763" y="919163"/>
          <p14:tracePt t="88409" x="7089775" y="938213"/>
          <p14:tracePt t="88426" x="7072313" y="946150"/>
          <p14:tracePt t="88443" x="7027863" y="982663"/>
          <p14:tracePt t="88459" x="7010400" y="1009650"/>
          <p14:tracePt t="88476" x="6983413" y="1036638"/>
          <p14:tracePt t="88492" x="6956425" y="1062038"/>
          <p14:tracePt t="88509" x="6929438" y="1089025"/>
          <p14:tracePt t="88526" x="6902450" y="1116013"/>
          <p14:tracePt t="88543" x="6867525" y="1169988"/>
          <p14:tracePt t="88559" x="6840538" y="1204913"/>
          <p14:tracePt t="88576" x="6823075" y="1231900"/>
          <p14:tracePt t="88592" x="6823075" y="1250950"/>
          <p14:tracePt t="88609" x="6823075" y="1276350"/>
          <p14:tracePt t="88626" x="6823075" y="1312863"/>
          <p14:tracePt t="88643" x="6840538" y="1366838"/>
          <p14:tracePt t="88660" x="6858000" y="1401763"/>
          <p14:tracePt t="88675" x="6884988" y="1446213"/>
          <p14:tracePt t="88692" x="6911975" y="1465263"/>
          <p14:tracePt t="88709" x="6929438" y="1473200"/>
          <p14:tracePt t="88725" x="6946900" y="1490663"/>
          <p14:tracePt t="88743" x="6983413" y="1490663"/>
          <p14:tracePt t="88759" x="7010400" y="1465263"/>
          <p14:tracePt t="88776" x="7054850" y="1438275"/>
          <p14:tracePt t="88792" x="7089775" y="1411288"/>
          <p14:tracePt t="88809" x="7143750" y="1366838"/>
          <p14:tracePt t="88826" x="7180263" y="1322388"/>
          <p14:tracePt t="88842" x="7215188" y="1258888"/>
          <p14:tracePt t="88859" x="7259638" y="1133475"/>
          <p14:tracePt t="88875" x="7296150" y="1062038"/>
          <p14:tracePt t="88892" x="7304088" y="1017588"/>
          <p14:tracePt t="88909" x="7304088" y="982663"/>
          <p14:tracePt t="88925" x="7304088" y="938213"/>
          <p14:tracePt t="88942" x="7286625" y="911225"/>
          <p14:tracePt t="88959" x="7269163" y="874713"/>
          <p14:tracePt t="88976" x="7232650" y="847725"/>
          <p14:tracePt t="88992" x="7197725" y="839788"/>
          <p14:tracePt t="89009" x="7180263" y="830263"/>
          <p14:tracePt t="89025" x="7153275" y="830263"/>
          <p14:tracePt t="89042" x="7134225" y="839788"/>
          <p14:tracePt t="89059" x="7108825" y="857250"/>
          <p14:tracePt t="89075" x="7072313" y="884238"/>
          <p14:tracePt t="89093" x="7018338" y="1000125"/>
          <p14:tracePt t="89109" x="6983413" y="1108075"/>
          <p14:tracePt t="89125" x="6965950" y="1231900"/>
          <p14:tracePt t="89142" x="6965950" y="1330325"/>
          <p14:tracePt t="89159" x="6983413" y="1419225"/>
          <p14:tracePt t="89175" x="7000875" y="1500188"/>
          <p14:tracePt t="89192" x="7037388" y="1571625"/>
          <p14:tracePt t="89209" x="7081838" y="1616075"/>
          <p14:tracePt t="89225" x="7108825" y="1633538"/>
          <p14:tracePt t="89242" x="7143750" y="1633538"/>
          <p14:tracePt t="89259" x="7232650" y="1625600"/>
          <p14:tracePt t="89263" x="7286625" y="1608138"/>
          <p14:tracePt t="89275" x="7331075" y="1581150"/>
          <p14:tracePt t="89292" x="7439025" y="1536700"/>
          <p14:tracePt t="89310" x="7537450" y="1455738"/>
          <p14:tracePt t="89325" x="7554913" y="1401763"/>
          <p14:tracePt t="89342" x="7562850" y="1312863"/>
          <p14:tracePt t="89358" x="7562850" y="1214438"/>
          <p14:tracePt t="89375" x="7545388" y="1116013"/>
          <p14:tracePt t="89392" x="7510463" y="1009650"/>
          <p14:tracePt t="89410" x="7429500" y="884238"/>
          <p14:tracePt t="89425" x="7375525" y="857250"/>
          <p14:tracePt t="89442" x="7304088" y="830263"/>
          <p14:tracePt t="89459" x="7242175" y="812800"/>
          <p14:tracePt t="89475" x="7188200" y="812800"/>
          <p14:tracePt t="89492" x="7134225" y="812800"/>
          <p14:tracePt t="89509" x="7037388" y="847725"/>
          <p14:tracePt t="89526" x="6956425" y="893763"/>
          <p14:tracePt t="89541" x="6929438" y="911225"/>
          <p14:tracePt t="89558" x="6884988" y="938213"/>
          <p14:tracePt t="89575" x="6867525" y="965200"/>
          <p14:tracePt t="89591" x="6840538" y="1000125"/>
          <p14:tracePt t="89608" x="6823075" y="1027113"/>
          <p14:tracePt t="89625" x="6804025" y="1081088"/>
          <p14:tracePt t="89641" x="6786563" y="1133475"/>
          <p14:tracePt t="89658" x="6777038" y="1169988"/>
          <p14:tracePt t="89675" x="6777038" y="1214438"/>
          <p14:tracePt t="89691" x="6777038" y="1258888"/>
          <p14:tracePt t="89708" x="6796088" y="1285875"/>
          <p14:tracePt t="89726" x="6823075" y="1322388"/>
          <p14:tracePt t="89742" x="6848475" y="1339850"/>
          <p14:tracePt t="89758" x="6875463" y="1347788"/>
          <p14:tracePt t="89775" x="6894513" y="1347788"/>
          <p14:tracePt t="89791" x="6946900" y="1330325"/>
          <p14:tracePt t="89808" x="7000875" y="1303338"/>
          <p14:tracePt t="89825" x="7072313" y="1258888"/>
          <p14:tracePt t="89842" x="7099300" y="1231900"/>
          <p14:tracePt t="89858" x="7116763" y="1204913"/>
          <p14:tracePt t="89875" x="7143750" y="1169988"/>
          <p14:tracePt t="89892" x="7153275" y="1143000"/>
          <p14:tracePt t="89908" x="7153275" y="1108075"/>
          <p14:tracePt t="89925" x="7161213" y="1089025"/>
          <p14:tracePt t="89942" x="7161213" y="1054100"/>
          <p14:tracePt t="89959" x="7161213" y="1027113"/>
          <p14:tracePt t="89975" x="7153275" y="1009650"/>
          <p14:tracePt t="89991" x="7134225" y="1000125"/>
          <p14:tracePt t="90044" x="7126288" y="1000125"/>
          <p14:tracePt t="90904" x="7126288" y="1009650"/>
          <p14:tracePt t="90911" x="7126288" y="1027113"/>
          <p14:tracePt t="90926" x="7134225" y="1036638"/>
          <p14:tracePt t="91027" x="7134225" y="1044575"/>
          <p14:tracePt t="91053" x="7134225" y="1054100"/>
          <p14:tracePt t="91281" x="7134225" y="1062038"/>
          <p14:tracePt t="91284" x="7116763" y="1071563"/>
          <p14:tracePt t="91294" x="7108825" y="1081088"/>
          <p14:tracePt t="91308" x="7089775" y="1116013"/>
          <p14:tracePt t="91325" x="7072313" y="1143000"/>
          <p14:tracePt t="91357" x="7054850" y="1179513"/>
          <p14:tracePt t="91391" x="7054850" y="1187450"/>
          <p14:tracePt t="91670" x="7054850" y="1196975"/>
          <p14:tracePt t="91677" x="7054850" y="1204913"/>
          <p14:tracePt t="91683" x="7054850" y="1223963"/>
          <p14:tracePt t="91701" x="7062788" y="1231900"/>
          <p14:tracePt t="91707" x="7062788" y="1250950"/>
          <p14:tracePt t="91723" x="7062788" y="1268413"/>
          <p14:tracePt t="91757" x="7072313" y="1276350"/>
          <p14:tracePt t="92077" x="7089775" y="1285875"/>
          <p14:tracePt t="92083" x="7099300" y="1295400"/>
          <p14:tracePt t="92091" x="7108825" y="1295400"/>
          <p14:tracePt t="92106" x="7126288" y="1303338"/>
          <p14:tracePt t="92140" x="7134225" y="1303338"/>
          <p14:tracePt t="93116" x="7143750" y="1303338"/>
          <p14:tracePt t="93752" x="7153275" y="1295400"/>
          <p14:tracePt t="93757" x="7161213" y="1285875"/>
          <p14:tracePt t="93763" x="7180263" y="1285875"/>
          <p14:tracePt t="93771" x="7188200" y="1285875"/>
          <p14:tracePt t="93788" x="7215188" y="1285875"/>
          <p14:tracePt t="93805" x="7232650" y="1285875"/>
          <p14:tracePt t="93822" x="7259638" y="1285875"/>
          <p14:tracePt t="93838" x="7277100" y="1285875"/>
          <p14:tracePt t="93872" x="7323138" y="1268413"/>
          <p14:tracePt t="93905" x="7419975" y="1231900"/>
          <p14:tracePt t="93938" x="7510463" y="1204913"/>
          <p14:tracePt t="93955" x="7537450" y="1196975"/>
          <p14:tracePt t="93972" x="7562850" y="1187450"/>
          <p14:tracePt t="93989" x="7589838" y="1179513"/>
          <p14:tracePt t="94005" x="7616825" y="1169988"/>
          <p14:tracePt t="94021" x="7626350" y="1160463"/>
          <p14:tracePt t="94038" x="7653338" y="1152525"/>
          <p14:tracePt t="94055" x="7680325" y="1143000"/>
          <p14:tracePt t="94071" x="7724775" y="1125538"/>
          <p14:tracePt t="94088" x="7777163" y="1108075"/>
          <p14:tracePt t="94106" x="7831138" y="1081088"/>
          <p14:tracePt t="94121" x="7858125" y="1071563"/>
          <p14:tracePt t="94138" x="7867650" y="1062038"/>
          <p14:tracePt t="94204" x="7875588" y="1054100"/>
          <p14:tracePt t="94210" x="7920038" y="1044575"/>
          <p14:tracePt t="94221" x="7956550" y="1027113"/>
          <p14:tracePt t="94239" x="8108950" y="990600"/>
          <p14:tracePt t="94256" x="8197850" y="982663"/>
          <p14:tracePt t="94271" x="8269288" y="973138"/>
          <p14:tracePt t="94288" x="8304213" y="973138"/>
          <p14:tracePt t="94305" x="8323263" y="973138"/>
          <p14:tracePt t="94321" x="8331200" y="973138"/>
          <p14:tracePt t="94573" x="8340725" y="973138"/>
          <p14:tracePt t="94584" x="8348663" y="973138"/>
          <p14:tracePt t="94593" x="8358188" y="982663"/>
          <p14:tracePt t="94605" x="8358188" y="1000125"/>
          <p14:tracePt t="94637" x="8385175" y="1044575"/>
          <p14:tracePt t="94671" x="8394700" y="1062038"/>
          <p14:tracePt t="94704" x="8394700" y="1081088"/>
          <p14:tracePt t="94721" x="8402638" y="1081088"/>
          <p14:tracePt t="94754" x="8402638" y="1089025"/>
          <p14:tracePt t="94771" x="8402638" y="1098550"/>
          <p14:tracePt t="94787" x="8412163" y="1108075"/>
          <p14:tracePt t="94804" x="8412163" y="1116013"/>
          <p14:tracePt t="94821" x="8412163" y="1125538"/>
          <p14:tracePt t="94846" x="8420100" y="1125538"/>
          <p14:tracePt t="94878" x="8420100" y="1133475"/>
          <p14:tracePt t="94891" x="8429625" y="1133475"/>
          <p14:tracePt t="94898" x="8429625" y="1143000"/>
          <p14:tracePt t="94911" x="8429625" y="1152525"/>
          <p14:tracePt t="94921" x="8439150" y="1152525"/>
          <p14:tracePt t="94937" x="8439150" y="1160463"/>
          <p14:tracePt t="95796" x="8447088" y="1160463"/>
          <p14:tracePt t="95802" x="8466138" y="1160463"/>
          <p14:tracePt t="95811" x="8474075" y="1160463"/>
          <p14:tracePt t="95820" x="8483600" y="1160463"/>
          <p14:tracePt t="95837" x="8510588" y="1169988"/>
          <p14:tracePt t="95870" x="8555038" y="1179513"/>
          <p14:tracePt t="95903" x="8616950" y="1187450"/>
          <p14:tracePt t="95937" x="8661400" y="1196975"/>
          <p14:tracePt t="95953" x="8697913" y="1196975"/>
          <p14:tracePt t="95970" x="8742363" y="1196975"/>
          <p14:tracePt t="95987" x="8777288" y="1196975"/>
          <p14:tracePt t="96004" x="8823325" y="1196975"/>
          <p14:tracePt t="96021" x="8848725" y="1196975"/>
          <p14:tracePt t="96036" x="8867775" y="1196975"/>
          <p14:tracePt t="96053" x="8894763" y="1196975"/>
          <p14:tracePt t="96070" x="8920163" y="1196975"/>
          <p14:tracePt t="96087" x="8939213" y="1187450"/>
          <p14:tracePt t="96104" x="8983663" y="1179513"/>
          <p14:tracePt t="96120" x="9028113" y="1160463"/>
          <p14:tracePt t="96136" x="9072563" y="1143000"/>
          <p14:tracePt t="96153" x="9126538" y="1133475"/>
          <p14:tracePt t="96170" x="9180513" y="1108075"/>
          <p14:tracePt t="96186" x="9215438" y="1089025"/>
          <p14:tracePt t="96205" x="9296400" y="1054100"/>
          <p14:tracePt t="96221" x="9375775" y="1036638"/>
          <p14:tracePt t="96236" x="9447213" y="1009650"/>
          <p14:tracePt t="96253" x="9510713" y="990600"/>
          <p14:tracePt t="96270" x="9537700" y="973138"/>
          <p14:tracePt t="96287" x="9555163" y="973138"/>
          <p14:tracePt t="96976" x="9572625" y="973138"/>
          <p14:tracePt t="96983" x="9590088" y="982663"/>
          <p14:tracePt t="96991" x="9609138" y="982663"/>
          <p14:tracePt t="97003" x="9634538" y="982663"/>
          <p14:tracePt t="97019" x="9688513" y="982663"/>
          <p14:tracePt t="97036" x="9759950" y="982663"/>
          <p14:tracePt t="97053" x="9840913" y="982663"/>
          <p14:tracePt t="97086" x="9894888" y="982663"/>
          <p14:tracePt t="97119" x="9983788" y="982663"/>
          <p14:tracePt t="97153" x="10161588" y="973138"/>
          <p14:tracePt t="97169" x="10233025" y="973138"/>
          <p14:tracePt t="97186" x="10296525" y="973138"/>
          <p14:tracePt t="97202" x="10348913" y="973138"/>
          <p14:tracePt t="97220" x="10394950" y="982663"/>
          <p14:tracePt t="97236" x="10447338" y="982663"/>
          <p14:tracePt t="97253" x="10501313" y="1000125"/>
          <p14:tracePt t="97269" x="10572750" y="1009650"/>
          <p14:tracePt t="97285" x="10680700" y="1017588"/>
          <p14:tracePt t="97302" x="10814050" y="1017588"/>
          <p14:tracePt t="97318" x="10929938" y="1017588"/>
          <p14:tracePt t="97336" x="11037888" y="990600"/>
          <p14:tracePt t="97352" x="11082338" y="990600"/>
          <p14:tracePt t="97369" x="11109325" y="990600"/>
          <p14:tracePt t="97711" x="11117263" y="1000125"/>
          <p14:tracePt t="97718" x="11117263" y="1009650"/>
          <p14:tracePt t="97725" x="11117263" y="1017588"/>
          <p14:tracePt t="97735" x="11117263" y="1027113"/>
          <p14:tracePt t="97751" x="11117263" y="1054100"/>
          <p14:tracePt t="97768" x="11117263" y="1089025"/>
          <p14:tracePt t="97785" x="11109325" y="1160463"/>
          <p14:tracePt t="97802" x="11063288" y="1276350"/>
          <p14:tracePt t="97818" x="11037888" y="1357313"/>
          <p14:tracePt t="97835" x="11001375" y="1465263"/>
          <p14:tracePt t="97851" x="10956925" y="1562100"/>
          <p14:tracePt t="97868" x="10912475" y="1670050"/>
          <p14:tracePt t="97885" x="10831513" y="1803400"/>
          <p14:tracePt t="97902" x="10680700" y="1973263"/>
          <p14:tracePt t="97918" x="10590213" y="2071688"/>
          <p14:tracePt t="97935" x="10510838" y="2170113"/>
          <p14:tracePt t="97951" x="10439400" y="2259013"/>
          <p14:tracePt t="97968" x="10331450" y="2366963"/>
          <p14:tracePt t="97985" x="10260013" y="2482850"/>
          <p14:tracePt t="98002" x="10161588" y="2660650"/>
          <p14:tracePt t="98018" x="10099675" y="2768600"/>
          <p14:tracePt t="98036" x="10055225" y="2874963"/>
          <p14:tracePt t="98052" x="10028238" y="2973388"/>
          <p14:tracePt t="98068" x="10028238" y="3044825"/>
          <p14:tracePt t="98085" x="10018713" y="3133725"/>
          <p14:tracePt t="98102" x="10018713" y="3286125"/>
          <p14:tracePt t="98119" x="10055225" y="3394075"/>
          <p14:tracePt t="98135" x="10082213" y="3500438"/>
          <p14:tracePt t="98152" x="10117138" y="3581400"/>
          <p14:tracePt t="98168" x="10144125" y="3625850"/>
          <p14:tracePt t="98185" x="10171113" y="3652838"/>
          <p14:tracePt t="98202" x="10206038" y="3679825"/>
          <p14:tracePt t="98220" x="10277475" y="3724275"/>
          <p14:tracePt t="98236" x="10385425" y="3759200"/>
          <p14:tracePt t="98251" x="10491788" y="3776663"/>
          <p14:tracePt t="98268" x="10626725" y="3786188"/>
          <p14:tracePt t="98285" x="10777538" y="3776663"/>
          <p14:tracePt t="98301" x="10912475" y="3751263"/>
          <p14:tracePt t="98318" x="11028363" y="3714750"/>
          <p14:tracePt t="98322" x="11063288" y="3697288"/>
          <p14:tracePt t="98335" x="11099800" y="3679825"/>
          <p14:tracePt t="98351" x="11117263" y="3670300"/>
          <p14:tracePt t="98368" x="11134725" y="3660775"/>
          <p14:tracePt t="98401" x="11134725" y="3652838"/>
          <p14:tracePt t="98418" x="11144250" y="3643313"/>
          <p14:tracePt t="98435" x="11161713" y="3616325"/>
          <p14:tracePt t="98451" x="11198225" y="3581400"/>
          <p14:tracePt t="98468" x="11215688" y="3554413"/>
          <p14:tracePt t="98484" x="11242675" y="3527425"/>
          <p14:tracePt t="98501" x="11269663" y="3500438"/>
          <p14:tracePt t="98518" x="11287125" y="3473450"/>
          <p14:tracePt t="98534" x="11304588" y="3446463"/>
          <p14:tracePt t="98551" x="11331575" y="3394075"/>
          <p14:tracePt t="98568" x="11341100" y="3357563"/>
          <p14:tracePt t="98584" x="11349038" y="3330575"/>
          <p14:tracePt t="98601" x="11349038" y="3303588"/>
          <p14:tracePt t="98618" x="11341100" y="3276600"/>
          <p14:tracePt t="98634" x="11323638" y="3259138"/>
          <p14:tracePt t="98651" x="11296650" y="3232150"/>
          <p14:tracePt t="98668" x="11252200" y="3197225"/>
          <p14:tracePt t="98684" x="11206163" y="3187700"/>
          <p14:tracePt t="98701" x="11161713" y="3170238"/>
          <p14:tracePt t="98718" x="11134725" y="3170238"/>
          <p14:tracePt t="98734" x="11109325" y="3170238"/>
          <p14:tracePt t="98751" x="11082338" y="3170238"/>
          <p14:tracePt t="98768" x="11055350" y="3197225"/>
          <p14:tracePt t="98785" x="11037888" y="3224213"/>
          <p14:tracePt t="98801" x="11018838" y="3251200"/>
          <p14:tracePt t="98818" x="11001375" y="3276600"/>
          <p14:tracePt t="98834" x="11001375" y="3303588"/>
          <p14:tracePt t="98851" x="11001375" y="3330575"/>
          <p14:tracePt t="98868" x="11018838" y="3348038"/>
          <p14:tracePt t="98886" x="11082338" y="3357563"/>
          <p14:tracePt t="98901" x="11171238" y="3340100"/>
          <p14:tracePt t="98918" x="11304588" y="3276600"/>
          <p14:tracePt t="98934" x="11447463" y="3224213"/>
          <p14:tracePt t="98951" x="11528425" y="3179763"/>
          <p14:tracePt t="98968" x="11555413" y="3160713"/>
          <p14:tracePt t="98984" x="11563350" y="3125788"/>
          <p14:tracePt t="99001" x="11563350" y="3071813"/>
          <p14:tracePt t="99017" x="11528425" y="3000375"/>
          <p14:tracePt t="99034" x="11501438" y="2965450"/>
          <p14:tracePt t="99050" x="11466513" y="2938463"/>
          <p14:tracePt t="99068" x="11420475" y="2938463"/>
          <p14:tracePt t="99085" x="11277600" y="2973388"/>
          <p14:tracePt t="99101" x="11171238" y="3009900"/>
          <p14:tracePt t="99118" x="11082338" y="3044825"/>
          <p14:tracePt t="99135" x="11028363" y="3071813"/>
          <p14:tracePt t="99151" x="11001375" y="3108325"/>
          <p14:tracePt t="99167" x="10983913" y="3152775"/>
          <p14:tracePt t="99185" x="10974388" y="3241675"/>
          <p14:tracePt t="99201" x="10991850" y="3286125"/>
          <p14:tracePt t="99218" x="11018838" y="3322638"/>
          <p14:tracePt t="99234" x="11037888" y="3348038"/>
          <p14:tracePt t="99250" x="11082338" y="3348038"/>
          <p14:tracePt t="99268" x="11161713" y="3330575"/>
          <p14:tracePt t="99284" x="11277600" y="3276600"/>
          <p14:tracePt t="99301" x="11466513" y="3143250"/>
          <p14:tracePt t="99317" x="11510963" y="3089275"/>
          <p14:tracePt t="99334" x="11528425" y="3036888"/>
          <p14:tracePt t="99350" x="11528425" y="2982913"/>
          <p14:tracePt t="99367" x="11510963" y="2946400"/>
          <p14:tracePt t="99385" x="11483975" y="2911475"/>
          <p14:tracePt t="99401" x="11447463" y="2894013"/>
          <p14:tracePt t="99418" x="11277600" y="2919413"/>
          <p14:tracePt t="99434" x="11109325" y="2955925"/>
          <p14:tracePt t="99450" x="10947400" y="3027363"/>
          <p14:tracePt t="99467" x="10823575" y="3071813"/>
          <p14:tracePt t="99484" x="10760075" y="3098800"/>
          <p14:tracePt t="99500" x="10733088" y="3133725"/>
          <p14:tracePt t="99517" x="10733088" y="3179763"/>
          <p14:tracePt t="99533" x="10760075" y="3241675"/>
          <p14:tracePt t="99551" x="10804525" y="3276600"/>
          <p14:tracePt t="99567" x="10912475" y="3303588"/>
          <p14:tracePt t="99583" x="11001375" y="3303588"/>
          <p14:tracePt t="99601" x="11117263" y="3276600"/>
          <p14:tracePt t="99617" x="11215688" y="3241675"/>
          <p14:tracePt t="99634" x="11242675" y="3205163"/>
          <p14:tracePt t="99650" x="11269663" y="3152775"/>
          <p14:tracePt t="99667" x="11260138" y="3098800"/>
          <p14:tracePt t="99683" x="11225213" y="3009900"/>
          <p14:tracePt t="99700" x="11198225" y="2938463"/>
          <p14:tracePt t="99717" x="11144250" y="2894013"/>
          <p14:tracePt t="99734" x="11055350" y="2857500"/>
          <p14:tracePt t="99751" x="10902950" y="2867025"/>
          <p14:tracePt t="99767" x="10804525" y="2901950"/>
          <p14:tracePt t="99783" x="10752138" y="2928938"/>
          <p14:tracePt t="99800" x="10725150" y="2955925"/>
          <p14:tracePt t="99817" x="10715625" y="2982913"/>
          <p14:tracePt t="99820" x="10706100" y="2990850"/>
          <p14:tracePt t="99833" x="10706100" y="3009900"/>
          <p14:tracePt t="99851" x="10725150" y="3062288"/>
          <p14:tracePt t="99867" x="10760075" y="3089275"/>
          <p14:tracePt t="99884" x="10841038" y="3098800"/>
          <p14:tracePt t="99900" x="10966450" y="3081338"/>
          <p14:tracePt t="99917" x="11055350" y="3044825"/>
          <p14:tracePt t="99933" x="11109325" y="3027363"/>
          <p14:tracePt t="99951" x="11126788" y="3009900"/>
          <p14:tracePt t="99968" x="11126788" y="2982913"/>
          <p14:tracePt t="99983" x="11126788" y="2965450"/>
          <p14:tracePt t="100000" x="11126788" y="2919413"/>
          <p14:tracePt t="100017" x="11117263" y="2874963"/>
          <p14:tracePt t="100033" x="11090275" y="2840038"/>
          <p14:tracePt t="100051" x="11028363" y="2795588"/>
          <p14:tracePt t="100067" x="10966450" y="2786063"/>
          <p14:tracePt t="100083" x="10920413" y="2803525"/>
          <p14:tracePt t="100100" x="10875963" y="2840038"/>
          <p14:tracePt t="100116" x="10848975" y="2867025"/>
          <p14:tracePt t="100133" x="10831513" y="2919413"/>
          <p14:tracePt t="100150" x="10831513" y="2973388"/>
          <p14:tracePt t="100167" x="10858500" y="3071813"/>
          <p14:tracePt t="100184" x="10895013" y="3098800"/>
          <p14:tracePt t="100200" x="10947400" y="3108325"/>
          <p14:tracePt t="100217" x="11018838" y="3089275"/>
          <p14:tracePt t="100234" x="11109325" y="3062288"/>
          <p14:tracePt t="100250" x="11171238" y="3009900"/>
          <p14:tracePt t="100267" x="11206163" y="2973388"/>
          <p14:tracePt t="100284" x="11233150" y="2919413"/>
          <p14:tracePt t="100300" x="11233150" y="2867025"/>
          <p14:tracePt t="100316" x="11225213" y="2830513"/>
          <p14:tracePt t="100333" x="11206163" y="2795588"/>
          <p14:tracePt t="100349" x="11180763" y="2768600"/>
          <p14:tracePt t="100367" x="11153775" y="2759075"/>
          <p14:tracePt t="100383" x="11117263" y="2776538"/>
          <p14:tracePt t="100399" x="11010900" y="2847975"/>
          <p14:tracePt t="100416" x="10966450" y="2911475"/>
          <p14:tracePt t="100433" x="10939463" y="2990850"/>
          <p14:tracePt t="100450" x="10929938" y="3089275"/>
          <p14:tracePt t="100466" x="10929938" y="3143250"/>
          <p14:tracePt t="100483" x="10947400" y="3170238"/>
          <p14:tracePt t="100499" x="10974388" y="3197225"/>
          <p14:tracePt t="100516" x="11010900" y="3197225"/>
          <p14:tracePt t="100533" x="11045825" y="3179763"/>
          <p14:tracePt t="100549" x="11134725" y="3116263"/>
          <p14:tracePt t="100566" x="11215688" y="3027363"/>
          <p14:tracePt t="100583" x="11242675" y="2982913"/>
          <p14:tracePt t="100600" x="11252200" y="2946400"/>
          <p14:tracePt t="100617" x="11252200" y="2919413"/>
          <p14:tracePt t="100633" x="11242675" y="2911475"/>
          <p14:tracePt t="100649" x="11225213" y="2901950"/>
          <p14:tracePt t="100666" x="11188700" y="2911475"/>
          <p14:tracePt t="100683" x="11134725" y="2965450"/>
          <p14:tracePt t="100699" x="11072813" y="3036888"/>
          <p14:tracePt t="100717" x="11045825" y="3089275"/>
          <p14:tracePt t="100733" x="11018838" y="3143250"/>
          <p14:tracePt t="100750" x="11018838" y="3170238"/>
          <p14:tracePt t="100766" x="11037888" y="3187700"/>
          <p14:tracePt t="100783" x="11055350" y="3197225"/>
          <p14:tracePt t="100799" x="11072813" y="3205163"/>
          <p14:tracePt t="100816" x="11099800" y="3205163"/>
          <p14:tracePt t="100820" x="11117263" y="3205163"/>
          <p14:tracePt t="100835" x="11171238" y="3179763"/>
          <p14:tracePt t="100850" x="11215688" y="3152775"/>
          <p14:tracePt t="100866" x="11242675" y="3133725"/>
          <p14:tracePt t="100882" x="11260138" y="3108325"/>
          <p14:tracePt t="100899" x="11260138" y="3081338"/>
          <p14:tracePt t="100916" x="11260138" y="3054350"/>
          <p14:tracePt t="100933" x="11252200" y="3009900"/>
          <p14:tracePt t="100949" x="11225213" y="2990850"/>
          <p14:tracePt t="100966" x="11188700" y="2973388"/>
          <p14:tracePt t="100982" x="11099800" y="2990850"/>
          <p14:tracePt t="100999" x="10991850" y="3054350"/>
          <p14:tracePt t="101016" x="10912475" y="3143250"/>
          <p14:tracePt t="101033" x="10858500" y="3259138"/>
          <p14:tracePt t="101049" x="10858500" y="3295650"/>
          <p14:tracePt t="101066" x="10868025" y="3322638"/>
          <p14:tracePt t="101083" x="10895013" y="3348038"/>
          <p14:tracePt t="101099" x="10920413" y="3367088"/>
          <p14:tracePt t="101116" x="10956925" y="3367088"/>
          <p14:tracePt t="101132" x="11010900" y="3340100"/>
          <p14:tracePt t="101149" x="11055350" y="3313113"/>
          <p14:tracePt t="101166" x="11099800" y="3268663"/>
          <p14:tracePt t="101182" x="11109325" y="3241675"/>
          <p14:tracePt t="101199" x="11117263" y="3214688"/>
          <p14:tracePt t="101216" x="11117263" y="3187700"/>
          <p14:tracePt t="101233" x="11099800" y="3152775"/>
          <p14:tracePt t="101249" x="11063288" y="3133725"/>
          <p14:tracePt t="101266" x="11028363" y="3133725"/>
          <p14:tracePt t="101282" x="10947400" y="3160713"/>
          <p14:tracePt t="101299" x="10885488" y="3187700"/>
          <p14:tracePt t="101317" x="10841038" y="3224213"/>
          <p14:tracePt t="101320" x="10831513" y="3232150"/>
          <p14:tracePt t="101332" x="10823575" y="3241675"/>
          <p14:tracePt t="101349" x="10814050" y="3259138"/>
          <p14:tracePt t="101366" x="10814050" y="3276600"/>
          <p14:tracePt t="101383" x="10841038" y="3303588"/>
          <p14:tracePt t="101399" x="10895013" y="3303588"/>
          <p14:tracePt t="101415" x="10983913" y="3276600"/>
          <p14:tracePt t="101433" x="11082338" y="3232150"/>
          <p14:tracePt t="101449" x="11126788" y="3205163"/>
          <p14:tracePt t="101466" x="11153775" y="3187700"/>
          <p14:tracePt t="101482" x="11153775" y="3152775"/>
          <p14:tracePt t="101499" x="11153775" y="3143250"/>
          <p14:tracePt t="101516" x="11153775" y="3133725"/>
          <p14:tracePt t="105405" x="11161713" y="3152775"/>
          <p14:tracePt t="105413" x="11180763" y="3160713"/>
          <p14:tracePt t="105422" x="11188700" y="3170238"/>
          <p14:tracePt t="105429" x="11206163" y="3187700"/>
          <p14:tracePt t="105445" x="11225213" y="3214688"/>
          <p14:tracePt t="105479" x="11252200" y="3251200"/>
          <p14:tracePt t="105513" x="11260138" y="3276600"/>
          <p14:tracePt t="105546" x="11269663" y="3276600"/>
          <p14:tracePt t="105652" x="11269663" y="3295650"/>
          <p14:tracePt t="105668" x="11269663" y="3303588"/>
          <p14:tracePt t="105676" x="11269663" y="3322638"/>
          <p14:tracePt t="105684" x="11269663" y="3330575"/>
          <p14:tracePt t="105695" x="11269663" y="3357563"/>
          <p14:tracePt t="105712" x="11269663" y="3384550"/>
          <p14:tracePt t="105730" x="11269663" y="3411538"/>
          <p14:tracePt t="105762" x="11269663" y="3419475"/>
          <p14:tracePt t="105880" x="11269663" y="3411538"/>
          <p14:tracePt t="105884" x="11269663" y="3375025"/>
          <p14:tracePt t="105895" x="11269663" y="3340100"/>
          <p14:tracePt t="105911" x="11252200" y="3251200"/>
          <p14:tracePt t="105929" x="11225213" y="3179763"/>
          <p14:tracePt t="105945" x="11180763" y="3098800"/>
          <p14:tracePt t="105963" x="11153775" y="3071813"/>
          <p14:tracePt t="105978" x="11126788" y="3044825"/>
          <p14:tracePt t="105995" x="11109325" y="3027363"/>
          <p14:tracePt t="106011" x="11099800" y="3027363"/>
          <p14:tracePt t="106029" x="11090275" y="3027363"/>
          <p14:tracePt t="106086" x="11082338" y="3036888"/>
          <p14:tracePt t="106094" x="11072813" y="3044825"/>
          <p14:tracePt t="106102" x="11063288" y="3054350"/>
          <p14:tracePt t="106111" x="11063288" y="3071813"/>
          <p14:tracePt t="106148" x="11063288" y="3081338"/>
          <p14:tracePt t="106166" x="11072813" y="3081338"/>
          <p14:tracePt t="106236" x="11082338" y="3071813"/>
          <p14:tracePt t="106244" x="11082338" y="3062288"/>
          <p14:tracePt t="106261" x="11082338" y="3054350"/>
          <p14:tracePt t="106268" x="11082338" y="3044825"/>
          <p14:tracePt t="106322" x="11072813" y="3044825"/>
          <p14:tracePt t="106332" x="11063288" y="3044825"/>
          <p14:tracePt t="106338" x="11055350" y="3044825"/>
          <p14:tracePt t="106352" x="11037888" y="3062288"/>
          <p14:tracePt t="106362" x="11028363" y="3071813"/>
          <p14:tracePt t="106378" x="11010900" y="3108325"/>
          <p14:tracePt t="106394" x="11010900" y="3125788"/>
          <p14:tracePt t="106412" x="11010900" y="3133725"/>
          <p14:tracePt t="106428" x="11010900" y="3143250"/>
          <p14:tracePt t="106472" x="11018838" y="3143250"/>
          <p14:tracePt t="106480" x="11028363" y="3143250"/>
          <p14:tracePt t="106488" x="11037888" y="3143250"/>
          <p14:tracePt t="106496" x="11055350" y="3125788"/>
          <p14:tracePt t="106511" x="11072813" y="3108325"/>
          <p14:tracePt t="106528" x="11090275" y="3098800"/>
          <p14:tracePt t="106544" x="11099800" y="3081338"/>
          <p14:tracePt t="106561" x="11117263" y="3062288"/>
          <p14:tracePt t="106578" x="11117263" y="3044825"/>
          <p14:tracePt t="106595" x="11134725" y="3009900"/>
          <p14:tracePt t="106628" x="11134725" y="3000375"/>
          <p14:tracePt t="106752" x="11144250" y="3000375"/>
          <p14:tracePt t="108260" x="11126788" y="3044825"/>
          <p14:tracePt t="108267" x="11045825" y="3160713"/>
          <p14:tracePt t="108276" x="10920413" y="3384550"/>
          <p14:tracePt t="108293" x="10528300" y="3965575"/>
          <p14:tracePt t="108328" x="9680575" y="5224463"/>
          <p14:tracePt t="108360" x="9545638" y="5500688"/>
          <p14:tracePt t="108393" x="9545638" y="5527675"/>
          <p14:tracePt t="108515" x="9545638" y="5537200"/>
          <p14:tracePt t="108522" x="9537700" y="5554663"/>
          <p14:tracePt t="108531" x="9528175" y="5572125"/>
          <p14:tracePt t="108543" x="9510713" y="5589588"/>
          <p14:tracePt t="108560" x="9456738" y="5715000"/>
          <p14:tracePt t="108576" x="9385300" y="5822950"/>
          <p14:tracePt t="108593" x="9304338" y="5946775"/>
          <p14:tracePt t="108610" x="9269413" y="6054725"/>
          <p14:tracePt t="108626" x="9259888" y="6081713"/>
          <p14:tracePt t="108659" x="9269413" y="6062663"/>
          <p14:tracePt t="108676" x="9313863" y="5938838"/>
          <p14:tracePt t="108693" x="9412288" y="5759450"/>
          <p14:tracePt t="108710" x="9491663" y="5562600"/>
          <p14:tracePt t="108726" x="9545638" y="5348288"/>
          <p14:tracePt t="108743" x="9555163" y="5241925"/>
          <p14:tracePt t="108759" x="9555163" y="5187950"/>
          <p14:tracePt t="108776" x="9555163" y="5170488"/>
          <p14:tracePt t="108793" x="9555163" y="5160963"/>
          <p14:tracePt t="108905" x="9555163" y="5153025"/>
          <p14:tracePt t="108925" x="9563100" y="5143500"/>
          <p14:tracePt t="108933" x="9572625" y="5133975"/>
          <p14:tracePt t="108942" x="9590088" y="5116513"/>
          <p14:tracePt t="108959" x="9661525" y="5072063"/>
          <p14:tracePt t="108976" x="9732963" y="5010150"/>
          <p14:tracePt t="108994" x="9769475" y="4973638"/>
          <p14:tracePt t="109009" x="9777413" y="4973638"/>
          <p14:tracePt t="109687" x="9732963" y="4983163"/>
          <p14:tracePt t="109696" x="9644063" y="5010150"/>
          <p14:tracePt t="109701" x="9510713" y="5045075"/>
          <p14:tracePt t="109709" x="9269413" y="5099050"/>
          <p14:tracePt t="109726" x="8456613" y="5286375"/>
          <p14:tracePt t="109742" x="7331075" y="5375275"/>
          <p14:tracePt t="109759" x="6286500" y="5394325"/>
          <p14:tracePt t="109776" x="5500688" y="5438775"/>
          <p14:tracePt t="109809" x="4616450" y="5483225"/>
          <p14:tracePt t="109842" x="4241800" y="5473700"/>
          <p14:tracePt t="109875" x="3965575" y="5438775"/>
          <p14:tracePt t="109881" x="3894138" y="5419725"/>
          <p14:tracePt t="109892" x="3813175" y="5411788"/>
          <p14:tracePt t="109909" x="3714750" y="5384800"/>
          <p14:tracePt t="109926" x="3589338" y="5340350"/>
          <p14:tracePt t="109942" x="3482975" y="5330825"/>
          <p14:tracePt t="109958" x="3384550" y="5313363"/>
          <p14:tracePt t="109975" x="3241675" y="5268913"/>
          <p14:tracePt t="109992" x="2982913" y="5214938"/>
          <p14:tracePt t="110009" x="2517775" y="5143500"/>
          <p14:tracePt t="110025" x="1938338" y="5072063"/>
          <p14:tracePt t="110042" x="1446213" y="5027613"/>
          <p14:tracePt t="110058" x="1357313" y="5018088"/>
          <p14:tracePt t="110075" x="1347788" y="5018088"/>
          <p14:tracePt t="110092" x="1357313" y="5018088"/>
          <p14:tracePt t="110109" x="1374775" y="5000625"/>
          <p14:tracePt t="110125" x="1384300" y="4991100"/>
          <p14:tracePt t="110260" x="1401763" y="4991100"/>
          <p14:tracePt t="110268" x="1411288" y="4983163"/>
          <p14:tracePt t="110275" x="1419225" y="4983163"/>
          <p14:tracePt t="110291" x="1465263" y="4965700"/>
          <p14:tracePt t="110308" x="1562100" y="4965700"/>
          <p14:tracePt t="110325" x="1724025" y="4956175"/>
          <p14:tracePt t="110342" x="2214563" y="4973638"/>
          <p14:tracePt t="110358" x="2500313" y="4973638"/>
          <p14:tracePt t="110375" x="3983038" y="5010150"/>
          <p14:tracePt t="110392" x="5340350" y="5089525"/>
          <p14:tracePt t="110408" x="6813550" y="5081588"/>
          <p14:tracePt t="110425" x="8072438" y="5037138"/>
          <p14:tracePt t="110442" x="8974138" y="5045075"/>
          <p14:tracePt t="110459" x="9609138" y="5081588"/>
          <p14:tracePt t="110475" x="9725025" y="5081588"/>
          <p14:tracePt t="110491" x="9742488" y="5081588"/>
          <p14:tracePt t="110638" x="9786938" y="5099050"/>
          <p14:tracePt t="110646" x="9848850" y="5108575"/>
          <p14:tracePt t="110658" x="9929813" y="5116513"/>
          <p14:tracePt t="110675" x="10180638" y="5133975"/>
          <p14:tracePt t="110691" x="10528300" y="5126038"/>
          <p14:tracePt t="110708" x="10590213" y="5116513"/>
          <p14:tracePt t="110725" x="10590213" y="5108575"/>
          <p14:tracePt t="110741" x="10582275" y="5089525"/>
          <p14:tracePt t="110758" x="10537825" y="5062538"/>
          <p14:tracePt t="110774" x="10466388" y="5037138"/>
          <p14:tracePt t="110791" x="10412413" y="5010150"/>
          <p14:tracePt t="110808" x="10375900" y="4991100"/>
          <p14:tracePt t="110824" x="10340975" y="4983163"/>
          <p14:tracePt t="110841" x="10287000" y="4983163"/>
          <p14:tracePt t="110858" x="10233025" y="4983163"/>
          <p14:tracePt t="110874" x="10215563" y="4983163"/>
          <p14:tracePt t="110891" x="10206038" y="4983163"/>
          <p14:tracePt t="110925" x="10198100" y="4983163"/>
          <p14:tracePt t="110931" x="10188575" y="5000625"/>
          <p14:tracePt t="110941" x="10180638" y="5010150"/>
          <p14:tracePt t="110958" x="10171113" y="5037138"/>
          <p14:tracePt t="110975" x="10161588" y="5054600"/>
          <p14:tracePt t="110991" x="10161588" y="5072063"/>
          <p14:tracePt t="111008" x="10161588" y="5099050"/>
          <p14:tracePt t="111024" x="10161588" y="5108575"/>
          <p14:tracePt t="111102" x="10171113" y="5108575"/>
          <p14:tracePt t="111113" x="10171113" y="5099050"/>
          <p14:tracePt t="111122" x="10171113" y="5089525"/>
          <p14:tracePt t="111131" x="10171113" y="5072063"/>
          <p14:tracePt t="111140" x="10161588" y="5037138"/>
          <p14:tracePt t="111158" x="10126663" y="5010150"/>
          <p14:tracePt t="111174" x="10045700" y="4973638"/>
          <p14:tracePt t="111191" x="10001250" y="4973638"/>
          <p14:tracePt t="111207" x="9991725" y="4973638"/>
          <p14:tracePt t="111224" x="9983788" y="4983163"/>
          <p14:tracePt t="111241" x="9974263" y="4991100"/>
          <p14:tracePt t="111314" x="9974263" y="5000625"/>
          <p14:tracePt t="111346" x="9983788" y="5000625"/>
          <p14:tracePt t="111354" x="9983788" y="5010150"/>
          <p14:tracePt t="111424" x="9991725" y="5010150"/>
          <p14:tracePt t="111442" x="10001250" y="5000625"/>
          <p14:tracePt t="111460" x="10001250" y="4983163"/>
          <p14:tracePt t="112209" x="9991725" y="4983163"/>
          <p14:tracePt t="112216" x="9983788" y="4991100"/>
          <p14:tracePt t="112225" x="9966325" y="5000625"/>
          <p14:tracePt t="112241" x="9875838" y="5037138"/>
          <p14:tracePt t="112257" x="9680575" y="5081588"/>
          <p14:tracePt t="112274" x="9286875" y="5143500"/>
          <p14:tracePt t="112290" x="8653463" y="5232400"/>
          <p14:tracePt t="112307" x="7572375" y="5483225"/>
          <p14:tracePt t="112340" x="6446838" y="5697538"/>
          <p14:tracePt t="112373" x="5919788" y="5724525"/>
          <p14:tracePt t="112407" x="5375275" y="5786438"/>
          <p14:tracePt t="112424" x="5133975" y="5803900"/>
          <p14:tracePt t="112440" x="4919663" y="5813425"/>
          <p14:tracePt t="112456" x="4741863" y="5822950"/>
          <p14:tracePt t="112473" x="4598988" y="5840413"/>
          <p14:tracePt t="112490" x="4473575" y="5857875"/>
          <p14:tracePt t="112506" x="4340225" y="5867400"/>
          <p14:tracePt t="112523" x="4143375" y="5902325"/>
          <p14:tracePt t="112539" x="4044950" y="5911850"/>
          <p14:tracePt t="112556" x="3965575" y="5911850"/>
          <p14:tracePt t="112573" x="3902075" y="5894388"/>
          <p14:tracePt t="112590" x="3840163" y="5884863"/>
          <p14:tracePt t="112607" x="3732213" y="5875338"/>
          <p14:tracePt t="112623" x="3633788" y="5867400"/>
          <p14:tracePt t="112641" x="3517900" y="5848350"/>
          <p14:tracePt t="112656" x="3500438" y="5848350"/>
          <p14:tracePt t="112751" x="3490913" y="5848350"/>
          <p14:tracePt t="112773" x="3482975" y="5848350"/>
          <p14:tracePt t="112793" x="3482975" y="5840413"/>
          <p14:tracePt t="112802" x="3473450" y="5840413"/>
          <p14:tracePt t="112814" x="3465513" y="5830888"/>
          <p14:tracePt t="112843" x="3455988" y="5830888"/>
          <p14:tracePt t="112858" x="3446463" y="5830888"/>
          <p14:tracePt t="112866" x="3438525" y="5830888"/>
          <p14:tracePt t="112872" x="3429000" y="5830888"/>
          <p14:tracePt t="112895" x="3419475" y="5830888"/>
          <p14:tracePt t="112910" x="3402013" y="5830888"/>
          <p14:tracePt t="112923" x="3384550" y="5840413"/>
          <p14:tracePt t="112939" x="3375025" y="5848350"/>
          <p14:tracePt t="112956" x="3357563" y="5867400"/>
          <p14:tracePt t="112972" x="3348038" y="5894388"/>
          <p14:tracePt t="112989" x="3348038" y="5919788"/>
          <p14:tracePt t="113006" x="3367088" y="5938838"/>
          <p14:tracePt t="113023" x="3384550" y="5973763"/>
          <p14:tracePt t="113039" x="3402013" y="5983288"/>
          <p14:tracePt t="113056" x="3411538" y="5991225"/>
          <p14:tracePt t="113073" x="3419475" y="6000750"/>
          <p14:tracePt t="113090" x="3438525" y="6000750"/>
          <p14:tracePt t="113106" x="3438525" y="6010275"/>
          <p14:tracePt t="113123" x="3455988" y="6010275"/>
          <p14:tracePt t="113163" x="3465513" y="6010275"/>
          <p14:tracePt t="113182" x="3482975" y="6027738"/>
          <p14:tracePt t="113198" x="3490913" y="6027738"/>
          <p14:tracePt t="113208" x="3500438" y="6045200"/>
          <p14:tracePt t="113222" x="3509963" y="6045200"/>
          <p14:tracePt t="113239" x="3527425" y="6054725"/>
          <p14:tracePt t="114529" x="3536950" y="6054725"/>
          <p14:tracePt t="114547" x="3544888" y="6062663"/>
          <p14:tracePt t="114563" x="3562350" y="6081713"/>
          <p14:tracePt t="114571" x="3571875" y="6081713"/>
          <p14:tracePt t="114579" x="3581400" y="6099175"/>
          <p14:tracePt t="114588" x="3581400" y="6108700"/>
          <p14:tracePt t="114605" x="3589338" y="6116638"/>
          <p14:tracePt t="114622" x="3598863" y="6126163"/>
          <p14:tracePt t="114663" x="3608388" y="6126163"/>
          <p14:tracePt t="114823" x="3608388" y="6116638"/>
          <p14:tracePt t="114829" x="3608388" y="6108700"/>
          <p14:tracePt t="114838" x="3616325" y="6099175"/>
          <p14:tracePt t="114854" x="3616325" y="6089650"/>
          <p14:tracePt t="114871" x="3616325" y="6072188"/>
          <p14:tracePt t="115105" x="3616325" y="6062663"/>
          <p14:tracePt t="115408" x="3616325" y="6054725"/>
          <p14:tracePt t="116479" x="3625850" y="6054725"/>
          <p14:tracePt t="116485" x="3633788" y="6054725"/>
          <p14:tracePt t="116502" x="3652838" y="6054725"/>
          <p14:tracePt t="116507" x="3660775" y="6054725"/>
          <p14:tracePt t="116537" x="3679825" y="6054725"/>
          <p14:tracePt t="116570" x="3687763" y="6054725"/>
          <p14:tracePt t="116603" x="3697288" y="6054725"/>
          <p14:tracePt t="116672" x="3705225" y="6054725"/>
          <p14:tracePt t="116679" x="3714750" y="6054725"/>
          <p14:tracePt t="116686" x="3724275" y="6054725"/>
          <p14:tracePt t="116703" x="3741738" y="6054725"/>
          <p14:tracePt t="116719" x="3768725" y="6054725"/>
          <p14:tracePt t="116736" x="3776663" y="6062663"/>
          <p14:tracePt t="116753" x="3786188" y="6062663"/>
          <p14:tracePt t="116770" x="3795713" y="6062663"/>
          <p14:tracePt t="116787" x="3803650" y="6062663"/>
          <p14:tracePt t="116803" x="3813175" y="6062663"/>
          <p14:tracePt t="116867" x="3822700" y="6062663"/>
          <p14:tracePt t="116890" x="3830638" y="6062663"/>
          <p14:tracePt t="116895" x="3848100" y="6062663"/>
          <p14:tracePt t="116904" x="3857625" y="6062663"/>
          <p14:tracePt t="116919" x="3867150" y="6062663"/>
          <p14:tracePt t="116936" x="3875088" y="6062663"/>
          <p14:tracePt t="116972" x="3884613" y="6062663"/>
          <p14:tracePt t="117348" x="3894138" y="6062663"/>
          <p14:tracePt t="117365" x="3919538" y="6062663"/>
          <p14:tracePt t="117372" x="4010025" y="6054725"/>
          <p14:tracePt t="117377" x="4133850" y="6037263"/>
          <p14:tracePt t="117385" x="4276725" y="6027738"/>
          <p14:tracePt t="117402" x="4822825" y="5929313"/>
          <p14:tracePt t="117436" x="6483350" y="5759450"/>
          <p14:tracePt t="117469" x="8037513" y="5626100"/>
          <p14:tracePt t="117502" x="9439275" y="5419725"/>
          <p14:tracePt t="117519" x="9661525" y="5394325"/>
          <p14:tracePt t="117535" x="9831388" y="5375275"/>
          <p14:tracePt t="117552" x="9929813" y="5375275"/>
          <p14:tracePt t="117569" x="9991725" y="5394325"/>
          <p14:tracePt t="117585" x="10028238" y="5402263"/>
          <p14:tracePt t="117602" x="10037763" y="5402263"/>
          <p14:tracePt t="117658" x="10045700" y="5402263"/>
          <p14:tracePt t="117668" x="10045700" y="5411788"/>
          <p14:tracePt t="117677" x="10090150" y="5419725"/>
          <p14:tracePt t="117685" x="10161588" y="5429250"/>
          <p14:tracePt t="117703" x="10402888" y="5438775"/>
          <p14:tracePt t="117719" x="10760075" y="5438775"/>
          <p14:tracePt t="117735" x="11171238" y="5402263"/>
          <p14:tracePt t="117753" x="11555413" y="5348288"/>
          <p14:tracePt t="117770" x="11617325" y="5340350"/>
          <p14:tracePt t="117816" x="11609388" y="5340350"/>
          <p14:tracePt t="117824" x="11599863" y="5348288"/>
          <p14:tracePt t="117837" x="11563350" y="5375275"/>
          <p14:tracePt t="117853" x="11491913" y="5411788"/>
          <p14:tracePt t="117869" x="11395075" y="5465763"/>
          <p14:tracePt t="117886" x="11242675" y="5500688"/>
          <p14:tracePt t="117902" x="11082338" y="5537200"/>
          <p14:tracePt t="117919" x="10929938" y="5545138"/>
          <p14:tracePt t="117935" x="10823575" y="5545138"/>
          <p14:tracePt t="117953" x="10760075" y="5545138"/>
          <p14:tracePt t="118048" x="10752138" y="5545138"/>
          <p14:tracePt t="118056" x="10715625" y="5554663"/>
          <p14:tracePt t="118064" x="10661650" y="5572125"/>
          <p14:tracePt t="118070" x="10609263" y="5581650"/>
          <p14:tracePt t="118085" x="10474325" y="5616575"/>
          <p14:tracePt t="118102" x="10323513" y="5643563"/>
          <p14:tracePt t="118119" x="10215563" y="5661025"/>
          <p14:tracePt t="118135" x="10180638" y="5661025"/>
          <p14:tracePt t="118152" x="10171113" y="5661025"/>
          <p14:tracePt t="118194" x="10161588" y="5661025"/>
          <p14:tracePt t="118203" x="10161588" y="5653088"/>
          <p14:tracePt t="118218" x="10144125" y="5626100"/>
          <p14:tracePt t="118235" x="10134600" y="5616575"/>
          <p14:tracePt t="118343" x="10134600" y="5608638"/>
          <p14:tracePt t="118411" x="10134600" y="5599113"/>
          <p14:tracePt t="118418" x="10134600" y="5589588"/>
          <p14:tracePt t="118434" x="10134600" y="5581650"/>
          <p14:tracePt t="118459" x="10126663" y="5581650"/>
          <p14:tracePt t="118464" x="10126663" y="5572125"/>
          <p14:tracePt t="118478" x="10126663" y="5562600"/>
          <p14:tracePt t="118485" x="10117138" y="5562600"/>
          <p14:tracePt t="118504" x="10117138" y="5554663"/>
          <p14:tracePt t="118519" x="10099675" y="5545138"/>
          <p14:tracePt t="118535" x="10072688" y="5537200"/>
          <p14:tracePt t="118551" x="10055225" y="5537200"/>
          <p14:tracePt t="118568" x="10028238" y="5537200"/>
          <p14:tracePt t="118585" x="10018713" y="5537200"/>
          <p14:tracePt t="118601" x="10010775" y="5537200"/>
          <p14:tracePt t="118619" x="10001250" y="5545138"/>
          <p14:tracePt t="118635" x="9991725" y="5554663"/>
          <p14:tracePt t="118651" x="9983788" y="5581650"/>
          <p14:tracePt t="118668" x="9983788" y="5608638"/>
          <p14:tracePt t="118685" x="9983788" y="5616575"/>
          <p14:tracePt t="118701" x="10001250" y="5643563"/>
          <p14:tracePt t="118719" x="10037763" y="5643563"/>
          <p14:tracePt t="118735" x="10072688" y="5643563"/>
          <p14:tracePt t="118752" x="10099675" y="5626100"/>
          <p14:tracePt t="118768" x="10134600" y="5616575"/>
          <p14:tracePt t="118785" x="10161588" y="5608638"/>
          <p14:tracePt t="118801" x="10171113" y="5608638"/>
          <p14:tracePt t="118818" x="10180638" y="5599113"/>
          <p14:tracePt t="118835" x="10188575" y="5581650"/>
          <p14:tracePt t="118852" x="10188575" y="5572125"/>
          <p14:tracePt t="118868" x="10188575" y="5554663"/>
          <p14:tracePt t="118885" x="10188575" y="5545138"/>
          <p14:tracePt t="118901" x="10188575" y="5518150"/>
          <p14:tracePt t="118918" x="10180638" y="5491163"/>
          <p14:tracePt t="118935" x="10180638" y="5456238"/>
          <p14:tracePt t="118951" x="10171113" y="5456238"/>
          <p14:tracePt t="119010" x="10171113" y="5446713"/>
          <p14:tracePt t="119019" x="10153650" y="5446713"/>
          <p14:tracePt t="119026" x="10144125" y="5438775"/>
          <p14:tracePt t="119035" x="10134600" y="5438775"/>
          <p14:tracePt t="119051" x="10117138" y="5429250"/>
          <p14:tracePt t="119068" x="10099675" y="5429250"/>
          <p14:tracePt t="119085" x="10082213" y="5429250"/>
          <p14:tracePt t="119102" x="10072688" y="5429250"/>
          <p14:tracePt t="119118" x="10045700" y="5438775"/>
          <p14:tracePt t="119134" x="10028238" y="5456238"/>
          <p14:tracePt t="119151" x="10010775" y="5473700"/>
          <p14:tracePt t="119167" x="9991725" y="5500688"/>
          <p14:tracePt t="119184" x="9983788" y="5527675"/>
          <p14:tracePt t="119201" x="9983788" y="5545138"/>
          <p14:tracePt t="119217" x="9983788" y="5562600"/>
          <p14:tracePt t="119235" x="9991725" y="5581650"/>
          <p14:tracePt t="119251" x="10001250" y="5599113"/>
          <p14:tracePt t="119267" x="10010775" y="5599113"/>
          <p14:tracePt t="119284" x="10018713" y="5599113"/>
          <p14:tracePt t="119301" x="10045700" y="5599113"/>
          <p14:tracePt t="119317" x="10072688" y="5599113"/>
          <p14:tracePt t="119334" x="10109200" y="5599113"/>
          <p14:tracePt t="119351" x="10126663" y="5589588"/>
          <p14:tracePt t="119367" x="10144125" y="5581650"/>
          <p14:tracePt t="119384" x="10153650" y="5581650"/>
          <p14:tracePt t="119401" x="10161588" y="5562600"/>
          <p14:tracePt t="119419" x="10171113" y="5554663"/>
          <p14:tracePt t="119434" x="10180638" y="5545138"/>
          <p14:tracePt t="119451" x="10180638" y="5537200"/>
          <p14:tracePt t="119468" x="10180638" y="5527675"/>
          <p14:tracePt t="119501" x="10180638" y="5510213"/>
          <p14:tracePt t="119534" x="10180638" y="5500688"/>
          <p14:tracePt t="119552" x="10161588" y="5491163"/>
          <p14:tracePt t="119567" x="10144125" y="5491163"/>
          <p14:tracePt t="119584" x="10126663" y="5491163"/>
          <p14:tracePt t="119600" x="10099675" y="5491163"/>
          <p14:tracePt t="119618" x="10072688" y="5500688"/>
          <p14:tracePt t="119634" x="10063163" y="5510213"/>
          <p14:tracePt t="119652" x="10055225" y="5527675"/>
          <p14:tracePt t="119684" x="10055225" y="5545138"/>
          <p14:tracePt t="119701" x="10055225" y="5572125"/>
          <p14:tracePt t="119718" x="10072688" y="5589588"/>
          <p14:tracePt t="119734" x="10090150" y="5608638"/>
          <p14:tracePt t="119751" x="10109200" y="5616575"/>
          <p14:tracePt t="119767" x="10126663" y="5626100"/>
          <p14:tracePt t="119784" x="10153650" y="5634038"/>
          <p14:tracePt t="119801" x="10198100" y="5634038"/>
          <p14:tracePt t="119820" x="10215563" y="5616575"/>
          <p14:tracePt t="119834" x="10233025" y="5599113"/>
          <p14:tracePt t="119851" x="10242550" y="5581650"/>
          <p14:tracePt t="119868" x="10252075" y="5572125"/>
          <p14:tracePt t="119884" x="10260013" y="5545138"/>
          <p14:tracePt t="119901" x="10260013" y="5527675"/>
          <p14:tracePt t="119905" x="10260013" y="5510213"/>
          <p14:tracePt t="119917" x="10260013" y="5500688"/>
          <p14:tracePt t="119934" x="10260013" y="5473700"/>
          <p14:tracePt t="119950" x="10260013" y="5456238"/>
          <p14:tracePt t="119967" x="10252075" y="5438775"/>
          <p14:tracePt t="119983" x="10225088" y="5419725"/>
          <p14:tracePt t="120000" x="10206038" y="5402263"/>
          <p14:tracePt t="120018" x="10180638" y="5394325"/>
          <p14:tracePt t="120034" x="10144125" y="5375275"/>
          <p14:tracePt t="120050" x="10126663" y="5375275"/>
          <p14:tracePt t="120067" x="10117138" y="5375275"/>
          <p14:tracePt t="120084" x="10099675" y="5375275"/>
          <p14:tracePt t="120101" x="10090150" y="5375275"/>
          <p14:tracePt t="120117" x="10072688" y="5394325"/>
          <p14:tracePt t="120133" x="10045700" y="5419725"/>
          <p14:tracePt t="120150" x="10018713" y="5446713"/>
          <p14:tracePt t="120167" x="10010775" y="5465763"/>
          <p14:tracePt t="120183" x="10010775" y="5473700"/>
          <p14:tracePt t="120201" x="10001250" y="5500688"/>
          <p14:tracePt t="120218" x="10010775" y="5527675"/>
          <p14:tracePt t="120234" x="10028238" y="5554663"/>
          <p14:tracePt t="120250" x="10063163" y="5589588"/>
          <p14:tracePt t="120267" x="10082213" y="5608638"/>
          <p14:tracePt t="120283" x="10109200" y="5608638"/>
          <p14:tracePt t="120300" x="10126663" y="5608638"/>
          <p14:tracePt t="120317" x="10153650" y="5608638"/>
          <p14:tracePt t="120333" x="10171113" y="5608638"/>
          <p14:tracePt t="120350" x="10188575" y="5599113"/>
          <p14:tracePt t="120366" x="10198100" y="5581650"/>
          <p14:tracePt t="120383" x="10215563" y="5562600"/>
          <p14:tracePt t="120400" x="10233025" y="5537200"/>
          <p14:tracePt t="120403" x="10233025" y="5527675"/>
          <p14:tracePt t="120417" x="10242550" y="5518150"/>
          <p14:tracePt t="120433" x="10252075" y="5473700"/>
          <p14:tracePt t="120450" x="10252075" y="5446713"/>
          <p14:tracePt t="120467" x="10252075" y="5429250"/>
          <p14:tracePt t="120483" x="10242550" y="5411788"/>
          <p14:tracePt t="120500" x="10233025" y="5402263"/>
          <p14:tracePt t="120517" x="10206038" y="5384800"/>
          <p14:tracePt t="120534" x="10153650" y="5384800"/>
          <p14:tracePt t="120550" x="10090150" y="5394325"/>
          <p14:tracePt t="120566" x="10045700" y="5411788"/>
          <p14:tracePt t="120583" x="10018713" y="5438775"/>
          <p14:tracePt t="120600" x="9991725" y="5465763"/>
          <p14:tracePt t="120616" x="9966325" y="5491163"/>
          <p14:tracePt t="120634" x="9947275" y="5537200"/>
          <p14:tracePt t="120650" x="9939338" y="5562600"/>
          <p14:tracePt t="120667" x="9939338" y="5581650"/>
          <p14:tracePt t="120683" x="9947275" y="5616575"/>
          <p14:tracePt t="120700" x="9974263" y="5643563"/>
          <p14:tracePt t="120716" x="9991725" y="5661025"/>
          <p14:tracePt t="120734" x="10018713" y="5670550"/>
          <p14:tracePt t="120750" x="10037763" y="5680075"/>
          <p14:tracePt t="120766" x="10063163" y="5680075"/>
          <p14:tracePt t="120783" x="10109200" y="5653088"/>
          <p14:tracePt t="120801" x="10153650" y="5626100"/>
          <p14:tracePt t="120816" x="10198100" y="5589588"/>
          <p14:tracePt t="120835" x="10233025" y="5545138"/>
          <p14:tracePt t="120850" x="10252075" y="5510213"/>
          <p14:tracePt t="120868" x="10252075" y="5491163"/>
          <p14:tracePt t="120871" x="10242550" y="5429250"/>
          <p14:tracePt t="120871" x="10233025" y="5419725"/>
          <p14:tracePt t="120871" x="10206038" y="5402263"/>
          <p14:tracePt t="120871" x="10153650" y="5402263"/>
          <p14:tracePt t="120871" x="10099675" y="5402263"/>
          <p14:tracePt t="120871" x="10037763" y="5429250"/>
          <p14:tracePt t="120871" x="10010775" y="5446713"/>
          <p14:tracePt t="120871" x="9983788" y="5456238"/>
          <p14:tracePt t="120871" x="9974263" y="5465763"/>
          <p14:tracePt t="120871" x="9974263" y="5491163"/>
          <p14:tracePt t="120871" x="9974263" y="5537200"/>
          <p14:tracePt t="120871" x="9991725" y="5562600"/>
          <p14:tracePt t="120871" x="10018713" y="5589588"/>
          <p14:tracePt t="120871" x="10045700" y="5608638"/>
          <p14:tracePt t="120871" x="10072688" y="5616575"/>
          <p14:tracePt t="120871" x="10126663" y="5616575"/>
          <p14:tracePt t="120871" x="10171113" y="5608638"/>
          <p14:tracePt t="120871" x="10215563" y="5581650"/>
          <p14:tracePt t="120871" x="10233025" y="5562600"/>
          <p14:tracePt t="120871" x="10242550" y="5537200"/>
          <p14:tracePt t="120871" x="10242550" y="5510213"/>
          <p14:tracePt t="120871" x="10225088" y="5473700"/>
          <p14:tracePt t="120871" x="10206038" y="5438775"/>
          <p14:tracePt t="120871" x="10161588" y="5419725"/>
          <p14:tracePt t="120871" x="10153650" y="5411788"/>
          <p14:tracePt t="120871" x="10126663" y="5419725"/>
          <p14:tracePt t="120871" x="10099675" y="5438775"/>
          <p14:tracePt t="120871" x="10072688" y="5473700"/>
          <p14:tracePt t="120871" x="10063163" y="5510213"/>
          <p14:tracePt t="120871" x="10055225" y="5537200"/>
          <p14:tracePt t="120871" x="10072688" y="5572125"/>
          <p14:tracePt t="120871" x="10090150" y="5581650"/>
          <p14:tracePt t="120871" x="10099675" y="5589588"/>
          <p14:tracePt t="120871" x="10117138" y="5589588"/>
          <p14:tracePt t="120883" x="10198100" y="5572125"/>
          <p14:tracePt t="120965" x="10277475" y="5491163"/>
          <p14:tracePt t="121016" x="10269538" y="5491163"/>
          <p14:tracePt t="121024" x="10260013" y="5491163"/>
          <p14:tracePt t="121032" x="10252075" y="5500688"/>
          <p14:tracePt t="121055" x="10206038" y="5545138"/>
          <p14:tracePt t="121089" x="10198100" y="5581650"/>
          <p14:tracePt t="121128" x="10206038" y="5581650"/>
          <p14:tracePt t="121138" x="10215563" y="5572125"/>
          <p14:tracePt t="121156" x="10242550" y="5554663"/>
          <p14:tracePt t="121172" x="10269538" y="5518150"/>
          <p14:tracePt t="121190" x="10269538" y="5491163"/>
          <p14:tracePt t="121206" x="10269538" y="5483225"/>
          <p14:tracePt t="121239" x="10215563" y="5483225"/>
          <p14:tracePt t="121257" x="10117138" y="5518150"/>
          <p14:tracePt t="121272" x="10018713" y="5554663"/>
          <p14:tracePt t="121288" x="9956800" y="5581650"/>
          <p14:tracePt t="121305" x="9939338" y="5599113"/>
          <p14:tracePt t="121322" x="9929813" y="5608638"/>
          <p14:tracePt t="121359" x="9939338" y="5616575"/>
          <p14:tracePt t="121364" x="9947275" y="5634038"/>
          <p14:tracePt t="121373" x="9956800" y="5643563"/>
          <p14:tracePt t="121388" x="10001250" y="5670550"/>
          <p14:tracePt t="121406" x="10082213" y="5680075"/>
          <p14:tracePt t="121422" x="10126663" y="5680075"/>
          <p14:tracePt t="121439" x="10144125" y="5670550"/>
          <p14:tracePt t="121457" x="10161588" y="5653088"/>
          <p14:tracePt t="121472" x="10171113" y="5643563"/>
          <p14:tracePt t="121488" x="10171113" y="5616575"/>
          <p14:tracePt t="121505" x="10171113" y="5589588"/>
          <p14:tracePt t="121522" x="10171113" y="5537200"/>
          <p14:tracePt t="121539" x="10144125" y="5473700"/>
          <p14:tracePt t="121555" x="10109200" y="5411788"/>
          <p14:tracePt t="121572" x="10072688" y="5367338"/>
          <p14:tracePt t="121589" x="10045700" y="5367338"/>
          <p14:tracePt t="121605" x="10028238" y="5367338"/>
          <p14:tracePt t="121621" x="10010775" y="5367338"/>
          <p14:tracePt t="121639" x="10001250" y="5384800"/>
          <p14:tracePt t="121655" x="9991725" y="5411788"/>
          <p14:tracePt t="121672" x="9983788" y="5429250"/>
          <p14:tracePt t="121688" x="9991725" y="5465763"/>
          <p14:tracePt t="121705" x="10010775" y="5491163"/>
          <p14:tracePt t="121721" x="10037763" y="5510213"/>
          <p14:tracePt t="121738" x="10082213" y="5518150"/>
          <p14:tracePt t="121756" x="10126663" y="5510213"/>
          <p14:tracePt t="121773" x="10153650" y="5483225"/>
          <p14:tracePt t="121789" x="10180638" y="5446713"/>
          <p14:tracePt t="121806" x="10188575" y="5419725"/>
          <p14:tracePt t="121821" x="10188575" y="5367338"/>
          <p14:tracePt t="121838" x="10188575" y="5340350"/>
          <p14:tracePt t="121855" x="10171113" y="5303838"/>
          <p14:tracePt t="121871" x="10153650" y="5286375"/>
          <p14:tracePt t="121888" x="10134600" y="5276850"/>
          <p14:tracePt t="121906" x="10090150" y="5286375"/>
          <p14:tracePt t="121921" x="10055225" y="5322888"/>
          <p14:tracePt t="121938" x="10010775" y="5357813"/>
          <p14:tracePt t="121955" x="9983788" y="5419725"/>
          <p14:tracePt t="121971" x="9966325" y="5465763"/>
          <p14:tracePt t="121988" x="9966325" y="5491163"/>
          <p14:tracePt t="122005" x="10001250" y="5537200"/>
          <p14:tracePt t="122022" x="10028238" y="5562600"/>
          <p14:tracePt t="122038" x="10037763" y="5572125"/>
          <p14:tracePt t="122056" x="10063163" y="5572125"/>
          <p14:tracePt t="122071" x="10099675" y="5562600"/>
          <p14:tracePt t="122088" x="10117138" y="5545138"/>
          <p14:tracePt t="122105" x="10134600" y="5527675"/>
          <p14:tracePt t="122122" x="10144125" y="5491163"/>
          <p14:tracePt t="122139" x="10144125" y="5456238"/>
          <p14:tracePt t="122156" x="10134600" y="5429250"/>
          <p14:tracePt t="122171" x="10126663" y="5402263"/>
          <p14:tracePt t="122188" x="10109200" y="5384800"/>
          <p14:tracePt t="122205" x="10082213" y="5384800"/>
          <p14:tracePt t="122223" x="10055225" y="5402263"/>
          <p14:tracePt t="122239" x="10028238" y="5429250"/>
          <p14:tracePt t="122255" x="10001250" y="5456238"/>
          <p14:tracePt t="122271" x="9991725" y="5483225"/>
          <p14:tracePt t="122288" x="9991725" y="5510213"/>
          <p14:tracePt t="122305" x="10001250" y="5537200"/>
          <p14:tracePt t="122322" x="10045700" y="5562600"/>
          <p14:tracePt t="122339" x="10063163" y="5581650"/>
          <p14:tracePt t="122355" x="10090150" y="5581650"/>
          <p14:tracePt t="122371" x="10117138" y="5572125"/>
          <p14:tracePt t="122387" x="10134600" y="5545138"/>
          <p14:tracePt t="122405" x="10161588" y="5510213"/>
          <p14:tracePt t="122421" x="10171113" y="5473700"/>
          <p14:tracePt t="122437" x="10171113" y="5429250"/>
          <p14:tracePt t="122454" x="10171113" y="5411788"/>
          <p14:tracePt t="122511" x="10161588" y="5411788"/>
          <p14:tracePt t="122527" x="10153650" y="5419725"/>
          <p14:tracePt t="122533" x="10144125" y="5438775"/>
          <p14:tracePt t="122541" x="10144125" y="5446713"/>
          <p14:tracePt t="122554" x="10134600" y="5473700"/>
          <p14:tracePt t="122571" x="10134600" y="5491163"/>
          <p14:tracePt t="122588" x="10134600" y="5510213"/>
          <p14:tracePt t="122796" x="10134600" y="5518150"/>
          <p14:tracePt t="122821" x="10134600" y="5527675"/>
          <p14:tracePt t="123121" x="10134600" y="5537200"/>
          <p14:tracePt t="123129" x="10134600" y="5545138"/>
          <p14:tracePt t="123150" x="10134600" y="5554663"/>
          <p14:tracePt t="137898" x="10134600" y="5527675"/>
          <p14:tracePt t="137908" x="10134600" y="5500688"/>
          <p14:tracePt t="137913" x="10134600" y="5438775"/>
          <p14:tracePt t="137925" x="10117138" y="5375275"/>
          <p14:tracePt t="137942" x="10082213" y="5232400"/>
          <p14:tracePt t="137959" x="10001250" y="5018088"/>
          <p14:tracePt t="137991" x="9813925" y="4776788"/>
          <p14:tracePt t="138025" x="9688513" y="4687888"/>
          <p14:tracePt t="138058" x="9653588" y="4660900"/>
          <p14:tracePt t="138130" x="9644063" y="4660900"/>
          <p14:tracePt t="138140" x="9644063" y="4670425"/>
          <p14:tracePt t="138145" x="9634538" y="4679950"/>
          <p14:tracePt t="138158" x="9634538" y="4687888"/>
          <p14:tracePt t="138174" x="9634538" y="4697413"/>
          <p14:tracePt t="138217" x="9634538" y="4705350"/>
          <p14:tracePt t="138285" x="9634538" y="4697413"/>
          <p14:tracePt t="138294" x="9634538" y="4687888"/>
          <p14:tracePt t="138300" x="9634538" y="4679950"/>
          <p14:tracePt t="138308" x="9634538" y="4660900"/>
          <p14:tracePt t="138324" x="9634538" y="4633913"/>
          <p14:tracePt t="138341" x="9634538" y="4598988"/>
          <p14:tracePt t="138358" x="9634538" y="4562475"/>
          <p14:tracePt t="138452" x="9634538" y="4572000"/>
          <p14:tracePt t="138460" x="9634538" y="4589463"/>
          <p14:tracePt t="138469" x="9634538" y="4598988"/>
          <p14:tracePt t="138474" x="9634538" y="4608513"/>
          <p14:tracePt t="138491" x="9634538" y="4633913"/>
          <p14:tracePt t="138508" x="9634538" y="4652963"/>
          <p14:tracePt t="138524" x="9634538" y="4679950"/>
          <p14:tracePt t="138541" x="9644063" y="4705350"/>
          <p14:tracePt t="138558" x="9661525" y="4724400"/>
          <p14:tracePt t="138574" x="9671050" y="4759325"/>
          <p14:tracePt t="139530" x="9680575" y="4768850"/>
          <p14:tracePt t="139538" x="9688513" y="4795838"/>
          <p14:tracePt t="139547" x="9698038" y="4822825"/>
          <p14:tracePt t="139557" x="9715500" y="4848225"/>
          <p14:tracePt t="139575" x="9742488" y="4911725"/>
          <p14:tracePt t="139591" x="9786938" y="4973638"/>
          <p14:tracePt t="139624" x="9840913" y="5010150"/>
          <p14:tracePt t="139657" x="9894888" y="5000625"/>
          <p14:tracePt t="139691" x="9974263" y="4911725"/>
          <p14:tracePt t="139708" x="9991725" y="4884738"/>
          <p14:tracePt t="139724" x="9991725" y="4848225"/>
          <p14:tracePt t="139740" x="9991725" y="4822825"/>
          <p14:tracePt t="139757" x="9974263" y="4795838"/>
          <p14:tracePt t="139773" x="9947275" y="4768850"/>
          <p14:tracePt t="139790" x="9902825" y="4741863"/>
          <p14:tracePt t="139808" x="9769475" y="4714875"/>
          <p14:tracePt t="139824" x="9671050" y="4724400"/>
          <p14:tracePt t="139840" x="9572625" y="4751388"/>
          <p14:tracePt t="139857" x="9474200" y="4795838"/>
          <p14:tracePt t="139874" x="9439275" y="4822825"/>
          <p14:tracePt t="139890" x="9412288" y="4857750"/>
          <p14:tracePt t="139907" x="9394825" y="4894263"/>
          <p14:tracePt t="139924" x="9394825" y="4956175"/>
          <p14:tracePt t="139940" x="9420225" y="5010150"/>
          <p14:tracePt t="139956" x="9483725" y="5054600"/>
          <p14:tracePt t="139973" x="9590088" y="5089525"/>
          <p14:tracePt t="139990" x="9688513" y="5108575"/>
          <p14:tracePt t="140006" x="9786938" y="5108575"/>
          <p14:tracePt t="140023" x="9823450" y="5089525"/>
          <p14:tracePt t="140040" x="9875838" y="5054600"/>
          <p14:tracePt t="140056" x="9894888" y="5018088"/>
          <p14:tracePt t="140073" x="9902825" y="4973638"/>
          <p14:tracePt t="140090" x="9902825" y="4938713"/>
          <p14:tracePt t="140106" x="9902825" y="4894263"/>
          <p14:tracePt t="140123" x="9885363" y="4857750"/>
          <p14:tracePt t="140140" x="9858375" y="4830763"/>
          <p14:tracePt t="140156" x="9786938" y="4822825"/>
          <p14:tracePt t="140173" x="9698038" y="4830763"/>
          <p14:tracePt t="140189" x="9599613" y="4867275"/>
          <p14:tracePt t="140206" x="9537700" y="4902200"/>
          <p14:tracePt t="140223" x="9510713" y="4929188"/>
          <p14:tracePt t="140240" x="9491663" y="4965700"/>
          <p14:tracePt t="140256" x="9483725" y="5010150"/>
          <p14:tracePt t="140273" x="9510713" y="5081588"/>
          <p14:tracePt t="140289" x="9537700" y="5108575"/>
          <p14:tracePt t="140306" x="9599613" y="5116513"/>
          <p14:tracePt t="140323" x="9680575" y="5108575"/>
          <p14:tracePt t="140339" x="9786938" y="5062538"/>
          <p14:tracePt t="140356" x="9885363" y="4991100"/>
          <p14:tracePt t="140373" x="9956800" y="4875213"/>
          <p14:tracePt t="140389" x="9966325" y="4813300"/>
          <p14:tracePt t="140406" x="9966325" y="4776788"/>
          <p14:tracePt t="140423" x="9947275" y="4732338"/>
          <p14:tracePt t="140439" x="9920288" y="4705350"/>
          <p14:tracePt t="140456" x="9894888" y="4697413"/>
          <p14:tracePt t="140473" x="9848850" y="4687888"/>
          <p14:tracePt t="140490" x="9786938" y="4697413"/>
          <p14:tracePt t="140506" x="9715500" y="4751388"/>
          <p14:tracePt t="140523" x="9661525" y="4813300"/>
          <p14:tracePt t="140539" x="9626600" y="4867275"/>
          <p14:tracePt t="140556" x="9599613" y="4919663"/>
          <p14:tracePt t="140574" x="9599613" y="4991100"/>
          <p14:tracePt t="140590" x="9617075" y="5027613"/>
          <p14:tracePt t="140607" x="9644063" y="5062538"/>
          <p14:tracePt t="140623" x="9661525" y="5072063"/>
          <p14:tracePt t="140640" x="9705975" y="5072063"/>
          <p14:tracePt t="140656" x="9769475" y="5045075"/>
          <p14:tracePt t="140674" x="9848850" y="4983163"/>
          <p14:tracePt t="140690" x="9885363" y="4929188"/>
          <p14:tracePt t="140706" x="9902825" y="4867275"/>
          <p14:tracePt t="140722" x="9912350" y="4813300"/>
          <p14:tracePt t="140739" x="9912350" y="4776788"/>
          <p14:tracePt t="140756" x="9912350" y="4732338"/>
          <p14:tracePt t="140773" x="9885363" y="4714875"/>
          <p14:tracePt t="140790" x="9848850" y="4687888"/>
          <p14:tracePt t="140806" x="9831388" y="4687888"/>
          <p14:tracePt t="140822" x="9777413" y="4705350"/>
          <p14:tracePt t="140839" x="9715500" y="4768850"/>
          <p14:tracePt t="140856" x="9680575" y="4840288"/>
          <p14:tracePt t="140873" x="9644063" y="4911725"/>
          <p14:tracePt t="140889" x="9644063" y="4983163"/>
          <p14:tracePt t="140906" x="9661525" y="5045075"/>
          <p14:tracePt t="140922" x="9688513" y="5081588"/>
          <p14:tracePt t="140940" x="9742488" y="5081588"/>
          <p14:tracePt t="140956" x="9831388" y="5072063"/>
          <p14:tracePt t="140973" x="9920288" y="5018088"/>
          <p14:tracePt t="140989" x="10028238" y="4919663"/>
          <p14:tracePt t="141005" x="10072688" y="4813300"/>
          <p14:tracePt t="141023" x="10099675" y="4670425"/>
          <p14:tracePt t="141039" x="10099675" y="4633913"/>
          <p14:tracePt t="141055" x="10099675" y="4598988"/>
          <p14:tracePt t="141072" x="10090150" y="4572000"/>
          <p14:tracePt t="141089" x="10063163" y="4554538"/>
          <p14:tracePt t="141105" x="10055225" y="4545013"/>
          <p14:tracePt t="141122" x="10037763" y="4545013"/>
          <p14:tracePt t="141139" x="9894888" y="4598988"/>
          <p14:tracePt t="141155" x="9796463" y="4670425"/>
          <p14:tracePt t="141172" x="9732963" y="4751388"/>
          <p14:tracePt t="141189" x="9698038" y="4795838"/>
          <p14:tracePt t="141205" x="9698038" y="4830763"/>
          <p14:tracePt t="141222" x="9705975" y="4857750"/>
          <p14:tracePt t="141239" x="9732963" y="4894263"/>
          <p14:tracePt t="141255" x="9786938" y="4894263"/>
          <p14:tracePt t="141272" x="9858375" y="4884738"/>
          <p14:tracePt t="141289" x="9902825" y="4848225"/>
          <p14:tracePt t="141305" x="9947275" y="4795838"/>
          <p14:tracePt t="141322" x="9983788" y="4714875"/>
          <p14:tracePt t="141340" x="9983788" y="4589463"/>
          <p14:tracePt t="141355" x="9966325" y="4527550"/>
          <p14:tracePt t="141372" x="9929813" y="4483100"/>
          <p14:tracePt t="141389" x="9912350" y="4456113"/>
          <p14:tracePt t="141406" x="9858375" y="4446588"/>
          <p14:tracePt t="141422" x="9769475" y="4446588"/>
          <p14:tracePt t="141426" x="9725025" y="4465638"/>
          <p14:tracePt t="141440" x="9688513" y="4491038"/>
          <p14:tracePt t="141456" x="9634538" y="4572000"/>
          <p14:tracePt t="141472" x="9609138" y="4643438"/>
          <p14:tracePt t="141489" x="9609138" y="4697413"/>
          <p14:tracePt t="141505" x="9626600" y="4732338"/>
          <p14:tracePt t="141522" x="9653588" y="4759325"/>
          <p14:tracePt t="141539" x="9680575" y="4768850"/>
          <p14:tracePt t="141556" x="9759950" y="4741863"/>
          <p14:tracePt t="141572" x="9831388" y="4714875"/>
          <p14:tracePt t="141589" x="9867900" y="4687888"/>
          <p14:tracePt t="141606" x="9894888" y="4652963"/>
          <p14:tracePt t="141622" x="9902825" y="4625975"/>
          <p14:tracePt t="141639" x="9912350" y="4598988"/>
          <p14:tracePt t="141656" x="9912350" y="4554538"/>
          <p14:tracePt t="141672" x="9902825" y="4537075"/>
          <p14:tracePt t="141705" x="9875838" y="4537075"/>
          <p14:tracePt t="141723" x="9840913" y="4562475"/>
          <p14:tracePt t="141739" x="9796463" y="4643438"/>
          <p14:tracePt t="141755" x="9759950" y="4751388"/>
          <p14:tracePt t="141772" x="9759950" y="4848225"/>
          <p14:tracePt t="141788" x="9759950" y="4894263"/>
          <p14:tracePt t="141805" x="9777413" y="4929188"/>
          <p14:tracePt t="141823" x="9813925" y="4946650"/>
          <p14:tracePt t="141840" x="9840913" y="4938713"/>
          <p14:tracePt t="141855" x="9894888" y="4894263"/>
          <p14:tracePt t="141872" x="9929813" y="4830763"/>
          <p14:tracePt t="141889" x="9966325" y="4751388"/>
          <p14:tracePt t="141905" x="9983788" y="4679950"/>
          <p14:tracePt t="141921" x="9983788" y="4616450"/>
          <p14:tracePt t="141925" x="9983788" y="4598988"/>
          <p14:tracePt t="141938" x="9956800" y="4562475"/>
          <p14:tracePt t="141955" x="9956800" y="4554538"/>
          <p14:tracePt t="141972" x="9947275" y="4554538"/>
          <p14:tracePt t="141989" x="9902825" y="4581525"/>
          <p14:tracePt t="142005" x="9804400" y="4679950"/>
          <p14:tracePt t="142022" x="9732963" y="4786313"/>
          <p14:tracePt t="142038" x="9688513" y="4884738"/>
          <p14:tracePt t="142055" x="9680575" y="4946650"/>
          <p14:tracePt t="142071" x="9698038" y="4973638"/>
          <p14:tracePt t="142088" x="9742488" y="4991100"/>
          <p14:tracePt t="142105" x="9840913" y="4991100"/>
          <p14:tracePt t="142122" x="9939338" y="4938713"/>
          <p14:tracePt t="142139" x="10037763" y="4867275"/>
          <p14:tracePt t="142155" x="10099675" y="4786313"/>
          <p14:tracePt t="142172" x="10117138" y="4697413"/>
          <p14:tracePt t="142188" x="10117138" y="4633913"/>
          <p14:tracePt t="142205" x="10090150" y="4581525"/>
          <p14:tracePt t="142222" x="10063163" y="4545013"/>
          <p14:tracePt t="142238" x="10028238" y="4527550"/>
          <p14:tracePt t="142255" x="9956800" y="4527550"/>
          <p14:tracePt t="142272" x="9777413" y="4633913"/>
          <p14:tracePt t="142288" x="9680575" y="4751388"/>
          <p14:tracePt t="142304" x="9644063" y="4857750"/>
          <p14:tracePt t="142321" x="9644063" y="4911725"/>
          <p14:tracePt t="142338" x="9653588" y="4956175"/>
          <p14:tracePt t="142355" x="9688513" y="4991100"/>
          <p14:tracePt t="142372" x="9769475" y="5010150"/>
          <p14:tracePt t="142388" x="9848850" y="4991100"/>
          <p14:tracePt t="142404" x="9912350" y="4956175"/>
          <p14:tracePt t="142421" x="9939338" y="4929188"/>
          <p14:tracePt t="142438" x="9956800" y="4902200"/>
          <p14:tracePt t="142454" x="9974263" y="4884738"/>
          <p14:tracePt t="142471" x="9974263" y="4857750"/>
          <p14:tracePt t="142488" x="9956800" y="4813300"/>
          <p14:tracePt t="142504" x="9929813" y="4795838"/>
          <p14:tracePt t="142521" x="9902825" y="4786313"/>
          <p14:tracePt t="142538" x="9875838" y="4786313"/>
          <p14:tracePt t="142555" x="9796463" y="4830763"/>
          <p14:tracePt t="142571" x="9725025" y="4902200"/>
          <p14:tracePt t="142588" x="9661525" y="5027613"/>
          <p14:tracePt t="142605" x="9653588" y="5062538"/>
          <p14:tracePt t="142621" x="9653588" y="5089525"/>
          <p14:tracePt t="142638" x="9680575" y="5108575"/>
          <p14:tracePt t="142654" x="9698038" y="5108575"/>
          <p14:tracePt t="142671" x="9742488" y="5099050"/>
          <p14:tracePt t="142689" x="9823450" y="4983163"/>
          <p14:tracePt t="142705" x="9867900" y="4902200"/>
          <p14:tracePt t="142721" x="9867900" y="4840288"/>
          <p14:tracePt t="142738" x="9867900" y="4795838"/>
          <p14:tracePt t="142755" x="9858375" y="4776788"/>
          <p14:tracePt t="142771" x="9840913" y="4759325"/>
          <p14:tracePt t="142789" x="9813925" y="4759325"/>
          <p14:tracePt t="142806" x="9769475" y="4813300"/>
          <p14:tracePt t="142821" x="9705975" y="4902200"/>
          <p14:tracePt t="142837" x="9680575" y="4973638"/>
          <p14:tracePt t="142854" x="9671050" y="5045075"/>
          <p14:tracePt t="142871" x="9671050" y="5072063"/>
          <p14:tracePt t="142887" x="9688513" y="5089525"/>
          <p14:tracePt t="142905" x="9698038" y="5099050"/>
          <p14:tracePt t="142921" x="9732963" y="5099050"/>
          <p14:tracePt t="142938" x="9752013" y="5072063"/>
          <p14:tracePt t="142955" x="9777413" y="5037138"/>
          <p14:tracePt t="142971" x="9804400" y="5010150"/>
          <p14:tracePt t="142990" x="9804400" y="4991100"/>
          <p14:tracePt t="143005" x="9804400" y="4965700"/>
          <p14:tracePt t="143022" x="9804400" y="4938713"/>
          <p14:tracePt t="143038" x="9777413" y="4919663"/>
          <p14:tracePt t="143084" x="9759950" y="4919663"/>
          <p14:tracePt t="143094" x="9759950" y="4938713"/>
          <p14:tracePt t="143105" x="9752013" y="4946650"/>
          <p14:tracePt t="143121" x="9742488" y="4956175"/>
          <p14:tracePt t="143137" x="9742488" y="4965700"/>
          <p14:tracePt t="143294" x="9742488" y="4973638"/>
          <p14:tracePt t="146431" x="9661525" y="4946650"/>
          <p14:tracePt t="146440" x="9510713" y="4929188"/>
          <p14:tracePt t="146452" x="9313863" y="4919663"/>
          <p14:tracePt t="146468" x="8447088" y="4875213"/>
          <p14:tracePt t="146484" x="7634288" y="4822825"/>
          <p14:tracePt t="146501" x="6742113" y="4705350"/>
          <p14:tracePt t="146518" x="6045200" y="4625975"/>
          <p14:tracePt t="146535" x="5500688" y="4518025"/>
          <p14:tracePt t="146568" x="4965700" y="4446588"/>
          <p14:tracePt t="146601" x="4786313" y="4402138"/>
          <p14:tracePt t="146635" x="4705350" y="4419600"/>
          <p14:tracePt t="146651" x="4608513" y="4456113"/>
          <p14:tracePt t="146669" x="4500563" y="4491038"/>
          <p14:tracePt t="146685" x="4394200" y="4537075"/>
          <p14:tracePt t="146701" x="4241800" y="4608513"/>
          <p14:tracePt t="146718" x="4125913" y="4660900"/>
          <p14:tracePt t="146734" x="4017963" y="4705350"/>
          <p14:tracePt t="146751" x="3956050" y="4732338"/>
          <p14:tracePt t="146767" x="3929063" y="4768850"/>
          <p14:tracePt t="146784" x="3902075" y="4795838"/>
          <p14:tracePt t="146801" x="3857625" y="4830763"/>
          <p14:tracePt t="146817" x="3813175" y="4848225"/>
          <p14:tracePt t="146834" x="3759200" y="4848225"/>
          <p14:tracePt t="146851" x="3687763" y="4822825"/>
          <p14:tracePt t="146867" x="3652838" y="4795838"/>
          <p14:tracePt t="146885" x="3616325" y="4768850"/>
          <p14:tracePt t="146902" x="3562350" y="4724400"/>
          <p14:tracePt t="146918" x="3490913" y="4679950"/>
          <p14:tracePt t="146934" x="3411538" y="4608513"/>
          <p14:tracePt t="146951" x="3340100" y="4572000"/>
          <p14:tracePt t="146967" x="3276600" y="4545013"/>
          <p14:tracePt t="146984" x="3214688" y="4518025"/>
          <p14:tracePt t="147002" x="3187700" y="4510088"/>
          <p14:tracePt t="147165" x="3187700" y="4500563"/>
          <p14:tracePt t="147186" x="3197225" y="4491038"/>
          <p14:tracePt t="147193" x="3205163" y="4473575"/>
          <p14:tracePt t="147201" x="3205163" y="4456113"/>
          <p14:tracePt t="147217" x="3205163" y="4411663"/>
          <p14:tracePt t="147234" x="3205163" y="4367213"/>
          <p14:tracePt t="147251" x="3197225" y="4340225"/>
          <p14:tracePt t="147267" x="3160713" y="4303713"/>
          <p14:tracePt t="147285" x="3143250" y="4276725"/>
          <p14:tracePt t="147300" x="3116263" y="4251325"/>
          <p14:tracePt t="147317" x="3062288" y="4232275"/>
          <p14:tracePt t="147334" x="2982913" y="4205288"/>
          <p14:tracePt t="147351" x="2884488" y="4205288"/>
          <p14:tracePt t="147367" x="2776538" y="4232275"/>
          <p14:tracePt t="147385" x="2633663" y="4276725"/>
          <p14:tracePt t="147400" x="2554288" y="4330700"/>
          <p14:tracePt t="147417" x="2490788" y="4419600"/>
          <p14:tracePt t="147434" x="2465388" y="4510088"/>
          <p14:tracePt t="147451" x="2438400" y="4608513"/>
          <p14:tracePt t="147467" x="2438400" y="4697413"/>
          <p14:tracePt t="147484" x="2473325" y="4759325"/>
          <p14:tracePt t="147500" x="2527300" y="4813300"/>
          <p14:tracePt t="147517" x="2562225" y="4840288"/>
          <p14:tracePt t="147534" x="2598738" y="4840288"/>
          <p14:tracePt t="147551" x="2660650" y="4822825"/>
          <p14:tracePt t="147567" x="2759075" y="4795838"/>
          <p14:tracePt t="147584" x="2830513" y="4732338"/>
          <p14:tracePt t="147600" x="2884488" y="4660900"/>
          <p14:tracePt t="147617" x="2938463" y="4537075"/>
          <p14:tracePt t="147633" x="2965450" y="4438650"/>
          <p14:tracePt t="147650" x="2965450" y="4340225"/>
          <p14:tracePt t="147667" x="2946400" y="4251325"/>
          <p14:tracePt t="147684" x="2911475" y="4170363"/>
          <p14:tracePt t="147700" x="2884488" y="4133850"/>
          <p14:tracePt t="147717" x="2857500" y="4108450"/>
          <p14:tracePt t="147734" x="2759075" y="4071938"/>
          <p14:tracePt t="147750" x="2687638" y="4071938"/>
          <p14:tracePt t="147767" x="2581275" y="4071938"/>
          <p14:tracePt t="147784" x="2482850" y="4108450"/>
          <p14:tracePt t="147800" x="2411413" y="4152900"/>
          <p14:tracePt t="147817" x="2374900" y="4205288"/>
          <p14:tracePt t="147834" x="2357438" y="4322763"/>
          <p14:tracePt t="147850" x="2384425" y="4429125"/>
          <p14:tracePt t="147867" x="2438400" y="4510088"/>
          <p14:tracePt t="147884" x="2536825" y="4581525"/>
          <p14:tracePt t="147900" x="2633663" y="4608513"/>
          <p14:tracePt t="147917" x="2732088" y="4608513"/>
          <p14:tracePt t="147934" x="2911475" y="4527550"/>
          <p14:tracePt t="147950" x="3017838" y="4429125"/>
          <p14:tracePt t="147967" x="3071813" y="4322763"/>
          <p14:tracePt t="147983" x="3108325" y="4197350"/>
          <p14:tracePt t="148000" x="3125788" y="4062413"/>
          <p14:tracePt t="148017" x="3125788" y="3965575"/>
          <p14:tracePt t="148034" x="3071813" y="3848100"/>
          <p14:tracePt t="148050" x="3054350" y="3822700"/>
          <p14:tracePt t="148067" x="3027363" y="3822700"/>
          <p14:tracePt t="148083" x="2955925" y="3830638"/>
          <p14:tracePt t="148100" x="2874963" y="3875088"/>
          <p14:tracePt t="148116" x="2786063" y="3965575"/>
          <p14:tracePt t="148134" x="2724150" y="4071938"/>
          <p14:tracePt t="148151" x="2687638" y="4224338"/>
          <p14:tracePt t="148167" x="2687638" y="4322763"/>
          <p14:tracePt t="148183" x="2724150" y="4402138"/>
          <p14:tracePt t="148200" x="2786063" y="4438650"/>
          <p14:tracePt t="148217" x="2857500" y="4446588"/>
          <p14:tracePt t="148233" x="2955925" y="4419600"/>
          <p14:tracePt t="148250" x="3108325" y="4340225"/>
          <p14:tracePt t="148267" x="3205163" y="4232275"/>
          <p14:tracePt t="148283" x="3232150" y="4152900"/>
          <p14:tracePt t="148300" x="3251200" y="4071938"/>
          <p14:tracePt t="148316" x="3251200" y="4000500"/>
          <p14:tracePt t="148333" x="3224213" y="3919538"/>
          <p14:tracePt t="148350" x="3197225" y="3840163"/>
          <p14:tracePt t="148366" x="3160713" y="3803650"/>
          <p14:tracePt t="148383" x="3143250" y="3803650"/>
          <p14:tracePt t="148400" x="3108325" y="3813175"/>
          <p14:tracePt t="148416" x="3027363" y="3867150"/>
          <p14:tracePt t="148433" x="2928938" y="3965575"/>
          <p14:tracePt t="148450" x="2830513" y="4071938"/>
          <p14:tracePt t="148467" x="2786063" y="4179888"/>
          <p14:tracePt t="148483" x="2759075" y="4313238"/>
          <p14:tracePt t="148499" x="2776538" y="4402138"/>
          <p14:tracePt t="148516" x="2840038" y="4473575"/>
          <p14:tracePt t="148533" x="2919413" y="4510088"/>
          <p14:tracePt t="148550" x="3009900" y="4510088"/>
          <p14:tracePt t="148566" x="3108325" y="4483100"/>
          <p14:tracePt t="148583" x="3179763" y="4411663"/>
          <p14:tracePt t="148599" x="3232150" y="4268788"/>
          <p14:tracePt t="148616" x="3241675" y="4170363"/>
          <p14:tracePt t="148633" x="3241675" y="4071938"/>
          <p14:tracePt t="148649" x="3232150" y="3990975"/>
          <p14:tracePt t="148666" x="3205163" y="3946525"/>
          <p14:tracePt t="148683" x="3179763" y="3911600"/>
          <p14:tracePt t="148700" x="3152775" y="3911600"/>
          <p14:tracePt t="148716" x="3125788" y="3919538"/>
          <p14:tracePt t="148733" x="3036888" y="3983038"/>
          <p14:tracePt t="148750" x="2928938" y="4089400"/>
          <p14:tracePt t="148766" x="2847975" y="4197350"/>
          <p14:tracePt t="148783" x="2803525" y="4295775"/>
          <p14:tracePt t="148800" x="2795588" y="4375150"/>
          <p14:tracePt t="148817" x="2803525" y="4456113"/>
          <p14:tracePt t="148832" x="2840038" y="4483100"/>
          <p14:tracePt t="148849" x="2884488" y="4483100"/>
          <p14:tracePt t="148866" x="2928938" y="4483100"/>
          <p14:tracePt t="148882" x="2990850" y="4446588"/>
          <p14:tracePt t="148900" x="3036888" y="4384675"/>
          <p14:tracePt t="148917" x="3044825" y="4322763"/>
          <p14:tracePt t="148933" x="3044825" y="4224338"/>
          <p14:tracePt t="148949" x="3027363" y="4125913"/>
          <p14:tracePt t="148966" x="2990850" y="4017963"/>
          <p14:tracePt t="148983" x="2946400" y="3946525"/>
          <p14:tracePt t="148999" x="2919413" y="3911600"/>
          <p14:tracePt t="149017" x="2884488" y="3911600"/>
          <p14:tracePt t="149033" x="2840038" y="3938588"/>
          <p14:tracePt t="149049" x="2768600" y="4027488"/>
          <p14:tracePt t="149066" x="2714625" y="4133850"/>
          <p14:tracePt t="149082" x="2670175" y="4286250"/>
          <p14:tracePt t="149099" x="2660650" y="4394200"/>
          <p14:tracePt t="149116" x="2687638" y="4537075"/>
          <p14:tracePt t="149132" x="2741613" y="4598988"/>
          <p14:tracePt t="149149" x="2776538" y="4616450"/>
          <p14:tracePt t="149166" x="2830513" y="4608513"/>
          <p14:tracePt t="149183" x="2901950" y="4562475"/>
          <p14:tracePt t="149199" x="2946400" y="4500563"/>
          <p14:tracePt t="149216" x="2982913" y="4394200"/>
          <p14:tracePt t="149232" x="3000375" y="4251325"/>
          <p14:tracePt t="149249" x="3000375" y="4152900"/>
          <p14:tracePt t="149265" x="2965450" y="4081463"/>
          <p14:tracePt t="149282" x="2938463" y="4037013"/>
          <p14:tracePt t="149299" x="2911475" y="4017963"/>
          <p14:tracePt t="149316" x="2894013" y="4010025"/>
          <p14:tracePt t="149332" x="2822575" y="4037013"/>
          <p14:tracePt t="149349" x="2687638" y="4133850"/>
          <p14:tracePt t="149365" x="2633663" y="4232275"/>
          <p14:tracePt t="149382" x="2598738" y="4303713"/>
          <p14:tracePt t="149399" x="2589213" y="4367213"/>
          <p14:tracePt t="149416" x="2589213" y="4411663"/>
          <p14:tracePt t="149433" x="2616200" y="4438650"/>
          <p14:tracePt t="149436" x="2633663" y="4456113"/>
          <p14:tracePt t="149449" x="2652713" y="4465638"/>
          <p14:tracePt t="149465" x="2714625" y="4465638"/>
          <p14:tracePt t="149482" x="2776538" y="4429125"/>
          <p14:tracePt t="149499" x="2813050" y="4384675"/>
          <p14:tracePt t="149515" x="2840038" y="4322763"/>
          <p14:tracePt t="149532" x="2867025" y="4251325"/>
          <p14:tracePt t="149549" x="2874963" y="4179888"/>
          <p14:tracePt t="149566" x="2874963" y="4098925"/>
          <p14:tracePt t="149582" x="2857500" y="4037013"/>
          <p14:tracePt t="149599" x="2830513" y="4010025"/>
          <p14:tracePt t="149615" x="2803525" y="3990975"/>
          <p14:tracePt t="149632" x="2786063" y="3990975"/>
          <p14:tracePt t="149649" x="2751138" y="4010025"/>
          <p14:tracePt t="149666" x="2697163" y="4125913"/>
          <p14:tracePt t="149683" x="2660650" y="4224338"/>
          <p14:tracePt t="149698" x="2652713" y="4322763"/>
          <p14:tracePt t="149716" x="2660650" y="4419600"/>
          <p14:tracePt t="149732" x="2697163" y="4483100"/>
          <p14:tracePt t="149749" x="2751138" y="4510088"/>
          <p14:tracePt t="149765" x="2847975" y="4527550"/>
          <p14:tracePt t="149783" x="2990850" y="4491038"/>
          <p14:tracePt t="149798" x="3036888" y="4465638"/>
          <p14:tracePt t="149816" x="3062288" y="4402138"/>
          <p14:tracePt t="149832" x="3098800" y="4303713"/>
          <p14:tracePt t="149848" x="3098800" y="4214813"/>
          <p14:tracePt t="149866" x="3098800" y="4108450"/>
          <p14:tracePt t="149882" x="3054350" y="4000500"/>
          <p14:tracePt t="149899" x="3017838" y="3965575"/>
          <p14:tracePt t="149915" x="2990850" y="3956050"/>
          <p14:tracePt t="149932" x="2946400" y="3956050"/>
          <p14:tracePt t="149948" x="2857500" y="4017963"/>
          <p14:tracePt t="149966" x="2751138" y="4116388"/>
          <p14:tracePt t="149982" x="2660650" y="4276725"/>
          <p14:tracePt t="150000" x="2633663" y="4375150"/>
          <p14:tracePt t="150016" x="2633663" y="4473575"/>
          <p14:tracePt t="150032" x="2643188" y="4527550"/>
          <p14:tracePt t="150048" x="2670175" y="4562475"/>
          <p14:tracePt t="150065" x="2697163" y="4589463"/>
          <p14:tracePt t="150082" x="2732088" y="4589463"/>
          <p14:tracePt t="150099" x="2759075" y="4581525"/>
          <p14:tracePt t="150116" x="2830513" y="4518025"/>
          <p14:tracePt t="150131" x="2857500" y="4465638"/>
          <p14:tracePt t="150148" x="2894013" y="4394200"/>
          <p14:tracePt t="150165" x="2901950" y="4313238"/>
          <p14:tracePt t="150181" x="2901950" y="4251325"/>
          <p14:tracePt t="150198" x="2884488" y="4187825"/>
          <p14:tracePt t="150215" x="2847975" y="4152900"/>
          <p14:tracePt t="150232" x="2840038" y="4152900"/>
          <p14:tracePt t="150248" x="2813050" y="4160838"/>
          <p14:tracePt t="150265" x="2759075" y="4205288"/>
          <p14:tracePt t="150282" x="2670175" y="4303713"/>
          <p14:tracePt t="150299" x="2616200" y="4394200"/>
          <p14:tracePt t="150315" x="2581275" y="4500563"/>
          <p14:tracePt t="150332" x="2571750" y="4589463"/>
          <p14:tracePt t="150348" x="2581275" y="4625975"/>
          <p14:tracePt t="150365" x="2589213" y="4633913"/>
          <p14:tracePt t="150381" x="2616200" y="4633913"/>
          <p14:tracePt t="150398" x="2652713" y="4616450"/>
          <p14:tracePt t="150415" x="2732088" y="4554538"/>
          <p14:tracePt t="150432" x="2803525" y="4446588"/>
          <p14:tracePt t="150435" x="2830513" y="4394200"/>
          <p14:tracePt t="150448" x="2857500" y="4286250"/>
          <p14:tracePt t="150465" x="2884488" y="4179888"/>
          <p14:tracePt t="150481" x="2894013" y="4081463"/>
          <p14:tracePt t="150498" x="2874963" y="3983038"/>
          <p14:tracePt t="150515" x="2847975" y="3956050"/>
          <p14:tracePt t="150531" x="2822575" y="3938588"/>
          <p14:tracePt t="150548" x="2795588" y="3938588"/>
          <p14:tracePt t="150565" x="2660650" y="4017963"/>
          <p14:tracePt t="150581" x="2554288" y="4125913"/>
          <p14:tracePt t="150598" x="2465388" y="4259263"/>
          <p14:tracePt t="150615" x="2438400" y="4384675"/>
          <p14:tracePt t="150631" x="2446338" y="4510088"/>
          <p14:tracePt t="150649" x="2616200" y="4714875"/>
          <p14:tracePt t="150665" x="2751138" y="4768850"/>
          <p14:tracePt t="150682" x="2901950" y="4751388"/>
          <p14:tracePt t="150698" x="2973388" y="4697413"/>
          <p14:tracePt t="150715" x="3009900" y="4625975"/>
          <p14:tracePt t="150731" x="3009900" y="4537075"/>
          <p14:tracePt t="150749" x="3000375" y="4518025"/>
          <p14:tracePt t="150765" x="3000375" y="4510088"/>
          <p14:tracePt t="150781" x="2990850" y="4510088"/>
          <p14:tracePt t="150799" x="2965450" y="4537075"/>
          <p14:tracePt t="150815" x="2955925" y="4554538"/>
          <p14:tracePt t="150831" x="2946400" y="4562475"/>
          <p14:tracePt t="150971" x="2946400" y="4572000"/>
          <p14:tracePt t="151003" x="2955925" y="4572000"/>
          <p14:tracePt t="151010" x="2955925" y="4581525"/>
          <p14:tracePt t="151239" x="2965450" y="4581525"/>
          <p14:tracePt t="151246" x="2973388" y="4581525"/>
          <p14:tracePt t="151254" x="2982913" y="4581525"/>
          <p14:tracePt t="151264" x="3000375" y="4581525"/>
          <p14:tracePt t="151298" x="3125788" y="4545013"/>
          <p14:tracePt t="151331" x="3375025" y="4411663"/>
          <p14:tracePt t="151364" x="3581400" y="4251325"/>
          <p14:tracePt t="151381" x="3660775" y="4170363"/>
          <p14:tracePt t="151398" x="3697288" y="4116388"/>
          <p14:tracePt t="151415" x="3741738" y="4062413"/>
          <p14:tracePt t="151432" x="3768725" y="4037013"/>
          <p14:tracePt t="151447" x="3786188" y="4010025"/>
          <p14:tracePt t="151464" x="3848100" y="3973513"/>
          <p14:tracePt t="151481" x="3938588" y="3919538"/>
          <p14:tracePt t="151498" x="4054475" y="3848100"/>
          <p14:tracePt t="151514" x="4170363" y="3768725"/>
          <p14:tracePt t="151531" x="4394200" y="3589338"/>
          <p14:tracePt t="151547" x="4510088" y="3473450"/>
          <p14:tracePt t="151564" x="4598988" y="3394075"/>
          <p14:tracePt t="151580" x="4670425" y="3295650"/>
          <p14:tracePt t="151597" x="4714875" y="3214688"/>
          <p14:tracePt t="151614" x="4732338" y="3170238"/>
          <p14:tracePt t="151632" x="4741863" y="3108325"/>
          <p14:tracePt t="151648" x="4741863" y="3044825"/>
          <p14:tracePt t="151664" x="4741863" y="2946400"/>
          <p14:tracePt t="151680" x="4741863" y="2847975"/>
          <p14:tracePt t="151698" x="4751388" y="2768600"/>
          <p14:tracePt t="151715" x="4751388" y="2670175"/>
          <p14:tracePt t="151731" x="4776788" y="2562225"/>
          <p14:tracePt t="151748" x="4795838" y="2482850"/>
          <p14:tracePt t="151763" x="4830763" y="2411413"/>
          <p14:tracePt t="151780" x="4857750" y="2357438"/>
          <p14:tracePt t="151797" x="4894263" y="2286000"/>
          <p14:tracePt t="151813" x="4919663" y="2241550"/>
          <p14:tracePt t="151830" x="4946650" y="2187575"/>
          <p14:tracePt t="151848" x="4983163" y="2125663"/>
          <p14:tracePt t="151864" x="5027613" y="2054225"/>
          <p14:tracePt t="151880" x="5062538" y="2009775"/>
          <p14:tracePt t="151898" x="5089525" y="1955800"/>
          <p14:tracePt t="151914" x="5116513" y="1919288"/>
          <p14:tracePt t="151931" x="5143500" y="1893888"/>
          <p14:tracePt t="151947" x="5153025" y="1884363"/>
          <p14:tracePt t="151964" x="5180013" y="1874838"/>
          <p14:tracePt t="151980" x="5197475" y="1874838"/>
          <p14:tracePt t="151997" x="5259388" y="1884363"/>
          <p14:tracePt t="152014" x="5348288" y="1911350"/>
          <p14:tracePt t="152030" x="5446713" y="1955800"/>
          <p14:tracePt t="152048" x="5554663" y="2009775"/>
          <p14:tracePt t="152064" x="5680075" y="2098675"/>
          <p14:tracePt t="152080" x="5705475" y="2133600"/>
          <p14:tracePt t="152098" x="5732463" y="2160588"/>
          <p14:tracePt t="152113" x="5741988" y="2187575"/>
          <p14:tracePt t="152130" x="5751513" y="2214563"/>
          <p14:tracePt t="152147" x="5751513" y="2259013"/>
          <p14:tracePt t="152163" x="5751513" y="2322513"/>
          <p14:tracePt t="152180" x="5724525" y="2428875"/>
          <p14:tracePt t="152197" x="5697538" y="2517775"/>
          <p14:tracePt t="152213" x="5680075" y="2589213"/>
          <p14:tracePt t="152230" x="5653088" y="2660650"/>
          <p14:tracePt t="152247" x="5626100" y="2714625"/>
          <p14:tracePt t="152263" x="5599113" y="2786063"/>
          <p14:tracePt t="152280" x="5572125" y="2830513"/>
          <p14:tracePt t="152297" x="5527675" y="2901950"/>
          <p14:tracePt t="152313" x="5500688" y="2955925"/>
          <p14:tracePt t="152330" x="5473700" y="2990850"/>
          <p14:tracePt t="152347" x="5446713" y="3036888"/>
          <p14:tracePt t="152363" x="5419725" y="3071813"/>
          <p14:tracePt t="152380" x="5394325" y="3098800"/>
          <p14:tracePt t="152398" x="5367338" y="3133725"/>
          <p14:tracePt t="152413" x="5340350" y="3160713"/>
          <p14:tracePt t="152430" x="5330825" y="3170238"/>
          <p14:tracePt t="152446" x="5303838" y="3187700"/>
          <p14:tracePt t="152463" x="5276850" y="3197225"/>
          <p14:tracePt t="152480" x="5259388" y="3197225"/>
          <p14:tracePt t="152497" x="5170488" y="3187700"/>
          <p14:tracePt t="152513" x="5089525" y="3170238"/>
          <p14:tracePt t="152530" x="5027613" y="3143250"/>
          <p14:tracePt t="152547" x="4983163" y="3116263"/>
          <p14:tracePt t="152564" x="4946650" y="3089275"/>
          <p14:tracePt t="152579" x="4919663" y="3062288"/>
          <p14:tracePt t="152596" x="4894263" y="3044825"/>
          <p14:tracePt t="152614" x="4867275" y="3000375"/>
          <p14:tracePt t="152630" x="4840288" y="2982913"/>
          <p14:tracePt t="152647" x="4822825" y="2955925"/>
          <p14:tracePt t="152663" x="4803775" y="2919413"/>
          <p14:tracePt t="152679" x="4786313" y="2894013"/>
          <p14:tracePt t="152697" x="4776788" y="2857500"/>
          <p14:tracePt t="152714" x="4768850" y="2803525"/>
          <p14:tracePt t="152730" x="4768850" y="2751138"/>
          <p14:tracePt t="152746" x="4768850" y="2714625"/>
          <p14:tracePt t="152763" x="4768850" y="2652713"/>
          <p14:tracePt t="152780" x="4768850" y="2608263"/>
          <p14:tracePt t="152796" x="4776788" y="2554288"/>
          <p14:tracePt t="152813" x="4813300" y="2465388"/>
          <p14:tracePt t="152831" x="4848225" y="2339975"/>
          <p14:tracePt t="152846" x="4884738" y="2251075"/>
          <p14:tracePt t="152863" x="4911725" y="2179638"/>
          <p14:tracePt t="152879" x="4938713" y="2108200"/>
          <p14:tracePt t="152896" x="4965700" y="2054225"/>
          <p14:tracePt t="152913" x="4991100" y="2017713"/>
          <p14:tracePt t="152930" x="5037138" y="1973263"/>
          <p14:tracePt t="152946" x="5062538" y="1946275"/>
          <p14:tracePt t="152963" x="5081588" y="1928813"/>
          <p14:tracePt t="152979" x="5108575" y="1911350"/>
          <p14:tracePt t="152996" x="5143500" y="1893888"/>
          <p14:tracePt t="153013" x="5205413" y="1866900"/>
          <p14:tracePt t="153029" x="5313363" y="1847850"/>
          <p14:tracePt t="153046" x="5446713" y="1839913"/>
          <p14:tracePt t="153062" x="5483225" y="1857375"/>
          <p14:tracePt t="153079" x="5510213" y="1884363"/>
          <p14:tracePt t="153096" x="5537200" y="1901825"/>
          <p14:tracePt t="153113" x="5562600" y="1946275"/>
          <p14:tracePt t="153129" x="5589588" y="1982788"/>
          <p14:tracePt t="153146" x="5608638" y="2044700"/>
          <p14:tracePt t="153163" x="5653088" y="2187575"/>
          <p14:tracePt t="153180" x="5670550" y="2286000"/>
          <p14:tracePt t="153196" x="5680075" y="2384425"/>
          <p14:tracePt t="153213" x="5688013" y="2482850"/>
          <p14:tracePt t="153229" x="5688013" y="2581275"/>
          <p14:tracePt t="153246" x="5688013" y="2660650"/>
          <p14:tracePt t="153263" x="5688013" y="2741613"/>
          <p14:tracePt t="153279" x="5653088" y="2847975"/>
          <p14:tracePt t="153296" x="5626100" y="2928938"/>
          <p14:tracePt t="153313" x="5589588" y="3009900"/>
          <p14:tracePt t="153329" x="5562600" y="3054350"/>
          <p14:tracePt t="153346" x="5545138" y="3089275"/>
          <p14:tracePt t="153364" x="5527675" y="3116263"/>
          <p14:tracePt t="153380" x="5491163" y="3143250"/>
          <p14:tracePt t="153398" x="5465763" y="3170238"/>
          <p14:tracePt t="153413" x="5446713" y="3187700"/>
          <p14:tracePt t="153429" x="5402263" y="3214688"/>
          <p14:tracePt t="153446" x="5384800" y="3224213"/>
          <p14:tracePt t="153463" x="5330825" y="3232150"/>
          <p14:tracePt t="153479" x="5286375" y="3214688"/>
          <p14:tracePt t="153497" x="5197475" y="3160713"/>
          <p14:tracePt t="153512" x="5108575" y="3081338"/>
          <p14:tracePt t="153529" x="5045075" y="3017838"/>
          <p14:tracePt t="153547" x="4973638" y="2938463"/>
          <p14:tracePt t="153563" x="4929188" y="2847975"/>
          <p14:tracePt t="153580" x="4875213" y="2732088"/>
          <p14:tracePt t="153598" x="4857750" y="2652713"/>
          <p14:tracePt t="153613" x="4848225" y="2589213"/>
          <p14:tracePt t="153629" x="4848225" y="2527300"/>
          <p14:tracePt t="153646" x="4848225" y="2465388"/>
          <p14:tracePt t="153662" x="4848225" y="2384425"/>
          <p14:tracePt t="153679" x="4875213" y="2286000"/>
          <p14:tracePt t="153698" x="4929188" y="2143125"/>
          <p14:tracePt t="153712" x="4956175" y="2071688"/>
          <p14:tracePt t="153729" x="4983163" y="2036763"/>
          <p14:tracePt t="153745" x="5010150" y="2009775"/>
          <p14:tracePt t="153763" x="5045075" y="1982788"/>
          <p14:tracePt t="153780" x="5081588" y="1955800"/>
          <p14:tracePt t="153796" x="5108575" y="1938338"/>
          <p14:tracePt t="153812" x="5160963" y="1928813"/>
          <p14:tracePt t="153828" x="5214938" y="1928813"/>
          <p14:tracePt t="153845" x="5322888" y="1973263"/>
          <p14:tracePt t="153862" x="5419725" y="2027238"/>
          <p14:tracePt t="153879" x="5562600" y="2081213"/>
          <p14:tracePt t="153896" x="5661025" y="2152650"/>
          <p14:tracePt t="153912" x="5697538" y="2232025"/>
          <p14:tracePt t="153929" x="5705475" y="2374900"/>
          <p14:tracePt t="153946" x="5680075" y="2473325"/>
          <p14:tracePt t="153962" x="5634038" y="2581275"/>
          <p14:tracePt t="153978" x="5537200" y="2687638"/>
          <p14:tracePt t="153996" x="5429250" y="2803525"/>
          <p14:tracePt t="154012" x="5330825" y="2911475"/>
          <p14:tracePt t="154029" x="5251450" y="2973388"/>
          <p14:tracePt t="154045" x="5205413" y="3009900"/>
          <p14:tracePt t="154062" x="5197475" y="3017838"/>
          <p14:tracePt t="154079" x="5180013" y="3009900"/>
          <p14:tracePt t="154095" x="5153025" y="2982913"/>
          <p14:tracePt t="154112" x="5126038" y="2938463"/>
          <p14:tracePt t="154129" x="5108575" y="2894013"/>
          <p14:tracePt t="154146" x="5099050" y="2847975"/>
          <p14:tracePt t="154162" x="5099050" y="2830513"/>
          <p14:tracePt t="154197" x="5126038" y="2813050"/>
          <p14:tracePt t="154211" x="5187950" y="2813050"/>
          <p14:tracePt t="154229" x="5330825" y="2813050"/>
          <p14:tracePt t="154245" x="5545138" y="2813050"/>
          <p14:tracePt t="154262" x="5813425" y="2840038"/>
          <p14:tracePt t="154279" x="6045200" y="2840038"/>
          <p14:tracePt t="154296" x="6296025" y="2840038"/>
          <p14:tracePt t="154312" x="6446838" y="2822575"/>
          <p14:tracePt t="154329" x="6581775" y="2803525"/>
          <p14:tracePt t="154345" x="6715125" y="2803525"/>
          <p14:tracePt t="154361" x="6858000" y="2840038"/>
          <p14:tracePt t="154379" x="7010400" y="2874963"/>
          <p14:tracePt t="154397" x="7116763" y="2911475"/>
          <p14:tracePt t="154412" x="7277100" y="2955925"/>
          <p14:tracePt t="154429" x="7348538" y="2990850"/>
          <p14:tracePt t="154445" x="7375525" y="3009900"/>
          <p14:tracePt t="154462" x="7402513" y="3036888"/>
          <p14:tracePt t="154478" x="7439025" y="3062288"/>
          <p14:tracePt t="154496" x="7473950" y="3089275"/>
          <p14:tracePt t="154512" x="7634288" y="3152775"/>
          <p14:tracePt t="154528" x="7751763" y="3205163"/>
          <p14:tracePt t="154545" x="7858125" y="3295650"/>
          <p14:tracePt t="154562" x="7974013" y="3402013"/>
          <p14:tracePt t="154578" x="8081963" y="3536950"/>
          <p14:tracePt t="154595" x="8197850" y="3679825"/>
          <p14:tracePt t="154612" x="8358188" y="3902075"/>
          <p14:tracePt t="154629" x="8439150" y="4054475"/>
          <p14:tracePt t="154645" x="8545513" y="4205288"/>
          <p14:tracePt t="154661" x="8688388" y="4367213"/>
          <p14:tracePt t="154679" x="8848725" y="4510088"/>
          <p14:tracePt t="154695" x="9001125" y="4633913"/>
          <p14:tracePt t="154711" x="9134475" y="4724400"/>
          <p14:tracePt t="154729" x="9304338" y="4803775"/>
          <p14:tracePt t="154745" x="9394825" y="4857750"/>
          <p14:tracePt t="154762" x="9456738" y="4884738"/>
          <p14:tracePt t="154778" x="9510713" y="4911725"/>
          <p14:tracePt t="154795" x="9563100" y="4938713"/>
          <p14:tracePt t="154811" x="9634538" y="4973638"/>
          <p14:tracePt t="154829" x="9705975" y="5010150"/>
          <p14:tracePt t="154846" x="9804400" y="5045075"/>
          <p14:tracePt t="154862" x="9848850" y="5062538"/>
          <p14:tracePt t="154878" x="9885363" y="5089525"/>
          <p14:tracePt t="154894" x="9912350" y="5099050"/>
          <p14:tracePt t="154911" x="9920288" y="5099050"/>
          <p14:tracePt t="154945" x="9929813" y="5099050"/>
          <p14:tracePt t="154961" x="9939338" y="5072063"/>
          <p14:tracePt t="154978" x="9947275" y="5054600"/>
          <p14:tracePt t="154995" x="9947275" y="5010150"/>
          <p14:tracePt t="155011" x="9920288" y="4983163"/>
          <p14:tracePt t="155028" x="9885363" y="4956175"/>
          <p14:tracePt t="155045" x="9831388" y="4946650"/>
          <p14:tracePt t="155061" x="9777413" y="4956175"/>
          <p14:tracePt t="155078" x="9742488" y="4983163"/>
          <p14:tracePt t="155094" x="9715500" y="5010150"/>
          <p14:tracePt t="155111" x="9698038" y="5037138"/>
          <p14:tracePt t="155128" x="9680575" y="5081588"/>
          <p14:tracePt t="155145" x="9680575" y="5133975"/>
          <p14:tracePt t="155161" x="9688513" y="5170488"/>
          <p14:tracePt t="155179" x="9725025" y="5224463"/>
          <p14:tracePt t="155194" x="9752013" y="5251450"/>
          <p14:tracePt t="155211" x="9786938" y="5259388"/>
          <p14:tracePt t="155228" x="9823450" y="5251450"/>
          <p14:tracePt t="155245" x="9894888" y="5205413"/>
          <p14:tracePt t="155261" x="9956800" y="5126038"/>
          <p14:tracePt t="155279" x="10001250" y="4965700"/>
          <p14:tracePt t="155295" x="10001250" y="4884738"/>
          <p14:tracePt t="155311" x="10001250" y="4795838"/>
          <p14:tracePt t="155327" x="9966325" y="4732338"/>
          <p14:tracePt t="155345" x="9920288" y="4705350"/>
          <p14:tracePt t="155361" x="9831388" y="4687888"/>
          <p14:tracePt t="155379" x="9599613" y="4724400"/>
          <p14:tracePt t="155396" x="9447213" y="4822825"/>
          <p14:tracePt t="155411" x="9340850" y="4929188"/>
          <p14:tracePt t="155428" x="9286875" y="5037138"/>
          <p14:tracePt t="155444" x="9269413" y="5133975"/>
          <p14:tracePt t="155461" x="9304338" y="5241925"/>
          <p14:tracePt t="155478" x="9385300" y="5348288"/>
          <p14:tracePt t="155495" x="9510713" y="5402263"/>
          <p14:tracePt t="155511" x="9563100" y="5411788"/>
          <p14:tracePt t="155527" x="9617075" y="5402263"/>
          <p14:tracePt t="155544" x="9671050" y="5375275"/>
          <p14:tracePt t="155560" x="9715500" y="5322888"/>
          <p14:tracePt t="155578" x="9759950" y="5251450"/>
          <p14:tracePt t="155595" x="9813925" y="5108575"/>
          <p14:tracePt t="155611" x="9848850" y="5010150"/>
          <p14:tracePt t="155628" x="9848850" y="4911725"/>
          <p14:tracePt t="155644" x="9840913" y="4813300"/>
          <p14:tracePt t="155660" x="9804400" y="4741863"/>
          <p14:tracePt t="155677" x="9777413" y="4697413"/>
          <p14:tracePt t="155694" x="9752013" y="4679950"/>
          <p14:tracePt t="155712" x="9688513" y="4697413"/>
          <p14:tracePt t="155727" x="9609138" y="4795838"/>
          <p14:tracePt t="155744" x="9537700" y="4911725"/>
          <p14:tracePt t="155760" x="9510713" y="5018088"/>
          <p14:tracePt t="155779" x="9501188" y="5081588"/>
          <p14:tracePt t="155794" x="9510713" y="5108575"/>
          <p14:tracePt t="155811" x="9545638" y="5133975"/>
          <p14:tracePt t="155827" x="9626600" y="5133975"/>
          <p14:tracePt t="155843" x="9715500" y="5089525"/>
          <p14:tracePt t="155861" x="9804400" y="5018088"/>
          <p14:tracePt t="155877" x="9848850" y="4956175"/>
          <p14:tracePt t="155894" x="9885363" y="4902200"/>
          <p14:tracePt t="155910" x="9902825" y="4857750"/>
          <p14:tracePt t="155928" x="9902825" y="4786313"/>
          <p14:tracePt t="155931" x="9902825" y="4751388"/>
          <p14:tracePt t="155944" x="9875838" y="4670425"/>
          <p14:tracePt t="155961" x="9831388" y="4616450"/>
          <p14:tracePt t="155977" x="9786938" y="4581525"/>
          <p14:tracePt t="155994" x="9698038" y="4581525"/>
          <p14:tracePt t="156011" x="9617075" y="4608513"/>
          <p14:tracePt t="156028" x="9537700" y="4697413"/>
          <p14:tracePt t="156044" x="9474200" y="4857750"/>
          <p14:tracePt t="156060" x="9466263" y="4956175"/>
          <p14:tracePt t="156077" x="9483725" y="5062538"/>
          <p14:tracePt t="156094" x="9545638" y="5133975"/>
          <p14:tracePt t="156110" x="9634538" y="5180013"/>
          <p14:tracePt t="156127" x="9742488" y="5187950"/>
          <p14:tracePt t="156145" x="9902825" y="5116513"/>
          <p14:tracePt t="156162" x="10001250" y="5045075"/>
          <p14:tracePt t="156177" x="10045700" y="4973638"/>
          <p14:tracePt t="156193" x="10082213" y="4911725"/>
          <p14:tracePt t="156210" x="10082213" y="4857750"/>
          <p14:tracePt t="156227" x="10082213" y="4813300"/>
          <p14:tracePt t="156244" x="10055225" y="4759325"/>
          <p14:tracePt t="156260" x="9991725" y="4714875"/>
          <p14:tracePt t="156277" x="9939338" y="4714875"/>
          <p14:tracePt t="156293" x="9894888" y="4741863"/>
          <p14:tracePt t="156310" x="9867900" y="4776788"/>
          <p14:tracePt t="156327" x="9848850" y="4803775"/>
          <p14:tracePt t="156344" x="9848850" y="4840288"/>
          <p14:tracePt t="156362" x="9867900" y="4875213"/>
          <p14:tracePt t="156377" x="9885363" y="4902200"/>
          <p14:tracePt t="156395" x="9920288" y="4902200"/>
          <p14:tracePt t="156410" x="9947275" y="4902200"/>
          <p14:tracePt t="156427" x="9966325" y="4884738"/>
          <p14:tracePt t="156443" x="9991725" y="4857750"/>
          <p14:tracePt t="156461" x="10001250" y="4822825"/>
          <p14:tracePt t="156478" x="10001250" y="4786313"/>
          <p14:tracePt t="156494" x="10001250" y="4751388"/>
          <p14:tracePt t="156510" x="9974263" y="4714875"/>
          <p14:tracePt t="156526" x="9929813" y="4687888"/>
          <p14:tracePt t="156543" x="9875838" y="4679950"/>
          <p14:tracePt t="156560" x="9823450" y="4687888"/>
          <p14:tracePt t="156578" x="9759950" y="4751388"/>
          <p14:tracePt t="156594" x="9732963" y="4848225"/>
          <p14:tracePt t="156610" x="9715500" y="4946650"/>
          <p14:tracePt t="156627" x="9715500" y="5045075"/>
          <p14:tracePt t="156643" x="9725025" y="5099050"/>
          <p14:tracePt t="156660" x="9752013" y="5116513"/>
          <p14:tracePt t="156677" x="9769475" y="5126038"/>
          <p14:tracePt t="156693" x="9813925" y="5116513"/>
          <p14:tracePt t="156710" x="9840913" y="5081588"/>
          <p14:tracePt t="156726" x="9867900" y="5037138"/>
          <p14:tracePt t="156743" x="9875838" y="5000625"/>
          <p14:tracePt t="156760" x="9875838" y="4973638"/>
          <p14:tracePt t="156777" x="9875838" y="4956175"/>
          <p14:tracePt t="156793" x="9867900" y="4956175"/>
          <p14:tracePt t="156811" x="9848850" y="4956175"/>
          <p14:tracePt t="156827" x="9796463" y="5000625"/>
          <p14:tracePt t="156843" x="9769475" y="5037138"/>
          <p14:tracePt t="156859" x="9742488" y="5072063"/>
          <p14:tracePt t="156876" x="9732963" y="5099050"/>
          <p14:tracePt t="156893" x="9732963" y="5116513"/>
          <p14:tracePt t="156909" x="9732963" y="5126038"/>
          <p14:tracePt t="156986" x="9725025" y="5133975"/>
          <p14:tracePt t="156997" x="9705975" y="5143500"/>
          <p14:tracePt t="157005" x="9671050" y="5143500"/>
          <p14:tracePt t="157012" x="9626600" y="5143500"/>
          <p14:tracePt t="157027" x="9501188" y="5170488"/>
          <p14:tracePt t="157043" x="9375775" y="5187950"/>
          <p14:tracePt t="157060" x="9348788" y="5187950"/>
          <p14:tracePt t="157076" x="9313863" y="5187950"/>
          <p14:tracePt t="157093" x="9269413" y="5170488"/>
          <p14:tracePt t="157109" x="9259888" y="5170488"/>
          <p14:tracePt t="157179" x="9259888" y="5160963"/>
          <p14:tracePt t="157187" x="9269413" y="5153025"/>
          <p14:tracePt t="157197" x="9286875" y="5133975"/>
          <p14:tracePt t="157210" x="9304338" y="5116513"/>
          <p14:tracePt t="157227" x="9340850" y="5089525"/>
          <p14:tracePt t="157243" x="9367838" y="5062538"/>
          <p14:tracePt t="157260" x="9385300" y="5045075"/>
          <p14:tracePt t="157277" x="9394825" y="5018088"/>
          <p14:tracePt t="157350" x="9385300" y="5018088"/>
          <p14:tracePt t="157357" x="9375775" y="5018088"/>
          <p14:tracePt t="157365" x="9367838" y="5027613"/>
          <p14:tracePt t="157377" x="9348788" y="5037138"/>
          <p14:tracePt t="157393" x="9313863" y="5045075"/>
          <p14:tracePt t="157410" x="9296400" y="5054600"/>
          <p14:tracePt t="157453" x="9296400" y="5062538"/>
          <p14:tracePt t="157615" x="9242425" y="5081588"/>
          <p14:tracePt t="157622" x="9153525" y="5108575"/>
          <p14:tracePt t="157631" x="9045575" y="5143500"/>
          <p14:tracePt t="157642" x="8885238" y="5205413"/>
          <p14:tracePt t="157659" x="8269288" y="5419725"/>
          <p14:tracePt t="157676" x="6946900" y="5751513"/>
          <p14:tracePt t="157692" x="6116638" y="5919788"/>
          <p14:tracePt t="157709" x="5473700" y="6045200"/>
          <p14:tracePt t="157725" x="5037138" y="6116638"/>
          <p14:tracePt t="157742" x="4598988" y="6224588"/>
          <p14:tracePt t="157759" x="4313238" y="6303963"/>
          <p14:tracePt t="157776" x="4116388" y="6384925"/>
          <p14:tracePt t="157793" x="3938588" y="6465888"/>
          <p14:tracePt t="157809" x="3857625" y="6527800"/>
          <p14:tracePt t="157826" x="3822700" y="6581775"/>
          <p14:tracePt t="157842" x="3786188" y="6643688"/>
          <p14:tracePt t="157859" x="3759200" y="6680200"/>
          <p14:tracePt t="157876" x="3732213" y="6732588"/>
          <p14:tracePt t="157892" x="3714750" y="6777038"/>
          <p14:tracePt t="157911" x="3687763" y="6848475"/>
          <p14:tracePt t="157925" x="3660775" y="6848475"/>
          <p14:tracePt t="157942" x="3633788" y="6848475"/>
          <p14:tracePt t="157959" x="3608388" y="6848475"/>
          <p14:tracePt t="157976" x="3581400" y="6848475"/>
          <p14:tracePt t="157992" x="3509963" y="6848475"/>
          <p14:tracePt t="158010" x="3322638" y="6848475"/>
          <p14:tracePt t="158025" x="3179763" y="6848475"/>
          <p14:tracePt t="158042" x="3027363" y="6848475"/>
          <p14:tracePt t="158059" x="2919413" y="6848475"/>
          <p14:tracePt t="158076" x="2830513" y="6848475"/>
          <p14:tracePt t="158092" x="2803525" y="6848475"/>
          <p14:tracePt t="158110" x="2776538" y="6848475"/>
          <p14:tracePt t="158127" x="2768600" y="6848475"/>
          <p14:tracePt t="158195" x="2759075" y="6848475"/>
          <p14:tracePt t="158215" x="2732088" y="6848475"/>
          <p14:tracePt t="158225" x="2705100" y="6848475"/>
          <p14:tracePt t="158231" x="2652713" y="6840538"/>
          <p14:tracePt t="158242" x="2598738" y="6831013"/>
          <p14:tracePt t="158259" x="2446338" y="6804025"/>
          <p14:tracePt t="158276" x="2384425" y="6786563"/>
          <p14:tracePt t="158292" x="2366963" y="6786563"/>
          <p14:tracePt t="158459" x="2357438" y="6786563"/>
          <p14:tracePt t="158479" x="2347913" y="6786563"/>
          <p14:tracePt t="158484" x="2339975" y="6804025"/>
          <p14:tracePt t="158493" x="2339975" y="6813550"/>
          <p14:tracePt t="158508" x="2339975" y="6831013"/>
          <p14:tracePt t="158525" x="2330450" y="6848475"/>
          <p14:tracePt t="158562" x="2339975" y="6848475"/>
          <p14:tracePt t="158575" x="2347913" y="6848475"/>
          <p14:tracePt t="158592" x="2384425" y="6848475"/>
          <p14:tracePt t="158609" x="2401888" y="6848475"/>
          <p14:tracePt t="158625" x="2428875" y="6848475"/>
          <p14:tracePt t="158642" x="2446338" y="6848475"/>
          <p14:tracePt t="158659" x="2455863" y="6848475"/>
          <p14:tracePt t="158675" x="2465388" y="6848475"/>
          <p14:tracePt t="158691" x="2473325" y="6848475"/>
          <p14:tracePt t="158883" x="2473325" y="6831013"/>
          <p14:tracePt t="158891" x="2482850" y="6823075"/>
          <p14:tracePt t="158898" x="2490788" y="6813550"/>
          <p14:tracePt t="158908" x="2500313" y="6796088"/>
          <p14:tracePt t="158925" x="2517775" y="6769100"/>
          <p14:tracePt t="158941" x="2544763" y="6742113"/>
          <p14:tracePt t="158946" x="2554288" y="6732588"/>
          <p14:tracePt t="158958" x="2571750" y="6724650"/>
          <p14:tracePt t="158975" x="2589213" y="6724650"/>
          <p14:tracePt t="158991" x="2633663" y="6715125"/>
          <p14:tracePt t="159008" x="2687638" y="6732588"/>
          <p14:tracePt t="159025" x="2786063" y="6769100"/>
          <p14:tracePt t="159041" x="2901950" y="6804025"/>
          <p14:tracePt t="159058" x="3036888" y="6848475"/>
          <p14:tracePt t="159075" x="3152775" y="6848475"/>
          <p14:tracePt t="159092" x="3303588" y="6848475"/>
          <p14:tracePt t="159109" x="3375025" y="6848475"/>
          <p14:tracePt t="159124" x="3473450" y="6813550"/>
          <p14:tracePt t="159141" x="3581400" y="6777038"/>
          <p14:tracePt t="159158" x="3732213" y="6732588"/>
          <p14:tracePt t="159174" x="3946525" y="6661150"/>
          <p14:tracePt t="159192" x="4402138" y="6446838"/>
          <p14:tracePt t="159208" x="4697413" y="6232525"/>
          <p14:tracePt t="159226" x="5000625" y="5991225"/>
          <p14:tracePt t="159241" x="5313363" y="5732463"/>
          <p14:tracePt t="159257" x="5616575" y="5473700"/>
          <p14:tracePt t="159274" x="5840413" y="5276850"/>
          <p14:tracePt t="159292" x="6126163" y="5037138"/>
          <p14:tracePt t="159309" x="6259513" y="4938713"/>
          <p14:tracePt t="159324" x="6303963" y="4894263"/>
          <p14:tracePt t="159341" x="6313488" y="4884738"/>
          <p14:tracePt t="159499" x="6323013" y="4875213"/>
          <p14:tracePt t="159507" x="6330950" y="4867275"/>
          <p14:tracePt t="159515" x="6348413" y="4857750"/>
          <p14:tracePt t="159524" x="6357938" y="4840288"/>
          <p14:tracePt t="159541" x="6375400" y="4803775"/>
          <p14:tracePt t="159558" x="6375400" y="4759325"/>
          <p14:tracePt t="159574" x="6348413" y="4679950"/>
          <p14:tracePt t="159590" x="6303963" y="4643438"/>
          <p14:tracePt t="159608" x="6215063" y="4633913"/>
          <p14:tracePt t="159624" x="6170613" y="4643438"/>
          <p14:tracePt t="159641" x="6153150" y="4652963"/>
          <p14:tracePt t="159687" x="6170613" y="4652963"/>
          <p14:tracePt t="159695" x="6224588" y="4652963"/>
          <p14:tracePt t="159707" x="6323013" y="4616450"/>
          <p14:tracePt t="159725" x="6554788" y="4545013"/>
          <p14:tracePt t="159741" x="6751638" y="4483100"/>
          <p14:tracePt t="159757" x="6848475" y="4429125"/>
          <p14:tracePt t="159774" x="6858000" y="4429125"/>
          <p14:tracePt t="159808" x="6840538" y="4438650"/>
          <p14:tracePt t="159824" x="6732588" y="4554538"/>
          <p14:tracePt t="159841" x="6562725" y="4741863"/>
          <p14:tracePt t="159859" x="5919788" y="5116513"/>
          <p14:tracePt t="159874" x="5099050" y="5465763"/>
          <p14:tracePt t="159890" x="4179888" y="5732463"/>
          <p14:tracePt t="159907" x="3411538" y="5946775"/>
          <p14:tracePt t="159924" x="3062288" y="6018213"/>
          <p14:tracePt t="159941" x="2955925" y="6081713"/>
          <p14:tracePt t="159958" x="2946400" y="6108700"/>
          <p14:tracePt t="159975" x="2946400" y="6126163"/>
          <p14:tracePt t="159990" x="2946400" y="6205538"/>
          <p14:tracePt t="160007" x="2928938" y="6303963"/>
          <p14:tracePt t="160023" x="2894013" y="6402388"/>
          <p14:tracePt t="160041" x="2847975" y="6518275"/>
          <p14:tracePt t="160058" x="2795588" y="6697663"/>
          <p14:tracePt t="160074" x="2759075" y="6813550"/>
          <p14:tracePt t="160090" x="2697163" y="6848475"/>
          <p14:tracePt t="160107" x="2633663" y="6848475"/>
          <p14:tracePt t="160123" x="2589213" y="6848475"/>
          <p14:tracePt t="160140" x="2571750" y="6848475"/>
          <p14:tracePt t="160242" x="2581275" y="6848475"/>
          <p14:tracePt t="160251" x="2589213" y="6848475"/>
          <p14:tracePt t="160258" x="2598738" y="6848475"/>
          <p14:tracePt t="160274" x="2616200" y="6848475"/>
          <p14:tracePt t="160437" x="2598738" y="6848475"/>
          <p14:tracePt t="160445" x="2581275" y="6848475"/>
          <p14:tracePt t="160456" x="2562225" y="6848475"/>
          <p14:tracePt t="160474" x="2536825" y="6848475"/>
          <p14:tracePt t="160478" x="2527300" y="6848475"/>
          <p14:tracePt t="160490" x="2517775" y="6848475"/>
          <p14:tracePt t="160627" x="2500313" y="6848475"/>
          <p14:tracePt t="160635" x="2490788" y="6848475"/>
          <p14:tracePt t="160643" x="2473325" y="6848475"/>
          <p14:tracePt t="160657" x="2455863" y="6848475"/>
          <p14:tracePt t="160673" x="2393950" y="6848475"/>
          <p14:tracePt t="160690" x="2347913" y="6848475"/>
          <p14:tracePt t="160706" x="2322513" y="6848475"/>
          <p14:tracePt t="160723" x="2295525" y="6848475"/>
          <p14:tracePt t="160740" x="2286000" y="6848475"/>
          <p14:tracePt t="160831" x="2268538" y="6848475"/>
          <p14:tracePt t="160843" x="2259013" y="6848475"/>
          <p14:tracePt t="160852" x="2251075" y="6848475"/>
          <p14:tracePt t="160859" x="2241550" y="6848475"/>
          <p14:tracePt t="160873" x="2232025" y="6848475"/>
          <p14:tracePt t="160890" x="2214563" y="6848475"/>
          <p14:tracePt t="160906" x="2205038" y="6848475"/>
          <p14:tracePt t="160924" x="2187575" y="6848475"/>
          <p14:tracePt t="160940" x="2160588" y="6848475"/>
          <p14:tracePt t="160956" x="2143125" y="6831013"/>
          <p14:tracePt t="160973" x="2116138" y="6813550"/>
          <p14:tracePt t="160978" x="2098675" y="6796088"/>
          <p14:tracePt t="160991" x="2081213" y="6769100"/>
          <p14:tracePt t="161007" x="2054225" y="6751638"/>
          <p14:tracePt t="161023" x="2044700" y="6742113"/>
          <p14:tracePt t="161091" x="2044700" y="6732588"/>
          <p14:tracePt t="161115" x="2036763" y="6732588"/>
          <p14:tracePt t="161646" x="2044700" y="6751638"/>
          <p14:tracePt t="161656" x="2054225" y="6751638"/>
          <p14:tracePt t="161672" x="2089150" y="6732588"/>
          <p14:tracePt t="161706" x="2170113" y="6688138"/>
          <p14:tracePt t="161739" x="2224088" y="6653213"/>
          <p14:tracePt t="161772" x="2241550" y="6643688"/>
          <p14:tracePt t="161821" x="2241550" y="6634163"/>
          <p14:tracePt t="161878" x="2232025" y="6634163"/>
          <p14:tracePt t="161883" x="2224088" y="6653213"/>
          <p14:tracePt t="161891" x="2205038" y="6661150"/>
          <p14:tracePt t="161905" x="2179638" y="6670675"/>
          <p14:tracePt t="161923" x="2143125" y="6688138"/>
          <p14:tracePt t="161939" x="2125663" y="6688138"/>
          <p14:tracePt t="161956" x="2116138" y="6697663"/>
          <p14:tracePt t="162037" x="2108200" y="6697663"/>
          <p14:tracePt t="162043" x="2081213" y="6697663"/>
          <p14:tracePt t="162055" x="2054225" y="6697663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153311" y="39509"/>
            <a:ext cx="57230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B. FORMULASI SVD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2928" y="748802"/>
            <a:ext cx="53078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18010" y="1136714"/>
            <a:ext cx="430190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Suatu matriks </a:t>
            </a:r>
            <a:r>
              <a:rPr lang="en-US" altLang="en-US" sz="2800" baseline="-30000">
                <a:ea typeface="Times New Roman" panose="02020603050405020304" pitchFamily="18" charset="0"/>
              </a:rPr>
              <a:t>m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lang="en-US" altLang="en-US" sz="2800" baseline="-30000">
                <a:ea typeface="Times New Roman" panose="02020603050405020304" pitchFamily="18" charset="0"/>
              </a:rPr>
              <a:t>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selalu dapat ditulis dalam bentuk :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6497" y="2469222"/>
            <a:ext cx="2614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A=[</a:t>
            </a: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a1 a2 a3 … ar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endParaRPr lang="en-US" sz="240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5783" y="2424702"/>
            <a:ext cx="166712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18216" y="3341988"/>
          <a:ext cx="3175412" cy="1636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3" imgW="1866900" imgH="965200" progId="Equation.3">
                  <p:embed/>
                </p:oleObj>
              </mc:Choice>
              <mc:Fallback>
                <p:oleObj name="Equation" r:id="rId3" imgW="1866900" imgH="965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216" y="3341988"/>
                        <a:ext cx="3175412" cy="16363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5816497" y="5571897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>
                <a:latin typeface="Times New Roman" panose="02020603050405020304" pitchFamily="18" charset="0"/>
                <a:ea typeface="Times New Roman" panose="02020603050405020304" pitchFamily="18" charset="0"/>
              </a:rPr>
              <a:t>U=[</a:t>
            </a:r>
            <a:r>
              <a:rPr lang="nl-NL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nl-NL" sz="2400" b="1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nl-NL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u</a:t>
            </a:r>
            <a:r>
              <a:rPr lang="nl-NL" sz="2400" b="1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nl-NL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u</a:t>
            </a:r>
            <a:r>
              <a:rPr lang="nl-NL" sz="2400" b="1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nl-NL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… u</a:t>
            </a:r>
            <a:r>
              <a:rPr lang="nl-NL" sz="2400" b="1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nl-NL" sz="2400"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endParaRPr lang="en-US" sz="24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flipV="1">
            <a:off x="8623618" y="4032087"/>
            <a:ext cx="28970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kumimoji="0" lang="nl-NL" altLang="en-US" sz="1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endParaRPr kumimoji="0" lang="nl-N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 flipV="1">
            <a:off x="8623618" y="4496982"/>
            <a:ext cx="2897016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0424" y="5581573"/>
            <a:ext cx="1383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128713" algn="l"/>
              </a:tabLst>
            </a:pPr>
            <a:r>
              <a:rPr lang="en-US" altLang="en-US" sz="2400">
                <a:latin typeface="Arial" panose="020B0604020202020204" pitchFamily="34" charset="0"/>
                <a:ea typeface="Times New Roman" panose="02020603050405020304" pitchFamily="18" charset="0"/>
              </a:rPr>
              <a:t>dengan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76426" y="2474990"/>
            <a:ext cx="29237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128713" algn="l"/>
              </a:tabLst>
            </a:pPr>
            <a:r>
              <a:rPr lang="en-US" altLang="en-US" sz="2000">
                <a:latin typeface="Arial" panose="020B0604020202020204" pitchFamily="34" charset="0"/>
                <a:ea typeface="Times New Roman" panose="02020603050405020304" pitchFamily="18" charset="0"/>
              </a:rPr>
              <a:t>a : adalah vector ciri dari matriks X</a:t>
            </a:r>
            <a:r>
              <a:rPr lang="en-US" altLang="en-US" sz="2000" baseline="30000"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en-US" altLang="en-US" sz="2000"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76426" y="3284127"/>
            <a:ext cx="28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>
                <a:latin typeface="Arial" panose="020B0604020202020204" pitchFamily="34" charset="0"/>
                <a:ea typeface="Times New Roman" panose="02020603050405020304" pitchFamily="18" charset="0"/>
              </a:rPr>
              <a:t>L adalah matriks diagonal berorde rxr, dengan r adalah pangkat matriks  X</a:t>
            </a:r>
            <a:endParaRPr lang="en-US" sz="2400"/>
          </a:p>
        </p:txBody>
      </p:sp>
      <p:grpSp>
        <p:nvGrpSpPr>
          <p:cNvPr id="24" name="Group 23"/>
          <p:cNvGrpSpPr/>
          <p:nvPr/>
        </p:nvGrpSpPr>
        <p:grpSpPr>
          <a:xfrm>
            <a:off x="4990480" y="2779258"/>
            <a:ext cx="688771" cy="2979227"/>
            <a:chOff x="4764715" y="1712123"/>
            <a:chExt cx="688771" cy="29792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143480" y="1717321"/>
              <a:ext cx="41" cy="29740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135104" y="1712123"/>
              <a:ext cx="292106" cy="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64715" y="3088634"/>
              <a:ext cx="688771" cy="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30196" y="4671627"/>
              <a:ext cx="292106" cy="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217397" y="4627787"/>
                <a:ext cx="133805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97" y="4627787"/>
                <a:ext cx="1338059" cy="460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9700744" y="5419092"/>
          <a:ext cx="1598098" cy="83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10" imgW="876240" imgH="457200" progId="Equation.3">
                  <p:embed/>
                </p:oleObj>
              </mc:Choice>
              <mc:Fallback>
                <p:oleObj name="Equation" r:id="rId10" imgW="876240" imgH="45720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00744" y="5419092"/>
                        <a:ext cx="1598098" cy="833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023629"/>
              </p:ext>
            </p:extLst>
          </p:nvPr>
        </p:nvGraphicFramePr>
        <p:xfrm>
          <a:off x="578748" y="3651089"/>
          <a:ext cx="4222350" cy="872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12" imgW="1168200" imgH="241200" progId="Equation.3">
                  <p:embed/>
                </p:oleObj>
              </mc:Choice>
              <mc:Fallback>
                <p:oleObj name="Equation" r:id="rId12" imgW="11682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8748" y="3651089"/>
                        <a:ext cx="4222350" cy="872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44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436"/>
    </mc:Choice>
    <mc:Fallback xmlns="">
      <p:transition spd="slow" advTm="248436"/>
    </mc:Fallback>
  </mc:AlternateContent>
  <p:extLst>
    <p:ext uri="{3A86A75C-4F4B-4683-9AE1-C65F6400EC91}">
      <p14:laserTraceLst xmlns:p14="http://schemas.microsoft.com/office/powerpoint/2010/main">
        <p14:tracePtLst>
          <p14:tracePt t="2419" x="4894263" y="4848225"/>
          <p14:tracePt t="2578" x="4894263" y="4840288"/>
          <p14:tracePt t="2587" x="4884738" y="4830763"/>
          <p14:tracePt t="2594" x="4875213" y="4803775"/>
          <p14:tracePt t="2607" x="4875213" y="4776788"/>
          <p14:tracePt t="2623" x="4867275" y="4670425"/>
          <p14:tracePt t="2640" x="4857750" y="4572000"/>
          <p14:tracePt t="2673" x="4857750" y="4367213"/>
          <p14:tracePt t="2706" x="4813300" y="4000500"/>
          <p14:tracePt t="2739" x="4625975" y="3544888"/>
          <p14:tracePt t="2764" x="4456113" y="3367088"/>
          <p14:tracePt t="2783" x="4357688" y="3295650"/>
          <p14:tracePt t="2803" x="4268788" y="3241675"/>
          <p14:tracePt t="2823" x="4224338" y="3214688"/>
          <p14:tracePt t="2839" x="4187825" y="3197225"/>
          <p14:tracePt t="2940" x="4179888" y="3187700"/>
          <p14:tracePt t="2944" x="4170363" y="3170238"/>
          <p14:tracePt t="2956" x="4152900" y="3152775"/>
          <p14:tracePt t="2973" x="4125913" y="3125788"/>
          <p14:tracePt t="2990" x="4108450" y="3108325"/>
          <p14:tracePt t="3008" x="4089400" y="3071813"/>
          <p14:tracePt t="3023" x="4081463" y="3054350"/>
          <p14:tracePt t="3039" x="4071938" y="3044825"/>
          <p14:tracePt t="26177" x="4071938" y="3036888"/>
          <p14:tracePt t="26183" x="4017963" y="3017838"/>
          <p14:tracePt t="26192" x="3965575" y="3000375"/>
          <p14:tracePt t="26204" x="3919538" y="2982913"/>
          <p14:tracePt t="26221" x="3867150" y="2965450"/>
          <p14:tracePt t="26237" x="3857625" y="2965450"/>
          <p14:tracePt t="26273" x="3848100" y="2965450"/>
          <p14:tracePt t="26291" x="3840163" y="2965450"/>
          <p14:tracePt t="26321" x="3732213" y="3009900"/>
          <p14:tracePt t="26354" x="3616325" y="3071813"/>
          <p14:tracePt t="26371" x="3589338" y="3098800"/>
          <p14:tracePt t="26387" x="3562350" y="3125788"/>
          <p14:tracePt t="26403" x="3482975" y="3170238"/>
          <p14:tracePt t="26421" x="3384550" y="3224213"/>
          <p14:tracePt t="26437" x="3224213" y="3276600"/>
          <p14:tracePt t="26453" x="3170238" y="3286125"/>
          <p14:tracePt t="26470" x="3152775" y="3286125"/>
          <p14:tracePt t="26487" x="3125788" y="3276600"/>
          <p14:tracePt t="26504" x="3089275" y="3197225"/>
          <p14:tracePt t="26520" x="3036888" y="3089275"/>
          <p14:tracePt t="26537" x="3000375" y="2965450"/>
          <p14:tracePt t="26553" x="2973388" y="2759075"/>
          <p14:tracePt t="26570" x="2973388" y="2616200"/>
          <p14:tracePt t="26587" x="2973388" y="2438400"/>
          <p14:tracePt t="26603" x="2965450" y="2295525"/>
          <p14:tracePt t="26620" x="2938463" y="2179638"/>
          <p14:tracePt t="26637" x="2901950" y="2089150"/>
          <p14:tracePt t="26653" x="2884488" y="2044700"/>
          <p14:tracePt t="26670" x="2857500" y="2017713"/>
          <p14:tracePt t="26687" x="2857500" y="2009775"/>
          <p14:tracePt t="26984" x="2847975" y="2000250"/>
          <p14:tracePt t="27002" x="2795588" y="1982788"/>
          <p14:tracePt t="27009" x="2732088" y="1965325"/>
          <p14:tracePt t="27020" x="2652713" y="1946275"/>
          <p14:tracePt t="27037" x="2500313" y="1911350"/>
          <p14:tracePt t="27053" x="2366963" y="1874838"/>
          <p14:tracePt t="27070" x="2259013" y="1839913"/>
          <p14:tracePt t="27087" x="2160588" y="1812925"/>
          <p14:tracePt t="27120" x="2116138" y="1795463"/>
          <p14:tracePt t="27153" x="2089150" y="1795463"/>
          <p14:tracePt t="27220" x="2081213" y="1795463"/>
          <p14:tracePt t="27230" x="2071688" y="1785938"/>
          <p14:tracePt t="27246" x="2054225" y="1768475"/>
          <p14:tracePt t="27254" x="2036763" y="1758950"/>
          <p14:tracePt t="27270" x="2009775" y="1731963"/>
          <p14:tracePt t="27286" x="1973263" y="1670050"/>
          <p14:tracePt t="27303" x="1946275" y="1608138"/>
          <p14:tracePt t="27319" x="1911350" y="1536700"/>
          <p14:tracePt t="27336" x="1884363" y="1482725"/>
          <p14:tracePt t="27353" x="1847850" y="1446213"/>
          <p14:tracePt t="27369" x="1830388" y="1438275"/>
          <p14:tracePt t="27386" x="1812925" y="1438275"/>
          <p14:tracePt t="27486" x="1803400" y="1438275"/>
          <p14:tracePt t="27493" x="1795463" y="1446213"/>
          <p14:tracePt t="27503" x="1795463" y="1455738"/>
          <p14:tracePt t="27521" x="1795463" y="1473200"/>
          <p14:tracePt t="27536" x="1795463" y="1500188"/>
          <p14:tracePt t="27552" x="1795463" y="1509713"/>
          <p14:tracePt t="27570" x="1795463" y="1517650"/>
          <p14:tracePt t="28159" x="1803400" y="1517650"/>
          <p14:tracePt t="28166" x="1812925" y="1517650"/>
          <p14:tracePt t="28182" x="1822450" y="1517650"/>
          <p14:tracePt t="28190" x="1839913" y="1517650"/>
          <p14:tracePt t="28203" x="1847850" y="1517650"/>
          <p14:tracePt t="28219" x="1874838" y="1517650"/>
          <p14:tracePt t="28235" x="1901825" y="1517650"/>
          <p14:tracePt t="28269" x="1946275" y="1500188"/>
          <p14:tracePt t="28303" x="2000250" y="1500188"/>
          <p14:tracePt t="28335" x="2071688" y="1509713"/>
          <p14:tracePt t="28352" x="2098675" y="1517650"/>
          <p14:tracePt t="28369" x="2116138" y="1517650"/>
          <p14:tracePt t="28423" x="2133600" y="1517650"/>
          <p14:tracePt t="28430" x="2143125" y="1517650"/>
          <p14:tracePt t="28438" x="2160588" y="1517650"/>
          <p14:tracePt t="28452" x="2214563" y="1544638"/>
          <p14:tracePt t="28469" x="2276475" y="1562100"/>
          <p14:tracePt t="28485" x="2330450" y="1581150"/>
          <p14:tracePt t="28502" x="2374900" y="1589088"/>
          <p14:tracePt t="28519" x="2411413" y="1598613"/>
          <p14:tracePt t="28536" x="2438400" y="1608138"/>
          <p14:tracePt t="28552" x="2455863" y="1608138"/>
          <p14:tracePt t="28568" x="2490788" y="1608138"/>
          <p14:tracePt t="28585" x="2527300" y="1625600"/>
          <p14:tracePt t="28602" x="2598738" y="1633538"/>
          <p14:tracePt t="28618" x="2697163" y="1643063"/>
          <p14:tracePt t="28635" x="2786063" y="1660525"/>
          <p14:tracePt t="28652" x="2847975" y="1679575"/>
          <p14:tracePt t="28669" x="2894013" y="1687513"/>
          <p14:tracePt t="28685" x="2911475" y="1687513"/>
          <p14:tracePt t="28704" x="2919413" y="1687513"/>
          <p14:tracePt t="28746" x="2928938" y="1687513"/>
          <p14:tracePt t="28758" x="2946400" y="1687513"/>
          <p14:tracePt t="28766" x="2955925" y="1687513"/>
          <p14:tracePt t="28774" x="2965450" y="1687513"/>
          <p14:tracePt t="28785" x="2982913" y="1687513"/>
          <p14:tracePt t="28802" x="3027363" y="1687513"/>
          <p14:tracePt t="28820" x="3108325" y="1687513"/>
          <p14:tracePt t="28835" x="3160713" y="1679575"/>
          <p14:tracePt t="28852" x="3214688" y="1670050"/>
          <p14:tracePt t="28868" x="3232150" y="1660525"/>
          <p14:tracePt t="28885" x="3259138" y="1660525"/>
          <p14:tracePt t="28901" x="3268663" y="1660525"/>
          <p14:tracePt t="28920" x="3295650" y="1652588"/>
          <p14:tracePt t="28936" x="3303588" y="1652588"/>
          <p14:tracePt t="28952" x="3322638" y="1652588"/>
          <p14:tracePt t="28968" x="3348038" y="1652588"/>
          <p14:tracePt t="28985" x="3357563" y="1652588"/>
          <p14:tracePt t="29002" x="3375025" y="1652588"/>
          <p14:tracePt t="29018" x="3394075" y="1652588"/>
          <p14:tracePt t="29035" x="3429000" y="1652588"/>
          <p14:tracePt t="29052" x="3455988" y="1652588"/>
          <p14:tracePt t="29069" x="3473450" y="1652588"/>
          <p14:tracePt t="29085" x="3500438" y="1660525"/>
          <p14:tracePt t="29102" x="3517900" y="1660525"/>
          <p14:tracePt t="29119" x="3527425" y="1660525"/>
          <p14:tracePt t="29136" x="3536950" y="1660525"/>
          <p14:tracePt t="29168" x="3544888" y="1660525"/>
          <p14:tracePt t="29211" x="3554413" y="1660525"/>
          <p14:tracePt t="29220" x="3571875" y="1660525"/>
          <p14:tracePt t="29226" x="3589338" y="1660525"/>
          <p14:tracePt t="29235" x="3608388" y="1670050"/>
          <p14:tracePt t="29251" x="3633788" y="1670050"/>
          <p14:tracePt t="29268" x="3670300" y="1679575"/>
          <p14:tracePt t="29285" x="3697288" y="1687513"/>
          <p14:tracePt t="29302" x="3741738" y="1704975"/>
          <p14:tracePt t="29318" x="3795713" y="1724025"/>
          <p14:tracePt t="29335" x="3813175" y="1724025"/>
          <p14:tracePt t="29351" x="3840163" y="1724025"/>
          <p14:tracePt t="29368" x="3848100" y="1724025"/>
          <p14:tracePt t="29434" x="3857625" y="1724025"/>
          <p14:tracePt t="29447" x="3867150" y="1724025"/>
          <p14:tracePt t="29454" x="3875088" y="1714500"/>
          <p14:tracePt t="29468" x="3875088" y="1704975"/>
          <p14:tracePt t="29484" x="3894138" y="1687513"/>
          <p14:tracePt t="29501" x="3902075" y="1670050"/>
          <p14:tracePt t="29518" x="3919538" y="1643063"/>
          <p14:tracePt t="29534" x="3929063" y="1625600"/>
          <p14:tracePt t="29551" x="3946525" y="1598613"/>
          <p14:tracePt t="29568" x="3946525" y="1581150"/>
          <p14:tracePt t="29584" x="3956050" y="1571625"/>
          <p14:tracePt t="29601" x="3956050" y="1562100"/>
          <p14:tracePt t="29618" x="3956050" y="1554163"/>
          <p14:tracePt t="29646" x="3956050" y="1544638"/>
          <p14:tracePt t="29663" x="3965575" y="1536700"/>
          <p14:tracePt t="29673" x="3965575" y="1527175"/>
          <p14:tracePt t="29692" x="3973513" y="1517650"/>
          <p14:tracePt t="29977" x="3973513" y="1527175"/>
          <p14:tracePt t="29984" x="3965575" y="1527175"/>
          <p14:tracePt t="29993" x="3956050" y="1544638"/>
          <p14:tracePt t="30001" x="3938588" y="1554163"/>
          <p14:tracePt t="30018" x="3911600" y="1581150"/>
          <p14:tracePt t="30034" x="3894138" y="1608138"/>
          <p14:tracePt t="30051" x="3867150" y="1616075"/>
          <p14:tracePt t="30069" x="3813175" y="1633538"/>
          <p14:tracePt t="30084" x="3741738" y="1633538"/>
          <p14:tracePt t="30102" x="3643313" y="1643063"/>
          <p14:tracePt t="30117" x="3554413" y="1643063"/>
          <p14:tracePt t="30134" x="3490913" y="1643063"/>
          <p14:tracePt t="30151" x="3473450" y="1633538"/>
          <p14:tracePt t="30355" x="3482975" y="1633538"/>
          <p14:tracePt t="30363" x="3490913" y="1633538"/>
          <p14:tracePt t="30371" x="3500438" y="1633538"/>
          <p14:tracePt t="30384" x="3517900" y="1633538"/>
          <p14:tracePt t="30401" x="3554413" y="1633538"/>
          <p14:tracePt t="30417" x="3697288" y="1633538"/>
          <p14:tracePt t="30434" x="3830638" y="1633538"/>
          <p14:tracePt t="30451" x="3973513" y="1625600"/>
          <p14:tracePt t="30467" x="4108450" y="1625600"/>
          <p14:tracePt t="30484" x="4205288" y="1633538"/>
          <p14:tracePt t="30501" x="4259263" y="1643063"/>
          <p14:tracePt t="30517" x="4268788" y="1643063"/>
          <p14:tracePt t="31296" x="4259263" y="1643063"/>
          <p14:tracePt t="31302" x="4241800" y="1643063"/>
          <p14:tracePt t="31316" x="4232275" y="1643063"/>
          <p14:tracePt t="31333" x="4170363" y="1652588"/>
          <p14:tracePt t="31349" x="4143375" y="1652588"/>
          <p14:tracePt t="31366" x="4116388" y="1652588"/>
          <p14:tracePt t="31383" x="4108450" y="1652588"/>
          <p14:tracePt t="31400" x="4081463" y="1652588"/>
          <p14:tracePt t="31433" x="4062413" y="1652588"/>
          <p14:tracePt t="31752" x="4054475" y="1652588"/>
          <p14:tracePt t="31759" x="4044950" y="1652588"/>
          <p14:tracePt t="31768" x="4037013" y="1652588"/>
          <p14:tracePt t="31783" x="4027488" y="1652588"/>
          <p14:tracePt t="31801" x="4010025" y="1652588"/>
          <p14:tracePt t="31988" x="3990975" y="1660525"/>
          <p14:tracePt t="31995" x="3973513" y="1660525"/>
          <p14:tracePt t="32003" x="3965575" y="1670050"/>
          <p14:tracePt t="32016" x="3938588" y="1679575"/>
          <p14:tracePt t="32033" x="3840163" y="1697038"/>
          <p14:tracePt t="32049" x="3768725" y="1731963"/>
          <p14:tracePt t="32066" x="3714750" y="1741488"/>
          <p14:tracePt t="32082" x="3679825" y="1758950"/>
          <p14:tracePt t="32099" x="3643313" y="1785938"/>
          <p14:tracePt t="32116" x="3625850" y="1795463"/>
          <p14:tracePt t="32133" x="3608388" y="1803400"/>
          <p14:tracePt t="32149" x="3589338" y="1812925"/>
          <p14:tracePt t="32166" x="3581400" y="1812925"/>
          <p14:tracePt t="32282" x="3589338" y="1812925"/>
          <p14:tracePt t="32301" x="3598863" y="1812925"/>
          <p14:tracePt t="32309" x="3608388" y="1812925"/>
          <p14:tracePt t="32316" x="3616325" y="1795463"/>
          <p14:tracePt t="32332" x="3633788" y="1785938"/>
          <p14:tracePt t="32349" x="3660775" y="1776413"/>
          <p14:tracePt t="32366" x="3670300" y="1768475"/>
          <p14:tracePt t="32382" x="3679825" y="1758950"/>
          <p14:tracePt t="32432" x="3687763" y="1758950"/>
          <p14:tracePt t="32511" x="3697288" y="1751013"/>
          <p14:tracePt t="32531" x="3705225" y="1741488"/>
          <p14:tracePt t="32553" x="3714750" y="1731963"/>
          <p14:tracePt t="32575" x="3714750" y="1724025"/>
          <p14:tracePt t="32601" x="3724275" y="1724025"/>
          <p14:tracePt t="32609" x="3724275" y="1714500"/>
          <p14:tracePt t="32646" x="3724275" y="1704975"/>
          <p14:tracePt t="33504" x="3714750" y="1704975"/>
          <p14:tracePt t="34320" x="3724275" y="1704975"/>
          <p14:tracePt t="34333" x="3732213" y="1704975"/>
          <p14:tracePt t="34340" x="3751263" y="1704975"/>
          <p14:tracePt t="34347" x="3759200" y="1704975"/>
          <p14:tracePt t="34364" x="3786188" y="1704975"/>
          <p14:tracePt t="34380" x="3813175" y="1714500"/>
          <p14:tracePt t="34525" x="3822700" y="1714500"/>
          <p14:tracePt t="34536" x="3848100" y="1714500"/>
          <p14:tracePt t="34547" x="3875088" y="1714500"/>
          <p14:tracePt t="34581" x="4071938" y="1679575"/>
          <p14:tracePt t="34597" x="4160838" y="1652588"/>
          <p14:tracePt t="34613" x="4187825" y="1643063"/>
          <p14:tracePt t="34647" x="4187825" y="1633538"/>
          <p14:tracePt t="34728" x="4187825" y="1625600"/>
          <p14:tracePt t="34747" x="4187825" y="1616075"/>
          <p14:tracePt t="34768" x="4187825" y="1608138"/>
          <p14:tracePt t="34805" x="4187825" y="1598613"/>
          <p14:tracePt t="36119" x="4179888" y="1598613"/>
          <p14:tracePt t="36128" x="4170363" y="1598613"/>
          <p14:tracePt t="36134" x="4160838" y="1598613"/>
          <p14:tracePt t="36146" x="4143375" y="1598613"/>
          <p14:tracePt t="36163" x="4108450" y="1616075"/>
          <p14:tracePt t="36180" x="4037013" y="1625600"/>
          <p14:tracePt t="36212" x="3938588" y="1643063"/>
          <p14:tracePt t="36246" x="3894138" y="1643063"/>
          <p14:tracePt t="36279" x="3884613" y="1643063"/>
          <p14:tracePt t="36310" x="3875088" y="1643063"/>
          <p14:tracePt t="36327" x="3867150" y="1643063"/>
          <p14:tracePt t="36343" x="3848100" y="1643063"/>
          <p14:tracePt t="36351" x="3840163" y="1643063"/>
          <p14:tracePt t="36362" x="3830638" y="1643063"/>
          <p14:tracePt t="36380" x="3795713" y="1643063"/>
          <p14:tracePt t="36398" x="3768725" y="1643063"/>
          <p14:tracePt t="36412" x="3751263" y="1643063"/>
          <p14:tracePt t="36429" x="3697288" y="1652588"/>
          <p14:tracePt t="36445" x="3660775" y="1652588"/>
          <p14:tracePt t="36462" x="3633788" y="1652588"/>
          <p14:tracePt t="36479" x="3608388" y="1652588"/>
          <p14:tracePt t="36795" x="3608388" y="1660525"/>
          <p14:tracePt t="36803" x="3608388" y="1670050"/>
          <p14:tracePt t="36812" x="3608388" y="1679575"/>
          <p14:tracePt t="36828" x="3608388" y="1687513"/>
          <p14:tracePt t="36845" x="3633788" y="1697038"/>
          <p14:tracePt t="36862" x="3660775" y="1704975"/>
          <p14:tracePt t="37611" x="3660775" y="1714500"/>
          <p14:tracePt t="37646" x="3660775" y="1724025"/>
          <p14:tracePt t="37669" x="3670300" y="1724025"/>
          <p14:tracePt t="37856" x="3670300" y="1731963"/>
          <p14:tracePt t="37867" x="3679825" y="1731963"/>
          <p14:tracePt t="37878" x="3687763" y="1741488"/>
          <p14:tracePt t="37895" x="3714750" y="1758950"/>
          <p14:tracePt t="37911" x="3732213" y="1758950"/>
          <p14:tracePt t="37928" x="3732213" y="1768475"/>
          <p14:tracePt t="40757" x="3732213" y="1758950"/>
          <p14:tracePt t="42319" x="3741738" y="1758950"/>
          <p14:tracePt t="42331" x="3741738" y="1751013"/>
          <p14:tracePt t="42341" x="3751263" y="1751013"/>
          <p14:tracePt t="42358" x="3776663" y="1741488"/>
          <p14:tracePt t="42374" x="3822700" y="1741488"/>
          <p14:tracePt t="42391" x="3902075" y="1724025"/>
          <p14:tracePt t="42408" x="4027488" y="1697038"/>
          <p14:tracePt t="42441" x="4108450" y="1670050"/>
          <p14:tracePt t="42474" x="4116388" y="1670050"/>
          <p14:tracePt t="42525" x="4125913" y="1660525"/>
          <p14:tracePt t="42541" x="4143375" y="1660525"/>
          <p14:tracePt t="42557" x="4160838" y="1660525"/>
          <p14:tracePt t="42574" x="4187825" y="1660525"/>
          <p14:tracePt t="42591" x="4205288" y="1660525"/>
          <p14:tracePt t="42608" x="4251325" y="1670050"/>
          <p14:tracePt t="42624" x="4268788" y="1670050"/>
          <p14:tracePt t="42641" x="4286250" y="1679575"/>
          <p14:tracePt t="42757" x="4276725" y="1687513"/>
          <p14:tracePt t="42763" x="4268788" y="1687513"/>
          <p14:tracePt t="42773" x="4251325" y="1687513"/>
          <p14:tracePt t="42791" x="4232275" y="1687513"/>
          <p14:tracePt t="42808" x="4205288" y="1687513"/>
          <p14:tracePt t="42824" x="4197350" y="1687513"/>
          <p14:tracePt t="42840" x="4170363" y="1687513"/>
          <p14:tracePt t="42857" x="4152900" y="1687513"/>
          <p14:tracePt t="42874" x="4133850" y="1679575"/>
          <p14:tracePt t="42890" x="4125913" y="1670050"/>
          <p14:tracePt t="42953" x="4116388" y="1670050"/>
          <p14:tracePt t="42965" x="4108450" y="1660525"/>
          <p14:tracePt t="43027" x="4108450" y="1652588"/>
          <p14:tracePt t="43062" x="4108450" y="1643063"/>
          <p14:tracePt t="43426" x="4108450" y="1633538"/>
          <p14:tracePt t="43445" x="4108450" y="1625600"/>
          <p14:tracePt t="43451" x="4108450" y="1616075"/>
          <p14:tracePt t="43460" x="4108450" y="1608138"/>
          <p14:tracePt t="43473" x="4116388" y="1598613"/>
          <p14:tracePt t="43490" x="4116388" y="1589088"/>
          <p14:tracePt t="44868" x="4081463" y="1608138"/>
          <p14:tracePt t="44875" x="4027488" y="1643063"/>
          <p14:tracePt t="44888" x="3956050" y="1687513"/>
          <p14:tracePt t="44905" x="3660775" y="1839913"/>
          <p14:tracePt t="44939" x="3197225" y="2062163"/>
          <p14:tracePt t="44972" x="2840038" y="2330450"/>
          <p14:tracePt t="45006" x="2214563" y="2847975"/>
          <p14:tracePt t="45022" x="1973263" y="3044825"/>
          <p14:tracePt t="45038" x="1822450" y="3197225"/>
          <p14:tracePt t="45055" x="1714500" y="3357563"/>
          <p14:tracePt t="45072" x="1652588" y="3482975"/>
          <p14:tracePt t="45088" x="1608138" y="3616325"/>
          <p14:tracePt t="45109" x="1473200" y="3884613"/>
          <p14:tracePt t="45128" x="1312863" y="4143375"/>
          <p14:tracePt t="45149" x="1241425" y="4268788"/>
          <p14:tracePt t="45169" x="1152525" y="4402138"/>
          <p14:tracePt t="45188" x="1062038" y="4473575"/>
          <p14:tracePt t="45207" x="901700" y="4616450"/>
          <p14:tracePt t="45227" x="795338" y="4732338"/>
          <p14:tracePt t="45245" x="714375" y="4803775"/>
          <p14:tracePt t="45265" x="696913" y="4822825"/>
          <p14:tracePt t="45272" x="696913" y="4830763"/>
          <p14:tracePt t="45305" x="696913" y="4840288"/>
          <p14:tracePt t="45322" x="714375" y="4857750"/>
          <p14:tracePt t="45338" x="714375" y="4867275"/>
          <p14:tracePt t="45398" x="723900" y="4867275"/>
          <p14:tracePt t="45410" x="731838" y="4867275"/>
          <p14:tracePt t="45415" x="750888" y="4840288"/>
          <p14:tracePt t="45423" x="768350" y="4795838"/>
          <p14:tracePt t="45439" x="874713" y="4697413"/>
          <p14:tracePt t="45457" x="990600" y="4589463"/>
          <p14:tracePt t="45477" x="1179513" y="4438650"/>
          <p14:tracePt t="45496" x="1295400" y="4375150"/>
          <p14:tracePt t="45517" x="1428750" y="4322763"/>
          <p14:tracePt t="45535" x="1455738" y="4295775"/>
          <p14:tracePt t="45555" x="1455738" y="4286250"/>
          <p14:tracePt t="45731" x="1465263" y="4286250"/>
          <p14:tracePt t="45750" x="1482725" y="4259263"/>
          <p14:tracePt t="45772" x="1527175" y="4170363"/>
          <p14:tracePt t="45791" x="1562100" y="4081463"/>
          <p14:tracePt t="45814" x="1581150" y="3965575"/>
          <p14:tracePt t="45834" x="1562100" y="3848100"/>
          <p14:tracePt t="45853" x="1536700" y="3803650"/>
          <p14:tracePt t="45873" x="1500188" y="3776663"/>
          <p14:tracePt t="45892" x="1465263" y="3776663"/>
          <p14:tracePt t="45913" x="1411288" y="3795713"/>
          <p14:tracePt t="45931" x="1366838" y="3822700"/>
          <p14:tracePt t="45951" x="1312863" y="3884613"/>
          <p14:tracePt t="45971" x="1276350" y="3946525"/>
          <p14:tracePt t="45992" x="1241425" y="4037013"/>
          <p14:tracePt t="46012" x="1241425" y="4116388"/>
          <p14:tracePt t="46031" x="1268413" y="4160838"/>
          <p14:tracePt t="46051" x="1295400" y="4205288"/>
          <p14:tracePt t="46070" x="1312863" y="4205288"/>
          <p14:tracePt t="46090" x="1339850" y="4205288"/>
          <p14:tracePt t="46109" x="1374775" y="4187825"/>
          <p14:tracePt t="46129" x="1446213" y="4143375"/>
          <p14:tracePt t="46149" x="1465263" y="4116388"/>
          <p14:tracePt t="46169" x="1482725" y="4071938"/>
          <p14:tracePt t="46189" x="1482725" y="4017963"/>
          <p14:tracePt t="46208" x="1473200" y="3983038"/>
          <p14:tracePt t="46227" x="1428750" y="3938588"/>
          <p14:tracePt t="46247" x="1401763" y="3911600"/>
          <p14:tracePt t="46265" x="1366838" y="3902075"/>
          <p14:tracePt t="46286" x="1330325" y="3902075"/>
          <p14:tracePt t="46289" x="1322388" y="3919538"/>
          <p14:tracePt t="46307" x="1295400" y="3938588"/>
          <p14:tracePt t="46327" x="1268413" y="3965575"/>
          <p14:tracePt t="46346" x="1241425" y="4054475"/>
          <p14:tracePt t="46365" x="1241425" y="4152900"/>
          <p14:tracePt t="46385" x="1258888" y="4241800"/>
          <p14:tracePt t="46405" x="1285875" y="4268788"/>
          <p14:tracePt t="46425" x="1285875" y="4276725"/>
          <p14:tracePt t="46444" x="1295400" y="4276725"/>
          <p14:tracePt t="46463" x="1330325" y="4268788"/>
          <p14:tracePt t="46483" x="1366838" y="4241800"/>
          <p14:tracePt t="46502" x="1393825" y="4205288"/>
          <p14:tracePt t="46522" x="1438275" y="4116388"/>
          <p14:tracePt t="46541" x="1465263" y="3990975"/>
          <p14:tracePt t="46561" x="1465263" y="3894138"/>
          <p14:tracePt t="46581" x="1428750" y="3822700"/>
          <p14:tracePt t="46600" x="1419225" y="3813175"/>
          <p14:tracePt t="46619" x="1401763" y="3813175"/>
          <p14:tracePt t="46638" x="1357313" y="3840163"/>
          <p14:tracePt t="46658" x="1330325" y="3894138"/>
          <p14:tracePt t="46679" x="1276350" y="4044950"/>
          <p14:tracePt t="46699" x="1268413" y="4205288"/>
          <p14:tracePt t="46719" x="1295400" y="4303713"/>
          <p14:tracePt t="46739" x="1347788" y="4402138"/>
          <p14:tracePt t="46760" x="1374775" y="4419600"/>
          <p14:tracePt t="46779" x="1446213" y="4411663"/>
          <p14:tracePt t="46798" x="1473200" y="4394200"/>
          <p14:tracePt t="46801" x="1490663" y="4384675"/>
          <p14:tracePt t="46820" x="1517650" y="4340225"/>
          <p14:tracePt t="46840" x="1554163" y="4251325"/>
          <p14:tracePt t="46859" x="1554163" y="4187825"/>
          <p14:tracePt t="46879" x="1527175" y="4054475"/>
          <p14:tracePt t="46900" x="1490663" y="3965575"/>
          <p14:tracePt t="46919" x="1455738" y="3911600"/>
          <p14:tracePt t="46939" x="1428750" y="3894138"/>
          <p14:tracePt t="46958" x="1393825" y="3894138"/>
          <p14:tracePt t="46977" x="1357313" y="3919538"/>
          <p14:tracePt t="46996" x="1322388" y="3946525"/>
          <p14:tracePt t="47016" x="1303338" y="3973513"/>
          <p14:tracePt t="47037" x="1268413" y="4027488"/>
          <p14:tracePt t="47056" x="1250950" y="4098925"/>
          <p14:tracePt t="47075" x="1250950" y="4116388"/>
          <p14:tracePt t="47094" x="1258888" y="4152900"/>
          <p14:tracePt t="47133" x="1268413" y="4152900"/>
          <p14:tracePt t="47152" x="1303338" y="4152900"/>
          <p14:tracePt t="47171" x="1330325" y="4125913"/>
          <p14:tracePt t="47190" x="1357313" y="4098925"/>
          <p14:tracePt t="47210" x="1374775" y="4037013"/>
          <p14:tracePt t="47229" x="1374775" y="3956050"/>
          <p14:tracePt t="47248" x="1347788" y="3938588"/>
          <p14:tracePt t="47268" x="1330325" y="3919538"/>
          <p14:tracePt t="47287" x="1322388" y="3919538"/>
          <p14:tracePt t="47312" x="1312863" y="3919538"/>
          <p14:tracePt t="47628" x="1312863" y="3929063"/>
          <p14:tracePt t="47650" x="1295400" y="3946525"/>
          <p14:tracePt t="47672" x="1276350" y="3990975"/>
          <p14:tracePt t="47694" x="1231900" y="4054475"/>
          <p14:tracePt t="47720" x="1196975" y="4116388"/>
          <p14:tracePt t="47753" x="1169988" y="4224338"/>
          <p14:tracePt t="47774" x="1133475" y="4295775"/>
          <p14:tracePt t="47793" x="1108075" y="4330700"/>
          <p14:tracePt t="47814" x="1098550" y="4340225"/>
          <p14:tracePt t="47835" x="1081088" y="4340225"/>
          <p14:tracePt t="47872" x="1062038" y="4348163"/>
          <p14:tracePt t="47891" x="1036638" y="4357688"/>
          <p14:tracePt t="47911" x="1000125" y="4367213"/>
          <p14:tracePt t="47930" x="973138" y="4375150"/>
          <p14:tracePt t="47949" x="965200" y="4375150"/>
          <p14:tracePt t="48165" x="955675" y="4375150"/>
          <p14:tracePt t="48179" x="946150" y="4375150"/>
          <p14:tracePt t="48195" x="938213" y="4367213"/>
          <p14:tracePt t="48219" x="901700" y="4357688"/>
          <p14:tracePt t="48242" x="866775" y="4357688"/>
          <p14:tracePt t="48264" x="857250" y="4357688"/>
          <p14:tracePt t="48322" x="847725" y="4357688"/>
          <p14:tracePt t="48343" x="839788" y="4357688"/>
          <p14:tracePt t="48364" x="812800" y="4357688"/>
          <p14:tracePt t="48385" x="795338" y="4357688"/>
          <p14:tracePt t="48892" x="830263" y="4357688"/>
          <p14:tracePt t="48913" x="893763" y="4357688"/>
          <p14:tracePt t="48937" x="946150" y="4357688"/>
          <p14:tracePt t="48959" x="973138" y="4348163"/>
          <p14:tracePt t="49243" x="973138" y="4357688"/>
          <p14:tracePt t="49269" x="973138" y="4367213"/>
          <p14:tracePt t="49291" x="990600" y="4394200"/>
          <p14:tracePt t="49315" x="1160463" y="4446588"/>
          <p14:tracePt t="49336" x="1490663" y="4491038"/>
          <p14:tracePt t="49356" x="1741488" y="4500563"/>
          <p14:tracePt t="49385" x="2071688" y="4510088"/>
          <p14:tracePt t="49404" x="2089150" y="4500563"/>
          <p14:tracePt t="49557" x="2089150" y="4491038"/>
          <p14:tracePt t="49579" x="2054225" y="4473575"/>
          <p14:tracePt t="49599" x="2027238" y="4456113"/>
          <p14:tracePt t="49618" x="1893888" y="4411663"/>
          <p14:tracePt t="49638" x="1741488" y="4367213"/>
          <p14:tracePt t="49658" x="1633538" y="4330700"/>
          <p14:tracePt t="49677" x="1554163" y="4295775"/>
          <p14:tracePt t="49696" x="1527175" y="4268788"/>
          <p14:tracePt t="49716" x="1517650" y="4259263"/>
          <p14:tracePt t="49908" x="1517650" y="4268788"/>
          <p14:tracePt t="49929" x="1544638" y="4330700"/>
          <p14:tracePt t="49948" x="1562100" y="4357688"/>
          <p14:tracePt t="49968" x="1581150" y="4384675"/>
          <p14:tracePt t="50184" x="1581150" y="4375150"/>
          <p14:tracePt t="50204" x="1589088" y="4367213"/>
          <p14:tracePt t="50368" x="1598613" y="4375150"/>
          <p14:tracePt t="50386" x="1608138" y="4384675"/>
          <p14:tracePt t="50407" x="1608138" y="4402138"/>
          <p14:tracePt t="50447" x="1608138" y="4411663"/>
          <p14:tracePt t="50670" x="1608138" y="4419600"/>
          <p14:tracePt t="50690" x="1608138" y="4429125"/>
          <p14:tracePt t="50709" x="1598613" y="4446588"/>
          <p14:tracePt t="50729" x="1589088" y="4465638"/>
          <p14:tracePt t="50936" x="1581150" y="4465638"/>
          <p14:tracePt t="50960" x="1571625" y="4465638"/>
          <p14:tracePt t="51086" x="1571625" y="4473575"/>
          <p14:tracePt t="51104" x="1581150" y="4491038"/>
          <p14:tracePt t="51123" x="1581150" y="4500563"/>
          <p14:tracePt t="51142" x="1589088" y="4500563"/>
          <p14:tracePt t="51195" x="1589088" y="4510088"/>
          <p14:tracePt t="51500" x="1598613" y="4510088"/>
          <p14:tracePt t="51519" x="1608138" y="4500563"/>
          <p14:tracePt t="51880" x="1608138" y="4491038"/>
          <p14:tracePt t="51899" x="1608138" y="4473575"/>
          <p14:tracePt t="51918" x="1608138" y="4465638"/>
          <p14:tracePt t="51938" x="1608138" y="4456113"/>
          <p14:tracePt t="53783" x="1608138" y="4446588"/>
          <p14:tracePt t="53802" x="1598613" y="4429125"/>
          <p14:tracePt t="53827" x="1598613" y="4402138"/>
          <p14:tracePt t="53850" x="1598613" y="4384675"/>
          <p14:tracePt t="53871" x="1598613" y="4367213"/>
          <p14:tracePt t="55056" x="1589088" y="4357688"/>
          <p14:tracePt t="55075" x="1581150" y="4348163"/>
          <p14:tracePt t="55094" x="1571625" y="4348163"/>
          <p14:tracePt t="55163" x="1562100" y="4348163"/>
          <p14:tracePt t="55182" x="1554163" y="4348163"/>
          <p14:tracePt t="56219" x="1554163" y="4357688"/>
          <p14:tracePt t="56238" x="1562100" y="4357688"/>
          <p14:tracePt t="56257" x="1581150" y="4367213"/>
          <p14:tracePt t="56279" x="1616075" y="4411663"/>
          <p14:tracePt t="56312" x="1643063" y="4446588"/>
          <p14:tracePt t="56332" x="1652588" y="4465638"/>
          <p14:tracePt t="56352" x="1652588" y="4473575"/>
          <p14:tracePt t="56370" x="1652588" y="4483100"/>
          <p14:tracePt t="56390" x="1660525" y="4500563"/>
          <p14:tracePt t="56410" x="1660525" y="4510088"/>
          <p14:tracePt t="56429" x="1660525" y="4518025"/>
          <p14:tracePt t="56522" x="1670050" y="4537075"/>
          <p14:tracePt t="56541" x="1679575" y="4581525"/>
          <p14:tracePt t="56561" x="1714500" y="4679950"/>
          <p14:tracePt t="56579" x="1741488" y="4714875"/>
          <p14:tracePt t="56599" x="1768475" y="4759325"/>
          <p14:tracePt t="56618" x="1803400" y="4776788"/>
          <p14:tracePt t="56629" x="1839913" y="4803775"/>
          <p14:tracePt t="56646" x="1893888" y="4813300"/>
          <p14:tracePt t="56663" x="1911350" y="4813300"/>
          <p14:tracePt t="56679" x="1938338" y="4813300"/>
          <p14:tracePt t="56696" x="1946275" y="4813300"/>
          <p14:tracePt t="56712" x="1982788" y="4813300"/>
          <p14:tracePt t="56729" x="2009775" y="4795838"/>
          <p14:tracePt t="56746" x="2044700" y="4786313"/>
          <p14:tracePt t="56762" x="2098675" y="4768850"/>
          <p14:tracePt t="56779" x="2125663" y="4751388"/>
          <p14:tracePt t="56796" x="2133600" y="4751388"/>
          <p14:tracePt t="56812" x="2133600" y="4741863"/>
          <p14:tracePt t="56829" x="2143125" y="4741863"/>
          <p14:tracePt t="56859" x="2143125" y="4732338"/>
          <p14:tracePt t="56864" x="2143125" y="4724400"/>
          <p14:tracePt t="56879" x="2152650" y="4705350"/>
          <p14:tracePt t="56895" x="2179638" y="4679950"/>
          <p14:tracePt t="56914" x="2205038" y="4643438"/>
          <p14:tracePt t="56934" x="2241550" y="4589463"/>
          <p14:tracePt t="56953" x="2268538" y="4518025"/>
          <p14:tracePt t="56971" x="2286000" y="4438650"/>
          <p14:tracePt t="56992" x="2330450" y="4330700"/>
          <p14:tracePt t="57010" x="2357438" y="4276725"/>
          <p14:tracePt t="57029" x="2366963" y="4251325"/>
          <p14:tracePt t="57049" x="2374900" y="4224338"/>
          <p14:tracePt t="57088" x="2374900" y="4214813"/>
          <p14:tracePt t="57210" x="2384425" y="4214813"/>
          <p14:tracePt t="57817" x="2401888" y="4214813"/>
          <p14:tracePt t="57835" x="2419350" y="4241800"/>
          <p14:tracePt t="57858" x="2455863" y="4276725"/>
          <p14:tracePt t="57879" x="2554288" y="4322763"/>
          <p14:tracePt t="57900" x="2598738" y="4348163"/>
          <p14:tracePt t="57922" x="2660650" y="4384675"/>
          <p14:tracePt t="57942" x="2751138" y="4429125"/>
          <p14:tracePt t="57961" x="2830513" y="4465638"/>
          <p14:tracePt t="57994" x="3108325" y="4518025"/>
          <p14:tracePt t="58013" x="3187700" y="4527550"/>
          <p14:tracePt t="58033" x="3232150" y="4537075"/>
          <p14:tracePt t="58086" x="3251200" y="4537075"/>
          <p14:tracePt t="58105" x="3286125" y="4527550"/>
          <p14:tracePt t="58124" x="3357563" y="4518025"/>
          <p14:tracePt t="58144" x="3509963" y="4483100"/>
          <p14:tracePt t="58164" x="3571875" y="4456113"/>
          <p14:tracePt t="58182" x="3598863" y="4438650"/>
          <p14:tracePt t="58201" x="3608388" y="4429125"/>
          <p14:tracePt t="58220" x="3633788" y="4394200"/>
          <p14:tracePt t="58239" x="3652838" y="4367213"/>
          <p14:tracePt t="58260" x="3670300" y="4330700"/>
          <p14:tracePt t="58280" x="3679825" y="4303713"/>
          <p14:tracePt t="58299" x="3679825" y="4286250"/>
          <p14:tracePt t="58318" x="3679825" y="4276725"/>
          <p14:tracePt t="58337" x="3679825" y="4268788"/>
          <p14:tracePt t="58393" x="3670300" y="4268788"/>
          <p14:tracePt t="58741" x="3670300" y="4286250"/>
          <p14:tracePt t="58763" x="3679825" y="4322763"/>
          <p14:tracePt t="58784" x="3705225" y="4357688"/>
          <p14:tracePt t="58807" x="3751263" y="4411663"/>
          <p14:tracePt t="58828" x="3786188" y="4446588"/>
          <p14:tracePt t="58848" x="3822700" y="4465638"/>
          <p14:tracePt t="58869" x="3848100" y="4473575"/>
          <p14:tracePt t="58894" x="3894138" y="4473575"/>
          <p14:tracePt t="58927" x="3956050" y="4456113"/>
          <p14:tracePt t="58947" x="4010025" y="4456113"/>
          <p14:tracePt t="58966" x="4062413" y="4429125"/>
          <p14:tracePt t="58985" x="4098925" y="4402138"/>
          <p14:tracePt t="59005" x="4133850" y="4367213"/>
          <p14:tracePt t="59024" x="4160838" y="4348163"/>
          <p14:tracePt t="59045" x="4187825" y="4322763"/>
          <p14:tracePt t="59064" x="4205288" y="4313238"/>
          <p14:tracePt t="59083" x="4214813" y="4313238"/>
          <p14:tracePt t="59102" x="4224338" y="4303713"/>
          <p14:tracePt t="59122" x="4224338" y="4276725"/>
          <p14:tracePt t="59142" x="4232275" y="4259263"/>
          <p14:tracePt t="59161" x="4232275" y="4251325"/>
          <p14:tracePt t="59649" x="4232275" y="4241800"/>
          <p14:tracePt t="59746" x="4241800" y="4224338"/>
          <p14:tracePt t="59766" x="4259263" y="4205288"/>
          <p14:tracePt t="59787" x="4268788" y="4187825"/>
          <p14:tracePt t="59809" x="4295775" y="4170363"/>
          <p14:tracePt t="59830" x="4322763" y="4143375"/>
          <p14:tracePt t="59850" x="4330700" y="4143375"/>
          <p14:tracePt t="59870" x="4330700" y="4133850"/>
          <p14:tracePt t="60707" x="4286250" y="4133850"/>
          <p14:tracePt t="60727" x="4089400" y="4170363"/>
          <p14:tracePt t="60748" x="3732213" y="4232275"/>
          <p14:tracePt t="60769" x="3446463" y="4259263"/>
          <p14:tracePt t="60788" x="3295650" y="4241800"/>
          <p14:tracePt t="60809" x="3098800" y="4197350"/>
          <p14:tracePt t="60830" x="2946400" y="4143375"/>
          <p14:tracePt t="60849" x="2840038" y="4125913"/>
          <p14:tracePt t="60852" x="2795588" y="4108450"/>
          <p14:tracePt t="60876" x="2652713" y="4054475"/>
          <p14:tracePt t="60909" x="2581275" y="4000500"/>
          <p14:tracePt t="60928" x="2544763" y="3965575"/>
          <p14:tracePt t="60947" x="2517775" y="3938588"/>
          <p14:tracePt t="60967" x="2490788" y="3919538"/>
          <p14:tracePt t="60987" x="2384425" y="3884613"/>
          <p14:tracePt t="61007" x="2259013" y="3867150"/>
          <p14:tracePt t="61026" x="2224088" y="3867150"/>
          <p14:tracePt t="61046" x="2197100" y="3867150"/>
          <p14:tracePt t="61065" x="2187575" y="3875088"/>
          <p14:tracePt t="61084" x="2187575" y="3884613"/>
          <p14:tracePt t="61317" x="2197100" y="3894138"/>
          <p14:tracePt t="61338" x="2241550" y="3956050"/>
          <p14:tracePt t="61361" x="2295525" y="4017963"/>
          <p14:tracePt t="61364" x="2322513" y="4054475"/>
          <p14:tracePt t="61387" x="2411413" y="4160838"/>
          <p14:tracePt t="61409" x="2465388" y="4214813"/>
          <p14:tracePt t="61430" x="2490788" y="4241800"/>
          <p14:tracePt t="61459" x="2562225" y="4268788"/>
          <p14:tracePt t="61480" x="2616200" y="4276725"/>
          <p14:tracePt t="61503" x="2652713" y="4276725"/>
          <p14:tracePt t="61525" x="2687638" y="4259263"/>
          <p14:tracePt t="61545" x="2714625" y="4232275"/>
          <p14:tracePt t="61565" x="2751138" y="4205288"/>
          <p14:tracePt t="61583" x="2776538" y="4187825"/>
          <p14:tracePt t="61603" x="2830513" y="4160838"/>
          <p14:tracePt t="61622" x="2894013" y="4160838"/>
          <p14:tracePt t="61641" x="3081338" y="4179888"/>
          <p14:tracePt t="61660" x="3232150" y="4197350"/>
          <p14:tracePt t="61680" x="3394075" y="4214813"/>
          <p14:tracePt t="61700" x="3419475" y="4214813"/>
          <p14:tracePt t="61720" x="3429000" y="4214813"/>
          <p14:tracePt t="61769" x="3429000" y="4205288"/>
          <p14:tracePt t="61790" x="3419475" y="4197350"/>
          <p14:tracePt t="61810" x="3411538" y="4187825"/>
          <p14:tracePt t="61848" x="3402013" y="4179888"/>
          <p14:tracePt t="61870" x="3394075" y="4170363"/>
          <p14:tracePt t="62065" x="3402013" y="4179888"/>
          <p14:tracePt t="62083" x="3419475" y="4205288"/>
          <p14:tracePt t="62102" x="3465513" y="4241800"/>
          <p14:tracePt t="62121" x="3490913" y="4268788"/>
          <p14:tracePt t="62141" x="3527425" y="4286250"/>
          <p14:tracePt t="62160" x="3544888" y="4295775"/>
          <p14:tracePt t="62181" x="3581400" y="4313238"/>
          <p14:tracePt t="62201" x="3616325" y="4330700"/>
          <p14:tracePt t="62219" x="3633788" y="4340225"/>
          <p14:tracePt t="62238" x="3660775" y="4357688"/>
          <p14:tracePt t="62258" x="3697288" y="4375150"/>
          <p14:tracePt t="62277" x="3724275" y="4384675"/>
          <p14:tracePt t="62297" x="3776663" y="4411663"/>
          <p14:tracePt t="62316" x="3830638" y="4429125"/>
          <p14:tracePt t="62335" x="3875088" y="4429125"/>
          <p14:tracePt t="62355" x="3911600" y="4429125"/>
          <p14:tracePt t="62358" x="3919538" y="4429125"/>
          <p14:tracePt t="62376" x="3938588" y="4429125"/>
          <p14:tracePt t="62396" x="3973513" y="4419600"/>
          <p14:tracePt t="62415" x="3990975" y="4411663"/>
          <p14:tracePt t="62434" x="4027488" y="4394200"/>
          <p14:tracePt t="62453" x="4054475" y="4367213"/>
          <p14:tracePt t="62473" x="4089400" y="4348163"/>
          <p14:tracePt t="62491" x="4116388" y="4340225"/>
          <p14:tracePt t="62510" x="4152900" y="4322763"/>
          <p14:tracePt t="62529" x="4170363" y="4303713"/>
          <p14:tracePt t="62549" x="4205288" y="4295775"/>
          <p14:tracePt t="62568" x="4224338" y="4286250"/>
          <p14:tracePt t="62587" x="4232275" y="4276725"/>
          <p14:tracePt t="62606" x="4268788" y="4259263"/>
          <p14:tracePt t="62625" x="4276725" y="4232275"/>
          <p14:tracePt t="62645" x="4313238" y="4197350"/>
          <p14:tracePt t="62663" x="4322763" y="4187825"/>
          <p14:tracePt t="62683" x="4330700" y="4170363"/>
          <p14:tracePt t="62702" x="4340225" y="4160838"/>
          <p14:tracePt t="62753" x="4340225" y="4152900"/>
          <p14:tracePt t="66521" x="4330700" y="4152900"/>
          <p14:tracePt t="66542" x="4232275" y="4133850"/>
          <p14:tracePt t="66564" x="4089400" y="4089400"/>
          <p14:tracePt t="66588" x="3929063" y="4044950"/>
          <p14:tracePt t="66611" x="3776663" y="4010025"/>
          <p14:tracePt t="66634" x="3705225" y="3973513"/>
          <p14:tracePt t="66656" x="3697288" y="3965575"/>
          <p14:tracePt t="66730" x="3697288" y="3956050"/>
          <p14:tracePt t="66752" x="3616325" y="3938588"/>
          <p14:tracePt t="66773" x="3446463" y="3902075"/>
          <p14:tracePt t="66796" x="3232150" y="3884613"/>
          <p14:tracePt t="66818" x="3044825" y="3867150"/>
          <p14:tracePt t="66841" x="2973388" y="3894138"/>
          <p14:tracePt t="66863" x="2955925" y="3911600"/>
          <p14:tracePt t="66885" x="2946400" y="3919538"/>
          <p14:tracePt t="66888" x="2946400" y="3938588"/>
          <p14:tracePt t="66910" x="2911475" y="3983038"/>
          <p14:tracePt t="66933" x="2894013" y="4037013"/>
          <p14:tracePt t="66955" x="2874963" y="4071938"/>
          <p14:tracePt t="66977" x="2867025" y="4089400"/>
          <p14:tracePt t="66999" x="2857500" y="4108450"/>
          <p14:tracePt t="67329" x="2857500" y="4116388"/>
          <p14:tracePt t="67350" x="2894013" y="4143375"/>
          <p14:tracePt t="67373" x="2928938" y="4179888"/>
          <p14:tracePt t="67395" x="2955925" y="4197350"/>
          <p14:tracePt t="67396" x="2973388" y="4205288"/>
          <p14:tracePt t="67419" x="3000375" y="4205288"/>
          <p14:tracePt t="67442" x="3054350" y="4205288"/>
          <p14:tracePt t="67465" x="3108325" y="4197350"/>
          <p14:tracePt t="67486" x="3160713" y="4197350"/>
          <p14:tracePt t="67511" x="3205163" y="4197350"/>
          <p14:tracePt t="67538" x="3214688" y="4197350"/>
          <p14:tracePt t="67581" x="3224213" y="4197350"/>
          <p14:tracePt t="67603" x="3259138" y="4187825"/>
          <p14:tracePt t="67624" x="3268663" y="4187825"/>
          <p14:tracePt t="67870" x="3276600" y="4187825"/>
          <p14:tracePt t="67893" x="3322638" y="4205288"/>
          <p14:tracePt t="67921" x="3517900" y="4303713"/>
          <p14:tracePt t="67945" x="3660775" y="4348163"/>
          <p14:tracePt t="67968" x="3768725" y="4367213"/>
          <p14:tracePt t="67990" x="3830638" y="4367213"/>
          <p14:tracePt t="68020" x="3875088" y="4340225"/>
          <p14:tracePt t="68043" x="3919538" y="4313238"/>
          <p14:tracePt t="68066" x="3956050" y="4295775"/>
          <p14:tracePt t="68089" x="4000500" y="4276725"/>
          <p14:tracePt t="68110" x="4062413" y="4268788"/>
          <p14:tracePt t="68133" x="4214813" y="4259263"/>
          <p14:tracePt t="68154" x="4322763" y="4232275"/>
          <p14:tracePt t="68248" x="4330700" y="4232275"/>
          <p14:tracePt t="68269" x="4330700" y="4224338"/>
          <p14:tracePt t="68340" x="4330700" y="4214813"/>
          <p14:tracePt t="69520" x="4367213" y="4170363"/>
          <p14:tracePt t="69541" x="4419600" y="4062413"/>
          <p14:tracePt t="69565" x="4633913" y="3840163"/>
          <p14:tracePt t="69588" x="4759325" y="3732213"/>
          <p14:tracePt t="69611" x="4965700" y="3554413"/>
          <p14:tracePt t="69635" x="5081588" y="3473450"/>
          <p14:tracePt t="69657" x="5133975" y="3438525"/>
          <p14:tracePt t="69669" x="5170488" y="3411538"/>
          <p14:tracePt t="69702" x="5251450" y="3375025"/>
          <p14:tracePt t="69718" x="5313363" y="3375025"/>
          <p14:tracePt t="69735" x="5419725" y="3394075"/>
          <p14:tracePt t="69752" x="5500688" y="3429000"/>
          <p14:tracePt t="69768" x="5608638" y="3455988"/>
          <p14:tracePt t="69785" x="5697538" y="3473450"/>
          <p14:tracePt t="69802" x="5768975" y="3482975"/>
          <p14:tracePt t="69818" x="5830888" y="3482975"/>
          <p14:tracePt t="69835" x="5875338" y="3473450"/>
          <p14:tracePt t="69852" x="5919788" y="3438525"/>
          <p14:tracePt t="69868" x="5946775" y="3411538"/>
          <p14:tracePt t="69885" x="5973763" y="3394075"/>
          <p14:tracePt t="69902" x="5991225" y="3394075"/>
          <p14:tracePt t="69988" x="5991225" y="3384550"/>
          <p14:tracePt t="70958" x="5991225" y="3375025"/>
          <p14:tracePt t="70968" x="5983288" y="3375025"/>
          <p14:tracePt t="70984" x="5929313" y="3348038"/>
          <p14:tracePt t="71001" x="5830888" y="3313113"/>
          <p14:tracePt t="71035" x="5348288" y="3313113"/>
          <p14:tracePt t="71067" x="4884738" y="3438525"/>
          <p14:tracePt t="71101" x="4581525" y="3652838"/>
          <p14:tracePt t="71122" x="4438650" y="3840163"/>
          <p14:tracePt t="71142" x="4384675" y="3946525"/>
          <p14:tracePt t="71162" x="4340225" y="4037013"/>
          <p14:tracePt t="71182" x="4295775" y="4108450"/>
          <p14:tracePt t="71201" x="4268788" y="4143375"/>
          <p14:tracePt t="71222" x="4232275" y="4187825"/>
          <p14:tracePt t="71241" x="4205288" y="4214813"/>
          <p14:tracePt t="71261" x="4098925" y="4259263"/>
          <p14:tracePt t="71281" x="3983038" y="4295775"/>
          <p14:tracePt t="71300" x="3795713" y="4348163"/>
          <p14:tracePt t="71320" x="3705225" y="4384675"/>
          <p14:tracePt t="71340" x="3679825" y="4419600"/>
          <p14:tracePt t="71358" x="3679825" y="4429125"/>
          <p14:tracePt t="71436" x="3687763" y="4429125"/>
          <p14:tracePt t="71455" x="3705225" y="4402138"/>
          <p14:tracePt t="71474" x="3759200" y="4357688"/>
          <p14:tracePt t="71493" x="3795713" y="4330700"/>
          <p14:tracePt t="71512" x="3830638" y="4313238"/>
          <p14:tracePt t="71532" x="3857625" y="4295775"/>
          <p14:tracePt t="71551" x="3894138" y="4295775"/>
          <p14:tracePt t="71570" x="3929063" y="4286250"/>
          <p14:tracePt t="71589" x="4037013" y="4259263"/>
          <p14:tracePt t="71610" x="4152900" y="4224338"/>
          <p14:tracePt t="71629" x="4394200" y="4037013"/>
          <p14:tracePt t="71648" x="4633913" y="3822700"/>
          <p14:tracePt t="71669" x="5089525" y="3465513"/>
          <p14:tracePt t="71688" x="5322888" y="3286125"/>
          <p14:tracePt t="71708" x="5527675" y="3108325"/>
          <p14:tracePt t="71717" x="5581650" y="3071813"/>
          <p14:tracePt t="71734" x="5643563" y="3036888"/>
          <p14:tracePt t="71750" x="5688013" y="3009900"/>
          <p14:tracePt t="71767" x="5697538" y="3009900"/>
          <p14:tracePt t="71784" x="5715000" y="3000375"/>
          <p14:tracePt t="71800" x="5732463" y="3000375"/>
          <p14:tracePt t="71817" x="5751513" y="3000375"/>
          <p14:tracePt t="71834" x="5776913" y="3000375"/>
          <p14:tracePt t="71851" x="5840413" y="3000375"/>
          <p14:tracePt t="71867" x="6037263" y="2965450"/>
          <p14:tracePt t="71883" x="6197600" y="2928938"/>
          <p14:tracePt t="71900" x="6313488" y="2894013"/>
          <p14:tracePt t="71917" x="6340475" y="2867025"/>
          <p14:tracePt t="71934" x="6348413" y="2857500"/>
          <p14:tracePt t="71950" x="6348413" y="2847975"/>
          <p14:tracePt t="71967" x="6348413" y="2840038"/>
          <p14:tracePt t="72033" x="6340475" y="2840038"/>
          <p14:tracePt t="72038" x="6330950" y="2840038"/>
          <p14:tracePt t="72153" x="6323013" y="2840038"/>
          <p14:tracePt t="72165" x="6313488" y="2840038"/>
          <p14:tracePt t="72172" x="6303963" y="2822575"/>
          <p14:tracePt t="72183" x="6286500" y="2813050"/>
          <p14:tracePt t="72200" x="6259513" y="2786063"/>
          <p14:tracePt t="72216" x="6232525" y="2759075"/>
          <p14:tracePt t="72234" x="6197600" y="2732088"/>
          <p14:tracePt t="72250" x="6180138" y="2724150"/>
          <p14:tracePt t="72267" x="6170613" y="2724150"/>
          <p14:tracePt t="72485" x="6153150" y="2732088"/>
          <p14:tracePt t="72490" x="6134100" y="2741613"/>
          <p14:tracePt t="72500" x="6108700" y="2759075"/>
          <p14:tracePt t="72517" x="6037263" y="2830513"/>
          <p14:tracePt t="72533" x="5929313" y="2938463"/>
          <p14:tracePt t="72550" x="5848350" y="3027363"/>
          <p14:tracePt t="72567" x="5776913" y="3152775"/>
          <p14:tracePt t="72583" x="5741988" y="3224213"/>
          <p14:tracePt t="72599" x="5705475" y="3268663"/>
          <p14:tracePt t="72616" x="5680075" y="3313113"/>
          <p14:tracePt t="72633" x="5626100" y="3348038"/>
          <p14:tracePt t="72650" x="5527675" y="3419475"/>
          <p14:tracePt t="72666" x="5375275" y="3482975"/>
          <p14:tracePt t="72683" x="5276850" y="3536950"/>
          <p14:tracePt t="72699" x="5180013" y="3608388"/>
          <p14:tracePt t="72716" x="5081588" y="3697288"/>
          <p14:tracePt t="72733" x="4983163" y="3786188"/>
          <p14:tracePt t="72749" x="4884738" y="3875088"/>
          <p14:tracePt t="72766" x="4803775" y="3946525"/>
          <p14:tracePt t="72787" x="4768850" y="3983038"/>
          <p14:tracePt t="72831" x="4768850" y="3973513"/>
          <p14:tracePt t="72849" x="4795838" y="3911600"/>
          <p14:tracePt t="72868" x="4911725" y="3751263"/>
          <p14:tracePt t="72887" x="5027613" y="3652838"/>
          <p14:tracePt t="72899" x="5089525" y="3589338"/>
          <p14:tracePt t="72916" x="5322888" y="3429000"/>
          <p14:tracePt t="72932" x="5527675" y="3313113"/>
          <p14:tracePt t="72949" x="5751513" y="3197225"/>
          <p14:tracePt t="72966" x="5919788" y="3108325"/>
          <p14:tracePt t="72983" x="6027738" y="3044825"/>
          <p14:tracePt t="73000" x="6153150" y="2973388"/>
          <p14:tracePt t="73016" x="6188075" y="2946400"/>
          <p14:tracePt t="73032" x="6224588" y="2919413"/>
          <p14:tracePt t="73049" x="6251575" y="2894013"/>
          <p14:tracePt t="73066" x="6269038" y="2874963"/>
          <p14:tracePt t="73082" x="6276975" y="2867025"/>
          <p14:tracePt t="73218" x="6269038" y="2867025"/>
          <p14:tracePt t="73225" x="6251575" y="2867025"/>
          <p14:tracePt t="73236" x="6242050" y="2867025"/>
          <p14:tracePt t="73249" x="6215063" y="2857500"/>
          <p14:tracePt t="73266" x="6188075" y="2847975"/>
          <p14:tracePt t="73283" x="6153150" y="2847975"/>
          <p14:tracePt t="73300" x="6143625" y="2847975"/>
          <p14:tracePt t="73316" x="6134100" y="2847975"/>
          <p14:tracePt t="73500" x="6134100" y="2840038"/>
          <p14:tracePt t="73507" x="6134100" y="2830513"/>
          <p14:tracePt t="73517" x="6134100" y="2813050"/>
          <p14:tracePt t="73532" x="6134100" y="2795588"/>
          <p14:tracePt t="73548" x="6134100" y="2768600"/>
          <p14:tracePt t="73566" x="6134100" y="2751138"/>
          <p14:tracePt t="73582" x="6134100" y="2732088"/>
          <p14:tracePt t="73599" x="6108700" y="2705100"/>
          <p14:tracePt t="73615" x="6089650" y="2697163"/>
          <p14:tracePt t="73632" x="6062663" y="2697163"/>
          <p14:tracePt t="73648" x="6037263" y="2705100"/>
          <p14:tracePt t="73665" x="6018213" y="2732088"/>
          <p14:tracePt t="73682" x="5991225" y="2768600"/>
          <p14:tracePt t="73698" x="5956300" y="2830513"/>
          <p14:tracePt t="73715" x="5946775" y="2884488"/>
          <p14:tracePt t="73732" x="5946775" y="2919413"/>
          <p14:tracePt t="73748" x="5946775" y="2938463"/>
          <p14:tracePt t="73823" x="5956300" y="2928938"/>
          <p14:tracePt t="73831" x="5956300" y="2919413"/>
          <p14:tracePt t="73838" x="5956300" y="2911475"/>
          <p14:tracePt t="73848" x="5956300" y="2901950"/>
          <p14:tracePt t="73865" x="5965825" y="2874963"/>
          <p14:tracePt t="73882" x="5965825" y="2857500"/>
          <p14:tracePt t="73898" x="5965825" y="2830513"/>
          <p14:tracePt t="73902" x="5965825" y="2822575"/>
          <p14:tracePt t="73915" x="5965825" y="2803525"/>
          <p14:tracePt t="73931" x="5956300" y="2795588"/>
          <p14:tracePt t="74116" x="5956300" y="2813050"/>
          <p14:tracePt t="74124" x="5965825" y="2822575"/>
          <p14:tracePt t="74132" x="5965825" y="2830513"/>
          <p14:tracePt t="74148" x="5973763" y="2847975"/>
          <p14:tracePt t="74164" x="5983288" y="2857500"/>
          <p14:tracePt t="74198" x="5983288" y="2867025"/>
          <p14:tracePt t="74402" x="5991225" y="2867025"/>
          <p14:tracePt t="74452" x="5991225" y="2857500"/>
          <p14:tracePt t="74640" x="5991225" y="2847975"/>
          <p14:tracePt t="75056" x="6000750" y="2847975"/>
          <p14:tracePt t="75064" x="6000750" y="2867025"/>
          <p14:tracePt t="75072" x="6010275" y="2874963"/>
          <p14:tracePt t="75080" x="6018213" y="2884488"/>
          <p14:tracePt t="75097" x="6037263" y="2911475"/>
          <p14:tracePt t="75114" x="6054725" y="2928938"/>
          <p14:tracePt t="75130" x="6054725" y="2938463"/>
          <p14:tracePt t="75147" x="6062663" y="2946400"/>
          <p14:tracePt t="75214" x="6081713" y="2965450"/>
          <p14:tracePt t="75247" x="6134100" y="3000375"/>
          <p14:tracePt t="75265" x="6161088" y="3017838"/>
          <p14:tracePt t="75336" x="6170613" y="3017838"/>
          <p14:tracePt t="75347" x="6180138" y="3017838"/>
          <p14:tracePt t="75356" x="6188075" y="3017838"/>
          <p14:tracePt t="75364" x="6205538" y="3017838"/>
          <p14:tracePt t="75380" x="6224588" y="3009900"/>
          <p14:tracePt t="75397" x="6251575" y="2990850"/>
          <p14:tracePt t="75414" x="6276975" y="2982913"/>
          <p14:tracePt t="75431" x="6303963" y="2973388"/>
          <p14:tracePt t="75433" x="6313488" y="2973388"/>
          <p14:tracePt t="75447" x="6340475" y="2946400"/>
          <p14:tracePt t="75464" x="6357938" y="2938463"/>
          <p14:tracePt t="75480" x="6375400" y="2928938"/>
          <p14:tracePt t="75497" x="6384925" y="2919413"/>
          <p14:tracePt t="75550" x="6384925" y="2911475"/>
          <p14:tracePt t="75559" x="6394450" y="2911475"/>
          <p14:tracePt t="75568" x="6402388" y="2901950"/>
          <p14:tracePt t="75580" x="6402388" y="2894013"/>
          <p14:tracePt t="75597" x="6411913" y="2884488"/>
          <p14:tracePt t="75614" x="6411913" y="2867025"/>
          <p14:tracePt t="75631" x="6419850" y="2867025"/>
          <p14:tracePt t="75647" x="6419850" y="2857500"/>
          <p14:tracePt t="75663" x="6429375" y="2857500"/>
          <p14:tracePt t="75681" x="6438900" y="2847975"/>
          <p14:tracePt t="75697" x="6438900" y="2840038"/>
          <p14:tracePt t="75804" x="6438900" y="2830513"/>
          <p14:tracePt t="76169" x="6446838" y="2830513"/>
          <p14:tracePt t="76176" x="6446838" y="2840038"/>
          <p14:tracePt t="76184" x="6446838" y="2847975"/>
          <p14:tracePt t="76197" x="6465888" y="2867025"/>
          <p14:tracePt t="76230" x="6473825" y="2894013"/>
          <p14:tracePt t="76247" x="6473825" y="2901950"/>
          <p14:tracePt t="76263" x="6483350" y="2901950"/>
          <p14:tracePt t="76280" x="6483350" y="2919413"/>
          <p14:tracePt t="76314" x="6510338" y="2965450"/>
          <p14:tracePt t="76347" x="6527800" y="3000375"/>
          <p14:tracePt t="76380" x="6562725" y="3027363"/>
          <p14:tracePt t="76396" x="6589713" y="3044825"/>
          <p14:tracePt t="76413" x="6599238" y="3044825"/>
          <p14:tracePt t="76429" x="6616700" y="3044825"/>
          <p14:tracePt t="76447" x="6626225" y="3044825"/>
          <p14:tracePt t="76488" x="6634163" y="3044825"/>
          <p14:tracePt t="76501" x="6643688" y="3044825"/>
          <p14:tracePt t="76508" x="6661150" y="3036888"/>
          <p14:tracePt t="76516" x="6670675" y="3036888"/>
          <p14:tracePt t="76530" x="6680200" y="3027363"/>
          <p14:tracePt t="76546" x="6715125" y="3000375"/>
          <p14:tracePt t="76563" x="6724650" y="2990850"/>
          <p14:tracePt t="76596" x="6742113" y="2973388"/>
          <p14:tracePt t="76613" x="6759575" y="2955925"/>
          <p14:tracePt t="76629" x="6777038" y="2938463"/>
          <p14:tracePt t="76646" x="6804025" y="2919413"/>
          <p14:tracePt t="76663" x="6813550" y="2901950"/>
          <p14:tracePt t="76679" x="6823075" y="2884488"/>
          <p14:tracePt t="76697" x="6840538" y="2857500"/>
          <p14:tracePt t="76713" x="6840538" y="2840038"/>
          <p14:tracePt t="76850" x="6813550" y="2840038"/>
          <p14:tracePt t="76856" x="6796088" y="2857500"/>
          <p14:tracePt t="76864" x="6777038" y="2867025"/>
          <p14:tracePt t="76880" x="6715125" y="2894013"/>
          <p14:tracePt t="76896" x="6680200" y="2919413"/>
          <p14:tracePt t="76912" x="6653213" y="2919413"/>
          <p14:tracePt t="76929" x="6643688" y="2919413"/>
          <p14:tracePt t="76973" x="6634163" y="2919413"/>
          <p14:tracePt t="76986" x="6626225" y="2919413"/>
          <p14:tracePt t="76992" x="6616700" y="2911475"/>
          <p14:tracePt t="77007" x="6608763" y="2911475"/>
          <p14:tracePt t="77014" x="6599238" y="2901950"/>
          <p14:tracePt t="77030" x="6589713" y="2894013"/>
          <p14:tracePt t="77046" x="6572250" y="2894013"/>
          <p14:tracePt t="77062" x="6562725" y="2884488"/>
          <p14:tracePt t="77096" x="6562725" y="2874963"/>
          <p14:tracePt t="77180" x="6554788" y="2874963"/>
          <p14:tracePt t="77195" x="6554788" y="2867025"/>
          <p14:tracePt t="77200" x="6537325" y="2857500"/>
          <p14:tracePt t="77212" x="6537325" y="2847975"/>
          <p14:tracePt t="77230" x="6510338" y="2813050"/>
          <p14:tracePt t="77246" x="6500813" y="2795588"/>
          <p14:tracePt t="77262" x="6500813" y="2786063"/>
          <p14:tracePt t="77279" x="6500813" y="2776538"/>
          <p14:tracePt t="77296" x="6491288" y="2768600"/>
          <p14:tracePt t="77914" x="6491288" y="2776538"/>
          <p14:tracePt t="77920" x="6491288" y="2786063"/>
          <p14:tracePt t="77929" x="6491288" y="2795588"/>
          <p14:tracePt t="77945" x="6491288" y="2813050"/>
          <p14:tracePt t="77962" x="6491288" y="2840038"/>
          <p14:tracePt t="77979" x="6491288" y="2857500"/>
          <p14:tracePt t="77996" x="6491288" y="2894013"/>
          <p14:tracePt t="78028" x="6491288" y="2965450"/>
          <p14:tracePt t="78062" x="6491288" y="3017838"/>
          <p14:tracePt t="78095" x="6491288" y="3062288"/>
          <p14:tracePt t="78114" x="6483350" y="3098800"/>
          <p14:tracePt t="78128" x="6483350" y="3125788"/>
          <p14:tracePt t="78145" x="6473825" y="3160713"/>
          <p14:tracePt t="78161" x="6473825" y="3187700"/>
          <p14:tracePt t="78178" x="6473825" y="3224213"/>
          <p14:tracePt t="78195" x="6465888" y="3241675"/>
          <p14:tracePt t="78212" x="6465888" y="3259138"/>
          <p14:tracePt t="78228" x="6465888" y="3276600"/>
          <p14:tracePt t="78245" x="6465888" y="3286125"/>
          <p14:tracePt t="78262" x="6465888" y="3295650"/>
          <p14:tracePt t="78278" x="6465888" y="3322638"/>
          <p14:tracePt t="78295" x="6456363" y="3340100"/>
          <p14:tracePt t="78311" x="6456363" y="3348038"/>
          <p14:tracePt t="78328" x="6456363" y="3367088"/>
          <p14:tracePt t="78345" x="6456363" y="3375025"/>
          <p14:tracePt t="78420" x="6456363" y="3384550"/>
          <p14:tracePt t="78473" x="6456363" y="3367088"/>
          <p14:tracePt t="78483" x="6456363" y="3348038"/>
          <p14:tracePt t="78495" x="6456363" y="3322638"/>
          <p14:tracePt t="78511" x="6456363" y="3286125"/>
          <p14:tracePt t="78528" x="6456363" y="3268663"/>
          <p14:tracePt t="78544" x="6465888" y="3241675"/>
          <p14:tracePt t="78561" x="6473825" y="3214688"/>
          <p14:tracePt t="78578" x="6483350" y="3179763"/>
          <p14:tracePt t="78595" x="6500813" y="3133725"/>
          <p14:tracePt t="78612" x="6518275" y="3054350"/>
          <p14:tracePt t="78628" x="6527800" y="3009900"/>
          <p14:tracePt t="78645" x="6537325" y="2982913"/>
          <p14:tracePt t="78661" x="6545263" y="2946400"/>
          <p14:tracePt t="78678" x="6554788" y="2919413"/>
          <p14:tracePt t="78695" x="6562725" y="2901950"/>
          <p14:tracePt t="78712" x="6562725" y="2867025"/>
          <p14:tracePt t="78728" x="6562725" y="2840038"/>
          <p14:tracePt t="78745" x="6562725" y="2822575"/>
          <p14:tracePt t="78761" x="6562725" y="2813050"/>
          <p14:tracePt t="78979" x="6562725" y="2822575"/>
          <p14:tracePt t="78987" x="6562725" y="2840038"/>
          <p14:tracePt t="78995" x="6562725" y="2867025"/>
          <p14:tracePt t="79011" x="6572250" y="2919413"/>
          <p14:tracePt t="79027" x="6572250" y="3009900"/>
          <p14:tracePt t="79044" x="6572250" y="3062288"/>
          <p14:tracePt t="79061" x="6572250" y="3116263"/>
          <p14:tracePt t="79078" x="6572250" y="3152775"/>
          <p14:tracePt t="79094" x="6572250" y="3205163"/>
          <p14:tracePt t="79111" x="6572250" y="3232150"/>
          <p14:tracePt t="79127" x="6572250" y="3268663"/>
          <p14:tracePt t="79144" x="6572250" y="3286125"/>
          <p14:tracePt t="79161" x="6572250" y="3313113"/>
          <p14:tracePt t="79178" x="6562725" y="3340100"/>
          <p14:tracePt t="79194" x="6562725" y="3348038"/>
          <p14:tracePt t="79458" x="6572250" y="3348038"/>
          <p14:tracePt t="79468" x="6572250" y="3340100"/>
          <p14:tracePt t="79479" x="6581775" y="3340100"/>
          <p14:tracePt t="79494" x="6589713" y="3330575"/>
          <p14:tracePt t="79510" x="6616700" y="3313113"/>
          <p14:tracePt t="79527" x="6643688" y="3276600"/>
          <p14:tracePt t="79544" x="6670675" y="3251200"/>
          <p14:tracePt t="79560" x="6697663" y="3214688"/>
          <p14:tracePt t="79578" x="6732588" y="3160713"/>
          <p14:tracePt t="79594" x="6759575" y="3125788"/>
          <p14:tracePt t="79610" x="6786563" y="3089275"/>
          <p14:tracePt t="79627" x="6813550" y="3054350"/>
          <p14:tracePt t="79644" x="6831013" y="3027363"/>
          <p14:tracePt t="79660" x="6848475" y="3009900"/>
          <p14:tracePt t="79677" x="6858000" y="3009900"/>
          <p14:tracePt t="79699" x="6858000" y="3000375"/>
          <p14:tracePt t="79710" x="6858000" y="2990850"/>
          <p14:tracePt t="79728" x="6867525" y="2973388"/>
          <p14:tracePt t="79745" x="6867525" y="2946400"/>
          <p14:tracePt t="79760" x="6875463" y="2919413"/>
          <p14:tracePt t="79777" x="6875463" y="2894013"/>
          <p14:tracePt t="79970" x="6875463" y="2884488"/>
          <p14:tracePt t="79986" x="6875463" y="2874963"/>
          <p14:tracePt t="79993" x="6875463" y="2867025"/>
          <p14:tracePt t="80001" x="6884988" y="2857500"/>
          <p14:tracePt t="80010" x="6884988" y="2847975"/>
          <p14:tracePt t="80027" x="6884988" y="2822575"/>
          <p14:tracePt t="80044" x="6884988" y="2795588"/>
          <p14:tracePt t="80060" x="6884988" y="2776538"/>
          <p14:tracePt t="80076" x="6884988" y="2759075"/>
          <p14:tracePt t="80094" x="6884988" y="2751138"/>
          <p14:tracePt t="80190" x="6884988" y="2759075"/>
          <p14:tracePt t="80197" x="6884988" y="2786063"/>
          <p14:tracePt t="80210" x="6884988" y="2803525"/>
          <p14:tracePt t="80227" x="6894513" y="2840038"/>
          <p14:tracePt t="80244" x="6911975" y="2901950"/>
          <p14:tracePt t="80260" x="6919913" y="2965450"/>
          <p14:tracePt t="80276" x="6919913" y="3036888"/>
          <p14:tracePt t="80293" x="6929438" y="3125788"/>
          <p14:tracePt t="80310" x="6929438" y="3197225"/>
          <p14:tracePt t="80327" x="6929438" y="3259138"/>
          <p14:tracePt t="80343" x="6929438" y="3276600"/>
          <p14:tracePt t="80360" x="6929438" y="3295650"/>
          <p14:tracePt t="80488" x="6929438" y="3286125"/>
          <p14:tracePt t="80497" x="6929438" y="3251200"/>
          <p14:tracePt t="80510" x="6919913" y="3160713"/>
          <p14:tracePt t="80527" x="6911975" y="3044825"/>
          <p14:tracePt t="80543" x="6902450" y="2919413"/>
          <p14:tracePt t="80560" x="6884988" y="2786063"/>
          <p14:tracePt t="80576" x="6875463" y="2687638"/>
          <p14:tracePt t="80593" x="6867525" y="2608263"/>
          <p14:tracePt t="80610" x="6858000" y="2562225"/>
          <p14:tracePt t="80627" x="6858000" y="2544763"/>
          <p14:tracePt t="80720" x="6858000" y="2589213"/>
          <p14:tracePt t="80727" x="6858000" y="2652713"/>
          <p14:tracePt t="80737" x="6858000" y="2724150"/>
          <p14:tracePt t="80743" x="6858000" y="2830513"/>
          <p14:tracePt t="80759" x="6858000" y="3054350"/>
          <p14:tracePt t="80776" x="6858000" y="3259138"/>
          <p14:tracePt t="80793" x="6858000" y="3411538"/>
          <p14:tracePt t="80810" x="6840538" y="3509963"/>
          <p14:tracePt t="80826" x="6831013" y="3554413"/>
          <p14:tracePt t="80843" x="6831013" y="3562350"/>
          <p14:tracePt t="80885" x="6831013" y="3554413"/>
          <p14:tracePt t="80895" x="6831013" y="3544888"/>
          <p14:tracePt t="80909" x="6840538" y="3500438"/>
          <p14:tracePt t="80926" x="6848475" y="3455988"/>
          <p14:tracePt t="80943" x="6867525" y="3394075"/>
          <p14:tracePt t="80960" x="6902450" y="3340100"/>
          <p14:tracePt t="80976" x="6965950" y="3251200"/>
          <p14:tracePt t="80979" x="7000875" y="3214688"/>
          <p14:tracePt t="80992" x="7054850" y="3170238"/>
          <p14:tracePt t="81009" x="7205663" y="3081338"/>
          <p14:tracePt t="81026" x="7259638" y="3044825"/>
          <p14:tracePt t="81043" x="7286625" y="3017838"/>
          <p14:tracePt t="81059" x="7304088" y="3000375"/>
          <p14:tracePt t="81076" x="7304088" y="2990850"/>
          <p14:tracePt t="81093" x="7313613" y="2982913"/>
          <p14:tracePt t="81109" x="7313613" y="2973388"/>
          <p14:tracePt t="81126" x="7331075" y="2946400"/>
          <p14:tracePt t="81142" x="7348538" y="2928938"/>
          <p14:tracePt t="81159" x="7348538" y="2911475"/>
          <p14:tracePt t="81176" x="7348538" y="2894013"/>
          <p14:tracePt t="81193" x="7348538" y="2874963"/>
          <p14:tracePt t="81209" x="7358063" y="2867025"/>
          <p14:tracePt t="81226" x="7358063" y="2830513"/>
          <p14:tracePt t="81242" x="7358063" y="2813050"/>
          <p14:tracePt t="81352" x="7358063" y="2822575"/>
          <p14:tracePt t="81357" x="7348538" y="2830513"/>
          <p14:tracePt t="81366" x="7348538" y="2847975"/>
          <p14:tracePt t="81376" x="7340600" y="2857500"/>
          <p14:tracePt t="81392" x="7331075" y="2884488"/>
          <p14:tracePt t="81409" x="7331075" y="2894013"/>
          <p14:tracePt t="81426" x="7331075" y="2911475"/>
          <p14:tracePt t="81522" x="7331075" y="2894013"/>
          <p14:tracePt t="81527" x="7331075" y="2884488"/>
          <p14:tracePt t="81543" x="7331075" y="2847975"/>
          <p14:tracePt t="81559" x="7331075" y="2830513"/>
          <p14:tracePt t="81575" x="7331075" y="2803525"/>
          <p14:tracePt t="81653" x="7331075" y="2813050"/>
          <p14:tracePt t="81660" x="7331075" y="2867025"/>
          <p14:tracePt t="81668" x="7340600" y="2938463"/>
          <p14:tracePt t="81676" x="7348538" y="3009900"/>
          <p14:tracePt t="81692" x="7367588" y="3143250"/>
          <p14:tracePt t="81709" x="7375525" y="3259138"/>
          <p14:tracePt t="81726" x="7375525" y="3313113"/>
          <p14:tracePt t="81742" x="7375525" y="3330575"/>
          <p14:tracePt t="81759" x="7375525" y="3357563"/>
          <p14:tracePt t="81827" x="7367588" y="3357563"/>
          <p14:tracePt t="81847" x="7367588" y="3330575"/>
          <p14:tracePt t="81856" x="7358063" y="3286125"/>
          <p14:tracePt t="81867" x="7358063" y="3232150"/>
          <p14:tracePt t="81878" x="7358063" y="3089275"/>
          <p14:tracePt t="81892" x="7348538" y="2973388"/>
          <p14:tracePt t="81909" x="7348538" y="2867025"/>
          <p14:tracePt t="81925" x="7348538" y="2768600"/>
          <p14:tracePt t="81942" x="7348538" y="2714625"/>
          <p14:tracePt t="81959" x="7340600" y="2697163"/>
          <p14:tracePt t="82012" x="7340600" y="2705100"/>
          <p14:tracePt t="82020" x="7340600" y="2724150"/>
          <p14:tracePt t="82027" x="7331075" y="2741613"/>
          <p14:tracePt t="82042" x="7323138" y="2776538"/>
          <p14:tracePt t="82058" x="7313613" y="2955925"/>
          <p14:tracePt t="82075" x="7313613" y="3098800"/>
          <p14:tracePt t="82092" x="7313613" y="3232150"/>
          <p14:tracePt t="82109" x="7313613" y="3303588"/>
          <p14:tracePt t="82125" x="7313613" y="3330575"/>
          <p14:tracePt t="82142" x="7313613" y="3340100"/>
          <p14:tracePt t="82200" x="7331075" y="3330575"/>
          <p14:tracePt t="82210" x="7375525" y="3286125"/>
          <p14:tracePt t="82225" x="7491413" y="3179763"/>
          <p14:tracePt t="82241" x="7661275" y="3062288"/>
          <p14:tracePt t="82259" x="7894638" y="2901950"/>
          <p14:tracePt t="82275" x="8001000" y="2867025"/>
          <p14:tracePt t="82291" x="8054975" y="2830513"/>
          <p14:tracePt t="82308" x="8081963" y="2822575"/>
          <p14:tracePt t="82325" x="8099425" y="2813050"/>
          <p14:tracePt t="82343" x="8126413" y="2813050"/>
          <p14:tracePt t="82359" x="8153400" y="2803525"/>
          <p14:tracePt t="82376" x="8161338" y="2803525"/>
          <p14:tracePt t="82392" x="8188325" y="2795588"/>
          <p14:tracePt t="82408" x="8215313" y="2795588"/>
          <p14:tracePt t="82425" x="8232775" y="2795588"/>
          <p14:tracePt t="82474" x="8232775" y="2786063"/>
          <p14:tracePt t="82498" x="8242300" y="2776538"/>
          <p14:tracePt t="82519" x="8242300" y="2768600"/>
          <p14:tracePt t="82604" x="8224838" y="2776538"/>
          <p14:tracePt t="82612" x="8215313" y="2786063"/>
          <p14:tracePt t="82625" x="8215313" y="2795588"/>
          <p14:tracePt t="82641" x="8170863" y="2830513"/>
          <p14:tracePt t="82658" x="8153400" y="2847975"/>
          <p14:tracePt t="82675" x="8134350" y="2857500"/>
          <p14:tracePt t="82693" x="8134350" y="2867025"/>
          <p14:tracePt t="82708" x="8126413" y="2867025"/>
          <p14:tracePt t="82786" x="8108950" y="2867025"/>
          <p14:tracePt t="82795" x="8099425" y="2847975"/>
          <p14:tracePt t="82808" x="8072438" y="2822575"/>
          <p14:tracePt t="82825" x="8045450" y="2795588"/>
          <p14:tracePt t="82841" x="8037513" y="2776538"/>
          <p14:tracePt t="82858" x="8037513" y="2768600"/>
          <p14:tracePt t="82875" x="8027988" y="2751138"/>
          <p14:tracePt t="82891" x="8027988" y="2732088"/>
          <p14:tracePt t="82908" x="8027988" y="2714625"/>
          <p14:tracePt t="83000" x="8027988" y="2724150"/>
          <p14:tracePt t="83006" x="8045450" y="2741613"/>
          <p14:tracePt t="83014" x="8045450" y="2776538"/>
          <p14:tracePt t="83024" x="8045450" y="2803525"/>
          <p14:tracePt t="83041" x="8062913" y="2894013"/>
          <p14:tracePt t="83058" x="8072438" y="2990850"/>
          <p14:tracePt t="83075" x="8072438" y="3125788"/>
          <p14:tracePt t="83091" x="8072438" y="3187700"/>
          <p14:tracePt t="83107" x="8072438" y="3224213"/>
          <p14:tracePt t="83124" x="8072438" y="3251200"/>
          <p14:tracePt t="83141" x="8072438" y="3268663"/>
          <p14:tracePt t="83174" x="8072438" y="3276600"/>
          <p14:tracePt t="83284" x="8072438" y="3241675"/>
          <p14:tracePt t="83295" x="8072438" y="3197225"/>
          <p14:tracePt t="83308" x="8099425" y="3089275"/>
          <p14:tracePt t="83324" x="8126413" y="2990850"/>
          <p14:tracePt t="83341" x="8143875" y="2874963"/>
          <p14:tracePt t="83357" x="8153400" y="2776538"/>
          <p14:tracePt t="83374" x="8153400" y="2724150"/>
          <p14:tracePt t="83391" x="8153400" y="2705100"/>
          <p14:tracePt t="83451" x="8153400" y="2724150"/>
          <p14:tracePt t="83458" x="8153400" y="2751138"/>
          <p14:tracePt t="83466" x="8143875" y="2795588"/>
          <p14:tracePt t="83476" x="8134350" y="2857500"/>
          <p14:tracePt t="83490" x="8099425" y="3009900"/>
          <p14:tracePt t="83507" x="8072438" y="3179763"/>
          <p14:tracePt t="83524" x="8054975" y="3303588"/>
          <p14:tracePt t="83540" x="8037513" y="3375025"/>
          <p14:tracePt t="83558" x="8027988" y="3429000"/>
          <p14:tracePt t="83591" x="8027988" y="3438525"/>
          <p14:tracePt t="83654" x="8018463" y="3438525"/>
          <p14:tracePt t="83665" x="8018463" y="3411538"/>
          <p14:tracePt t="83677" x="8010525" y="3322638"/>
          <p14:tracePt t="83690" x="8010525" y="3224213"/>
          <p14:tracePt t="83707" x="8010525" y="3125788"/>
          <p14:tracePt t="83723" x="8010525" y="3036888"/>
          <p14:tracePt t="83740" x="8010525" y="2938463"/>
          <p14:tracePt t="83757" x="8018463" y="2840038"/>
          <p14:tracePt t="83774" x="8027988" y="2776538"/>
          <p14:tracePt t="83790" x="8037513" y="2732088"/>
          <p14:tracePt t="83807" x="8037513" y="2724150"/>
          <p14:tracePt t="83884" x="8037513" y="2741613"/>
          <p14:tracePt t="83893" x="8037513" y="2759075"/>
          <p14:tracePt t="83900" x="8037513" y="2776538"/>
          <p14:tracePt t="83907" x="8027988" y="2822575"/>
          <p14:tracePt t="83923" x="8001000" y="2928938"/>
          <p14:tracePt t="83940" x="7966075" y="3054350"/>
          <p14:tracePt t="83957" x="7939088" y="3187700"/>
          <p14:tracePt t="83974" x="7920038" y="3295650"/>
          <p14:tracePt t="83978" x="7920038" y="3348038"/>
          <p14:tracePt t="83990" x="7920038" y="3384550"/>
          <p14:tracePt t="84008" x="7920038" y="3438525"/>
          <p14:tracePt t="84025" x="7920038" y="3455988"/>
          <p14:tracePt t="84101" x="7920038" y="3429000"/>
          <p14:tracePt t="84112" x="7920038" y="3394075"/>
          <p14:tracePt t="84124" x="7920038" y="3295650"/>
          <p14:tracePt t="84140" x="7939088" y="3160713"/>
          <p14:tracePt t="84156" x="7947025" y="3044825"/>
          <p14:tracePt t="84174" x="7956550" y="2919413"/>
          <p14:tracePt t="84190" x="7966075" y="2822575"/>
          <p14:tracePt t="84208" x="7966075" y="2724150"/>
          <p14:tracePt t="84224" x="7966075" y="2705100"/>
          <p14:tracePt t="84240" x="7966075" y="2697163"/>
          <p14:tracePt t="84302" x="7974013" y="2697163"/>
          <p14:tracePt t="84321" x="7974013" y="2714625"/>
          <p14:tracePt t="84330" x="7974013" y="2732088"/>
          <p14:tracePt t="84340" x="7974013" y="2759075"/>
          <p14:tracePt t="84357" x="7983538" y="2857500"/>
          <p14:tracePt t="84374" x="7983538" y="3036888"/>
          <p14:tracePt t="84390" x="7991475" y="3160713"/>
          <p14:tracePt t="84406" x="8001000" y="3259138"/>
          <p14:tracePt t="84423" x="8010525" y="3303588"/>
          <p14:tracePt t="84440" x="8010525" y="3322638"/>
          <p14:tracePt t="84457" x="8010525" y="3330575"/>
          <p14:tracePt t="84524" x="8010525" y="3295650"/>
          <p14:tracePt t="84535" x="8010525" y="3241675"/>
          <p14:tracePt t="84545" x="8018463" y="3143250"/>
          <p14:tracePt t="84557" x="8027988" y="3089275"/>
          <p14:tracePt t="84573" x="8037513" y="2965450"/>
          <p14:tracePt t="84590" x="8054975" y="2867025"/>
          <p14:tracePt t="84607" x="8062913" y="2803525"/>
          <p14:tracePt t="84623" x="8062913" y="2786063"/>
          <p14:tracePt t="84640" x="8062913" y="2776538"/>
          <p14:tracePt t="84719" x="8062913" y="2795588"/>
          <p14:tracePt t="84727" x="8062913" y="2822575"/>
          <p14:tracePt t="84740" x="8062913" y="2867025"/>
          <p14:tracePt t="84756" x="8062913" y="2955925"/>
          <p14:tracePt t="84774" x="8062913" y="3116263"/>
          <p14:tracePt t="84789" x="8062913" y="3214688"/>
          <p14:tracePt t="84806" x="8062913" y="3276600"/>
          <p14:tracePt t="84823" x="8072438" y="3313113"/>
          <p14:tracePt t="84840" x="8072438" y="3322638"/>
          <p14:tracePt t="84856" x="8072438" y="3330575"/>
          <p14:tracePt t="84905" x="8072438" y="3295650"/>
          <p14:tracePt t="84916" x="8072438" y="3259138"/>
          <p14:tracePt t="84927" x="8072438" y="3214688"/>
          <p14:tracePt t="84939" x="8072438" y="3108325"/>
          <p14:tracePt t="84956" x="8072438" y="3009900"/>
          <p14:tracePt t="84973" x="8072438" y="2894013"/>
          <p14:tracePt t="84976" x="8072438" y="2840038"/>
          <p14:tracePt t="84990" x="8081963" y="2759075"/>
          <p14:tracePt t="85006" x="8081963" y="2705100"/>
          <p14:tracePt t="85023" x="8081963" y="2687638"/>
          <p14:tracePt t="85075" x="8089900" y="2687638"/>
          <p14:tracePt t="85083" x="8089900" y="2724150"/>
          <p14:tracePt t="85091" x="8099425" y="2776538"/>
          <p14:tracePt t="85106" x="8099425" y="2884488"/>
          <p14:tracePt t="85123" x="8108950" y="3017838"/>
          <p14:tracePt t="85139" x="8116888" y="3143250"/>
          <p14:tracePt t="85156" x="8126413" y="3224213"/>
          <p14:tracePt t="85173" x="8126413" y="3251200"/>
          <p14:tracePt t="85189" x="8126413" y="3259138"/>
          <p14:tracePt t="85262" x="8126413" y="3251200"/>
          <p14:tracePt t="85273" x="8126413" y="3232150"/>
          <p14:tracePt t="85289" x="8126413" y="3152775"/>
          <p14:tracePt t="85306" x="8143875" y="2965450"/>
          <p14:tracePt t="85323" x="8161338" y="2857500"/>
          <p14:tracePt t="85339" x="8170863" y="2795588"/>
          <p14:tracePt t="85357" x="8170863" y="2776538"/>
          <p14:tracePt t="85372" x="8170863" y="2768600"/>
          <p14:tracePt t="85431" x="8170863" y="2786063"/>
          <p14:tracePt t="85440" x="8170863" y="2803525"/>
          <p14:tracePt t="85447" x="8170863" y="2847975"/>
          <p14:tracePt t="85456" x="8170863" y="2894013"/>
          <p14:tracePt t="85472" x="8170863" y="2990850"/>
          <p14:tracePt t="85489" x="8170863" y="3089275"/>
          <p14:tracePt t="85506" x="8170863" y="3143250"/>
          <p14:tracePt t="85522" x="8170863" y="3152775"/>
          <p14:tracePt t="85539" x="8170863" y="3160713"/>
          <p14:tracePt t="85609" x="8170863" y="3116263"/>
          <p14:tracePt t="85617" x="8170863" y="3071813"/>
          <p14:tracePt t="85626" x="8170863" y="3027363"/>
          <p14:tracePt t="85639" x="8161338" y="2973388"/>
          <p14:tracePt t="85657" x="8143875" y="2822575"/>
          <p14:tracePt t="85672" x="8143875" y="2759075"/>
          <p14:tracePt t="85689" x="8143875" y="2741613"/>
          <p14:tracePt t="85754" x="8134350" y="2741613"/>
          <p14:tracePt t="85761" x="8134350" y="2776538"/>
          <p14:tracePt t="85772" x="8126413" y="2830513"/>
          <p14:tracePt t="85789" x="8126413" y="2938463"/>
          <p14:tracePt t="85806" x="8126413" y="3108325"/>
          <p14:tracePt t="85822" x="8126413" y="3179763"/>
          <p14:tracePt t="85839" x="8134350" y="3214688"/>
          <p14:tracePt t="85856" x="8134350" y="3224213"/>
          <p14:tracePt t="85931" x="8134350" y="3205163"/>
          <p14:tracePt t="85943" x="8134350" y="3187700"/>
          <p14:tracePt t="85957" x="8126413" y="3125788"/>
          <p14:tracePt t="85972" x="8116888" y="3036888"/>
          <p14:tracePt t="85989" x="8116888" y="2965450"/>
          <p14:tracePt t="86006" x="8116888" y="2867025"/>
          <p14:tracePt t="86022" x="8116888" y="2830513"/>
          <p14:tracePt t="86039" x="8116888" y="2822575"/>
          <p14:tracePt t="86116" x="8116888" y="2840038"/>
          <p14:tracePt t="86123" x="8116888" y="2874963"/>
          <p14:tracePt t="86132" x="8116888" y="2901950"/>
          <p14:tracePt t="86139" x="8116888" y="2955925"/>
          <p14:tracePt t="86155" x="8116888" y="2990850"/>
          <p14:tracePt t="86172" x="8116888" y="3009900"/>
          <p14:tracePt t="86189" x="8116888" y="3027363"/>
          <p14:tracePt t="86263" x="8116888" y="3017838"/>
          <p14:tracePt t="86271" x="8116888" y="3009900"/>
          <p14:tracePt t="86277" x="8116888" y="2990850"/>
          <p14:tracePt t="86288" x="8116888" y="2982913"/>
          <p14:tracePt t="86305" x="8116888" y="2955925"/>
          <p14:tracePt t="86322" x="8116888" y="2928938"/>
          <p14:tracePt t="86338" x="8116888" y="2919413"/>
          <p14:tracePt t="86398" x="8126413" y="2919413"/>
          <p14:tracePt t="86461" x="8126413" y="2911475"/>
          <p14:tracePt t="86942" x="8134350" y="2911475"/>
          <p14:tracePt t="86948" x="8143875" y="2911475"/>
          <p14:tracePt t="86963" x="8153400" y="2911475"/>
          <p14:tracePt t="86982" x="8161338" y="2911475"/>
          <p14:tracePt t="86992" x="8170863" y="2928938"/>
          <p14:tracePt t="87005" x="8180388" y="2928938"/>
          <p14:tracePt t="87021" x="8215313" y="2946400"/>
          <p14:tracePt t="87038" x="8242300" y="2965450"/>
          <p14:tracePt t="87071" x="8375650" y="2982913"/>
          <p14:tracePt t="87105" x="8626475" y="3027363"/>
          <p14:tracePt t="87138" x="8848725" y="3044825"/>
          <p14:tracePt t="87154" x="8983663" y="3062288"/>
          <p14:tracePt t="87171" x="9126538" y="3081338"/>
          <p14:tracePt t="87188" x="9259888" y="3098800"/>
          <p14:tracePt t="87204" x="9367838" y="3116263"/>
          <p14:tracePt t="87221" x="9456738" y="3116263"/>
          <p14:tracePt t="87238" x="9483725" y="3116263"/>
          <p14:tracePt t="87254" x="9510713" y="3116263"/>
          <p14:tracePt t="87271" x="9555163" y="3108325"/>
          <p14:tracePt t="87288" x="9653588" y="3081338"/>
          <p14:tracePt t="87305" x="9759950" y="3062288"/>
          <p14:tracePt t="87321" x="9858375" y="3036888"/>
          <p14:tracePt t="87338" x="9983788" y="2990850"/>
          <p14:tracePt t="87354" x="10028238" y="2973388"/>
          <p14:tracePt t="87371" x="10045700" y="2955925"/>
          <p14:tracePt t="87388" x="10055225" y="2928938"/>
          <p14:tracePt t="87405" x="10055225" y="2911475"/>
          <p14:tracePt t="87421" x="10028238" y="2874963"/>
          <p14:tracePt t="87438" x="9929813" y="2840038"/>
          <p14:tracePt t="87454" x="9752013" y="2822575"/>
          <p14:tracePt t="87470" x="9617075" y="2822575"/>
          <p14:tracePt t="87487" x="9528175" y="2847975"/>
          <p14:tracePt t="87504" x="9491663" y="2867025"/>
          <p14:tracePt t="87855" x="9491663" y="2874963"/>
          <p14:tracePt t="87868" x="9491663" y="2884488"/>
          <p14:tracePt t="87876" x="9510713" y="2884488"/>
          <p14:tracePt t="87887" x="9518650" y="2901950"/>
          <p14:tracePt t="87904" x="9555163" y="2919413"/>
          <p14:tracePt t="87921" x="9572625" y="2928938"/>
          <p14:tracePt t="87937" x="9617075" y="2946400"/>
          <p14:tracePt t="87970" x="9705975" y="2965450"/>
          <p14:tracePt t="88003" x="9786938" y="2955925"/>
          <p14:tracePt t="88037" x="9858375" y="2901950"/>
          <p14:tracePt t="88053" x="9920288" y="2874963"/>
          <p14:tracePt t="88070" x="10010775" y="2847975"/>
          <p14:tracePt t="88087" x="10099675" y="2847975"/>
          <p14:tracePt t="88103" x="10171113" y="2840038"/>
          <p14:tracePt t="88120" x="10260013" y="2840038"/>
          <p14:tracePt t="88137" x="10313988" y="2830513"/>
          <p14:tracePt t="88153" x="10375900" y="2830513"/>
          <p14:tracePt t="88170" x="10420350" y="2830513"/>
          <p14:tracePt t="88187" x="10474325" y="2822575"/>
          <p14:tracePt t="88203" x="10545763" y="2822575"/>
          <p14:tracePt t="88220" x="10634663" y="2803525"/>
          <p14:tracePt t="88237" x="10698163" y="2786063"/>
          <p14:tracePt t="88253" x="10733088" y="2776538"/>
          <p14:tracePt t="88270" x="10752138" y="2768600"/>
          <p14:tracePt t="88729" x="10760075" y="2759075"/>
          <p14:tracePt t="88733" x="10769600" y="2759075"/>
          <p14:tracePt t="88742" x="10777538" y="2759075"/>
          <p14:tracePt t="88753" x="10787063" y="2751138"/>
          <p14:tracePt t="88770" x="10814050" y="2751138"/>
          <p14:tracePt t="88788" x="10848975" y="2732088"/>
          <p14:tracePt t="88803" x="10858500" y="2732088"/>
          <p14:tracePt t="88837" x="10895013" y="2714625"/>
          <p14:tracePt t="88870" x="10947400" y="2714625"/>
          <p14:tracePt t="88903" x="11001375" y="2697163"/>
          <p14:tracePt t="88920" x="11028363" y="2697163"/>
          <p14:tracePt t="88936" x="11045825" y="2697163"/>
          <p14:tracePt t="88953" x="11055350" y="2697163"/>
          <p14:tracePt t="88970" x="11072813" y="2697163"/>
          <p14:tracePt t="88986" x="11082338" y="2697163"/>
          <p14:tracePt t="89003" x="11090275" y="2697163"/>
          <p14:tracePt t="89020" x="11126788" y="2697163"/>
          <p14:tracePt t="89036" x="11144250" y="2697163"/>
          <p14:tracePt t="89053" x="11171238" y="2697163"/>
          <p14:tracePt t="89069" x="11188700" y="2705100"/>
          <p14:tracePt t="89086" x="11206163" y="2705100"/>
          <p14:tracePt t="89103" x="11215688" y="2705100"/>
          <p14:tracePt t="89120" x="11242675" y="2714625"/>
          <p14:tracePt t="89136" x="11252200" y="2714625"/>
          <p14:tracePt t="89153" x="11269663" y="2714625"/>
          <p14:tracePt t="89186" x="11269663" y="2724150"/>
          <p14:tracePt t="89206" x="11277600" y="2724150"/>
          <p14:tracePt t="89234" x="11287125" y="2724150"/>
          <p14:tracePt t="89241" x="11296650" y="2724150"/>
          <p14:tracePt t="89253" x="11304588" y="2724150"/>
          <p14:tracePt t="89269" x="11331575" y="2724150"/>
          <p14:tracePt t="89286" x="11349038" y="2724150"/>
          <p14:tracePt t="89303" x="11385550" y="2724150"/>
          <p14:tracePt t="89319" x="11403013" y="2724150"/>
          <p14:tracePt t="89336" x="11430000" y="2724150"/>
          <p14:tracePt t="89352" x="11439525" y="2724150"/>
          <p14:tracePt t="89369" x="11456988" y="2724150"/>
          <p14:tracePt t="89386" x="11466513" y="2724150"/>
          <p14:tracePt t="89674" x="11447463" y="2732088"/>
          <p14:tracePt t="89683" x="11430000" y="2751138"/>
          <p14:tracePt t="89691" x="11420475" y="2759075"/>
          <p14:tracePt t="89703" x="11403013" y="2768600"/>
          <p14:tracePt t="89719" x="11376025" y="2795588"/>
          <p14:tracePt t="89736" x="11341100" y="2830513"/>
          <p14:tracePt t="89769" x="11277600" y="2884488"/>
          <p14:tracePt t="89802" x="11188700" y="2938463"/>
          <p14:tracePt t="89837" x="11090275" y="3000375"/>
          <p14:tracePt t="89852" x="11055350" y="3017838"/>
          <p14:tracePt t="89869" x="11028363" y="3044825"/>
          <p14:tracePt t="89886" x="11001375" y="3062288"/>
          <p14:tracePt t="89902" x="10983913" y="3081338"/>
          <p14:tracePt t="89919" x="10956925" y="3089275"/>
          <p14:tracePt t="89936" x="10920413" y="3089275"/>
          <p14:tracePt t="89952" x="10895013" y="3098800"/>
          <p14:tracePt t="89969" x="10875963" y="3108325"/>
          <p14:tracePt t="89985" x="10848975" y="3108325"/>
          <p14:tracePt t="90002" x="10823575" y="3125788"/>
          <p14:tracePt t="90018" x="10804525" y="3133725"/>
          <p14:tracePt t="90035" x="10777538" y="3143250"/>
          <p14:tracePt t="90052" x="10769600" y="3152775"/>
          <p14:tracePt t="90321" x="10777538" y="3143250"/>
          <p14:tracePt t="90334" x="10777538" y="3133725"/>
          <p14:tracePt t="90343" x="10777538" y="3125788"/>
          <p14:tracePt t="90367" x="10777538" y="3116263"/>
          <p14:tracePt t="90425" x="10777538" y="3108325"/>
          <p14:tracePt t="91163" x="10787063" y="3098800"/>
          <p14:tracePt t="91171" x="10796588" y="3098800"/>
          <p14:tracePt t="91184" x="10804525" y="3089275"/>
          <p14:tracePt t="91202" x="10831513" y="3089275"/>
          <p14:tracePt t="91234" x="10831513" y="3081338"/>
          <p14:tracePt t="91301" x="10831513" y="3071813"/>
          <p14:tracePt t="91397" x="10841038" y="3071813"/>
          <p14:tracePt t="92065" x="10831513" y="3062288"/>
          <p14:tracePt t="92073" x="10725150" y="3044825"/>
          <p14:tracePt t="92084" x="10555288" y="3017838"/>
          <p14:tracePt t="92101" x="10028238" y="2965450"/>
          <p14:tracePt t="92135" x="7885113" y="3009900"/>
          <p14:tracePt t="92167" x="5929313" y="3251200"/>
          <p14:tracePt t="92200" x="4822825" y="3616325"/>
          <p14:tracePt t="92229" x="4241800" y="3938588"/>
          <p14:tracePt t="92258" x="3803650" y="4214813"/>
          <p14:tracePt t="92293" x="3313113" y="4562475"/>
          <p14:tracePt t="92330" x="2955925" y="4759325"/>
          <p14:tracePt t="92350" x="2776538" y="4830763"/>
          <p14:tracePt t="92369" x="2633663" y="4894263"/>
          <p14:tracePt t="92383" x="2455863" y="4938713"/>
          <p14:tracePt t="92400" x="2241550" y="4965700"/>
          <p14:tracePt t="92417" x="2009775" y="4973638"/>
          <p14:tracePt t="92433" x="1758950" y="4991100"/>
          <p14:tracePt t="92450" x="1465263" y="4956175"/>
          <p14:tracePt t="92466" x="1393825" y="4938713"/>
          <p14:tracePt t="92483" x="1366838" y="4919663"/>
          <p14:tracePt t="92500" x="1357313" y="4911725"/>
          <p14:tracePt t="92517" x="1347788" y="4894263"/>
          <p14:tracePt t="92533" x="1330325" y="4875213"/>
          <p14:tracePt t="92550" x="1303338" y="4813300"/>
          <p14:tracePt t="92567" x="1285875" y="4768850"/>
          <p14:tracePt t="92583" x="1268413" y="4732338"/>
          <p14:tracePt t="92600" x="1268413" y="4687888"/>
          <p14:tracePt t="92619" x="1268413" y="4633913"/>
          <p14:tracePt t="92638" x="1214438" y="4500563"/>
          <p14:tracePt t="92657" x="1179513" y="4411663"/>
          <p14:tracePt t="92677" x="1143000" y="4357688"/>
          <p14:tracePt t="92696" x="1133475" y="4340225"/>
          <p14:tracePt t="92793" x="1133475" y="4330700"/>
          <p14:tracePt t="92811" x="1143000" y="4322763"/>
          <p14:tracePt t="92831" x="1160463" y="4295775"/>
          <p14:tracePt t="92849" x="1169988" y="4276725"/>
          <p14:tracePt t="92869" x="1187450" y="4251325"/>
          <p14:tracePt t="92889" x="1187450" y="4232275"/>
          <p14:tracePt t="92908" x="1196975" y="4224338"/>
          <p14:tracePt t="93434" x="1204913" y="4224338"/>
          <p14:tracePt t="93457" x="1214438" y="4224338"/>
          <p14:tracePt t="94388" x="1241425" y="4197350"/>
          <p14:tracePt t="94409" x="1268413" y="4179888"/>
          <p14:tracePt t="94429" x="1276350" y="4170363"/>
          <p14:tracePt t="94449" x="1295400" y="4152900"/>
          <p14:tracePt t="94684" x="1295400" y="4160838"/>
          <p14:tracePt t="94896" x="1312863" y="4160838"/>
          <p14:tracePt t="94915" x="1411288" y="4125913"/>
          <p14:tracePt t="94936" x="1839913" y="4010025"/>
          <p14:tracePt t="94956" x="2374900" y="3848100"/>
          <p14:tracePt t="94977" x="3509963" y="3544888"/>
          <p14:tracePt t="95014" x="6473825" y="2919413"/>
          <p14:tracePt t="95050" x="8616950" y="2795588"/>
          <p14:tracePt t="95073" x="8947150" y="2830513"/>
          <p14:tracePt t="95098" x="8983663" y="2874963"/>
          <p14:tracePt t="95115" x="8983663" y="2894013"/>
          <p14:tracePt t="95131" x="8983663" y="2911475"/>
          <p14:tracePt t="95148" x="8983663" y="2928938"/>
          <p14:tracePt t="95164" x="8983663" y="2955925"/>
          <p14:tracePt t="95182" x="8974138" y="3000375"/>
          <p14:tracePt t="95198" x="8956675" y="3027363"/>
          <p14:tracePt t="95214" x="8929688" y="3054350"/>
          <p14:tracePt t="95231" x="8912225" y="3089275"/>
          <p14:tracePt t="95248" x="8902700" y="3143250"/>
          <p14:tracePt t="95264" x="8920163" y="3241675"/>
          <p14:tracePt t="95282" x="9251950" y="3384550"/>
          <p14:tracePt t="95298" x="9742488" y="3394075"/>
          <p14:tracePt t="95314" x="10394950" y="3313113"/>
          <p14:tracePt t="95331" x="11018838" y="3152775"/>
          <p14:tracePt t="95348" x="11474450" y="3044825"/>
          <p14:tracePt t="95364" x="11680825" y="2990850"/>
          <p14:tracePt t="95382" x="11760200" y="2982913"/>
          <p14:tracePt t="95418" x="11752263" y="2982913"/>
          <p14:tracePt t="95431" x="11742738" y="2982913"/>
          <p14:tracePt t="95448" x="11706225" y="2973388"/>
          <p14:tracePt t="95464" x="11671300" y="2965450"/>
          <p14:tracePt t="95481" x="11599863" y="2965450"/>
          <p14:tracePt t="95497" x="11501438" y="2965450"/>
          <p14:tracePt t="95514" x="11403013" y="2955925"/>
          <p14:tracePt t="95531" x="11349038" y="2946400"/>
          <p14:tracePt t="95534" x="11323638" y="2938463"/>
          <p14:tracePt t="95548" x="11304588" y="2928938"/>
          <p14:tracePt t="95564" x="11225213" y="2928938"/>
          <p14:tracePt t="95581" x="11171238" y="2928938"/>
          <p14:tracePt t="95597" x="11117263" y="2938463"/>
          <p14:tracePt t="95614" x="11082338" y="2946400"/>
          <p14:tracePt t="95631" x="11072813" y="2946400"/>
          <p14:tracePt t="95699" x="11063288" y="2955925"/>
          <p14:tracePt t="95716" x="11055350" y="2965450"/>
          <p14:tracePt t="95724" x="11045825" y="2965450"/>
          <p14:tracePt t="95744" x="11037888" y="2965450"/>
          <p14:tracePt t="95750" x="11037888" y="2973388"/>
          <p14:tracePt t="95764" x="11028363" y="2982913"/>
          <p14:tracePt t="95782" x="10974388" y="2982913"/>
          <p14:tracePt t="95797" x="10875963" y="2990850"/>
          <p14:tracePt t="95814" x="10777538" y="2982913"/>
          <p14:tracePt t="95830" x="10733088" y="2982913"/>
          <p14:tracePt t="95848" x="10725150" y="2982913"/>
          <p14:tracePt t="95895" x="10725150" y="2973388"/>
          <p14:tracePt t="95903" x="10725150" y="2965450"/>
          <p14:tracePt t="95915" x="10733088" y="2965450"/>
          <p14:tracePt t="95931" x="10733088" y="2955925"/>
          <p14:tracePt t="95947" x="10742613" y="2955925"/>
          <p14:tracePt t="95971" x="10752138" y="2955925"/>
          <p14:tracePt t="95980" x="10777538" y="2965450"/>
          <p14:tracePt t="95998" x="10814050" y="2990850"/>
          <p14:tracePt t="96014" x="10875963" y="3027363"/>
          <p14:tracePt t="96031" x="10920413" y="3036888"/>
          <p14:tracePt t="96098" x="10920413" y="3027363"/>
          <p14:tracePt t="96106" x="10912475" y="3017838"/>
          <p14:tracePt t="96115" x="10895013" y="3009900"/>
          <p14:tracePt t="96130" x="10868025" y="2982913"/>
          <p14:tracePt t="96147" x="10841038" y="2965450"/>
          <p14:tracePt t="96164" x="10796588" y="2955925"/>
          <p14:tracePt t="96180" x="10760075" y="2955925"/>
          <p14:tracePt t="96198" x="10752138" y="2955925"/>
          <p14:tracePt t="96273" x="10760075" y="2955925"/>
          <p14:tracePt t="96280" x="10777538" y="2965450"/>
          <p14:tracePt t="96288" x="10796588" y="2965450"/>
          <p14:tracePt t="96298" x="10814050" y="2965450"/>
          <p14:tracePt t="96313" x="10841038" y="2965450"/>
          <p14:tracePt t="96331" x="10858500" y="2965450"/>
          <p14:tracePt t="96347" x="10858500" y="2973388"/>
          <p14:tracePt t="96495" x="10848975" y="2973388"/>
          <p14:tracePt t="96500" x="10848975" y="2982913"/>
          <p14:tracePt t="96514" x="10841038" y="2982913"/>
          <p14:tracePt t="96533" x="10831513" y="2982913"/>
          <p14:tracePt t="96551" x="10831513" y="2990850"/>
          <p14:tracePt t="96564" x="10823575" y="2990850"/>
          <p14:tracePt t="96600" x="10814050" y="2990850"/>
          <p14:tracePt t="97723" x="10823575" y="2990850"/>
          <p14:tracePt t="97730" x="10841038" y="2982913"/>
          <p14:tracePt t="97746" x="10858500" y="2973388"/>
          <p14:tracePt t="97763" x="10902950" y="2965450"/>
          <p14:tracePt t="97779" x="10974388" y="2946400"/>
          <p14:tracePt t="97796" x="10991850" y="2946400"/>
          <p14:tracePt t="97813" x="11010900" y="2946400"/>
          <p14:tracePt t="97879" x="11018838" y="2946400"/>
          <p14:tracePt t="97899" x="11037888" y="2938463"/>
          <p14:tracePt t="97929" x="11055350" y="2901950"/>
          <p14:tracePt t="97945" x="11063288" y="2894013"/>
          <p14:tracePt t="97962" x="11063288" y="2874963"/>
          <p14:tracePt t="97979" x="11063288" y="2847975"/>
          <p14:tracePt t="97996" x="11063288" y="2822575"/>
          <p14:tracePt t="98013" x="11055350" y="2795588"/>
          <p14:tracePt t="98029" x="11018838" y="2768600"/>
          <p14:tracePt t="98045" x="10956925" y="2768600"/>
          <p14:tracePt t="98062" x="10868025" y="2768600"/>
          <p14:tracePt t="98079" x="10787063" y="2768600"/>
          <p14:tracePt t="98096" x="10725150" y="2768600"/>
          <p14:tracePt t="98113" x="10680700" y="2776538"/>
          <p14:tracePt t="98129" x="10671175" y="2776538"/>
          <p14:tracePt t="98145" x="10653713" y="2795588"/>
          <p14:tracePt t="98162" x="10634663" y="2813050"/>
          <p14:tracePt t="98178" x="10617200" y="2840038"/>
          <p14:tracePt t="98195" x="10599738" y="2867025"/>
          <p14:tracePt t="98212" x="10590213" y="2894013"/>
          <p14:tracePt t="98228" x="10572750" y="2928938"/>
          <p14:tracePt t="98245" x="10572750" y="2946400"/>
          <p14:tracePt t="98262" x="10572750" y="2982913"/>
          <p14:tracePt t="98278" x="10582275" y="3000375"/>
          <p14:tracePt t="98295" x="10599738" y="3027363"/>
          <p14:tracePt t="98312" x="10626725" y="3054350"/>
          <p14:tracePt t="98329" x="10653713" y="3081338"/>
          <p14:tracePt t="98345" x="10733088" y="3081338"/>
          <p14:tracePt t="98362" x="10814050" y="3081338"/>
          <p14:tracePt t="98378" x="10902950" y="3054350"/>
          <p14:tracePt t="98395" x="11001375" y="3017838"/>
          <p14:tracePt t="98412" x="11109325" y="2990850"/>
          <p14:tracePt t="98429" x="11206163" y="2955925"/>
          <p14:tracePt t="98445" x="11252200" y="2938463"/>
          <p14:tracePt t="98462" x="11260138" y="2928938"/>
          <p14:tracePt t="98479" x="11260138" y="2919413"/>
          <p14:tracePt t="98495" x="11260138" y="2884488"/>
          <p14:tracePt t="98513" x="11252200" y="2822575"/>
          <p14:tracePt t="98528" x="11225213" y="2751138"/>
          <p14:tracePt t="98545" x="11188700" y="2705100"/>
          <p14:tracePt t="98562" x="11126788" y="2660650"/>
          <p14:tracePt t="98578" x="11045825" y="2643188"/>
          <p14:tracePt t="98595" x="10966450" y="2633663"/>
          <p14:tracePt t="98612" x="10875963" y="2670175"/>
          <p14:tracePt t="98628" x="10848975" y="2697163"/>
          <p14:tracePt t="98645" x="10823575" y="2724150"/>
          <p14:tracePt t="98661" x="10796588" y="2768600"/>
          <p14:tracePt t="98678" x="10777538" y="2803525"/>
          <p14:tracePt t="98695" x="10777538" y="2840038"/>
          <p14:tracePt t="98713" x="10787063" y="2874963"/>
          <p14:tracePt t="98729" x="10814050" y="2901950"/>
          <p14:tracePt t="98745" x="10885488" y="2928938"/>
          <p14:tracePt t="98762" x="10983913" y="2946400"/>
          <p14:tracePt t="98778" x="11117263" y="2955925"/>
          <p14:tracePt t="98795" x="11269663" y="2938463"/>
          <p14:tracePt t="98813" x="11420475" y="2884488"/>
          <p14:tracePt t="98829" x="11439525" y="2867025"/>
          <p14:tracePt t="98845" x="11439525" y="2847975"/>
          <p14:tracePt t="98861" x="11439525" y="2830513"/>
          <p14:tracePt t="98878" x="11412538" y="2803525"/>
          <p14:tracePt t="98895" x="11385550" y="2759075"/>
          <p14:tracePt t="98912" x="11358563" y="2741613"/>
          <p14:tracePt t="98929" x="11225213" y="2705100"/>
          <p14:tracePt t="98945" x="11090275" y="2714625"/>
          <p14:tracePt t="98961" x="10983913" y="2751138"/>
          <p14:tracePt t="98978" x="10885488" y="2795588"/>
          <p14:tracePt t="98995" x="10823575" y="2857500"/>
          <p14:tracePt t="99012" x="10787063" y="2946400"/>
          <p14:tracePt t="99028" x="10769600" y="3036888"/>
          <p14:tracePt t="99033" x="10769600" y="3062288"/>
          <p14:tracePt t="99045" x="10769600" y="3108325"/>
          <p14:tracePt t="99061" x="10796588" y="3133725"/>
          <p14:tracePt t="99078" x="10823575" y="3152775"/>
          <p14:tracePt t="99095" x="10848975" y="3179763"/>
          <p14:tracePt t="99111" x="10895013" y="3179763"/>
          <p14:tracePt t="99129" x="10947400" y="3170238"/>
          <p14:tracePt t="99146" x="11055350" y="3125788"/>
          <p14:tracePt t="99161" x="11109325" y="3089275"/>
          <p14:tracePt t="99178" x="11134725" y="3071813"/>
          <p14:tracePt t="99194" x="11134725" y="3027363"/>
          <p14:tracePt t="99211" x="11134725" y="2982913"/>
          <p14:tracePt t="99228" x="11109325" y="2946400"/>
          <p14:tracePt t="99245" x="11082338" y="2919413"/>
          <p14:tracePt t="99261" x="11045825" y="2901950"/>
          <p14:tracePt t="99278" x="10920413" y="2884488"/>
          <p14:tracePt t="99294" x="10787063" y="2928938"/>
          <p14:tracePt t="99311" x="10609263" y="3009900"/>
          <p14:tracePt t="99329" x="10456863" y="3089275"/>
          <p14:tracePt t="99345" x="10375900" y="3143250"/>
          <p14:tracePt t="99361" x="10348913" y="3170238"/>
          <p14:tracePt t="99379" x="10348913" y="3214688"/>
          <p14:tracePt t="99394" x="10375900" y="3268663"/>
          <p14:tracePt t="99411" x="10412413" y="3303588"/>
          <p14:tracePt t="99428" x="10483850" y="3330575"/>
          <p14:tracePt t="99445" x="10582275" y="3340100"/>
          <p14:tracePt t="99461" x="10688638" y="3313113"/>
          <p14:tracePt t="99478" x="10875963" y="3241675"/>
          <p14:tracePt t="99494" x="10929938" y="3205163"/>
          <p14:tracePt t="99511" x="10947400" y="3187700"/>
          <p14:tracePt t="99527" x="10947400" y="3170238"/>
          <p14:tracePt t="99544" x="10947400" y="3143250"/>
          <p14:tracePt t="99561" x="10929938" y="3116263"/>
          <p14:tracePt t="99577" x="10912475" y="3081338"/>
          <p14:tracePt t="99594" x="10848975" y="3009900"/>
          <p14:tracePt t="99611" x="10769600" y="2965450"/>
          <p14:tracePt t="99628" x="10653713" y="2928938"/>
          <p14:tracePt t="99644" x="10528300" y="2901950"/>
          <p14:tracePt t="99661" x="10412413" y="2894013"/>
          <p14:tracePt t="99677" x="10304463" y="2919413"/>
          <p14:tracePt t="99695" x="10260013" y="2965450"/>
          <p14:tracePt t="99711" x="10252075" y="2990850"/>
          <p14:tracePt t="99727" x="10252075" y="3044825"/>
          <p14:tracePt t="99744" x="10252075" y="3116263"/>
          <p14:tracePt t="99761" x="10287000" y="3179763"/>
          <p14:tracePt t="99777" x="10358438" y="3232150"/>
          <p14:tracePt t="99794" x="10555288" y="3259138"/>
          <p14:tracePt t="99811" x="10733088" y="3241675"/>
          <p14:tracePt t="99827" x="10902950" y="3179763"/>
          <p14:tracePt t="99844" x="11037888" y="3116263"/>
          <p14:tracePt t="99861" x="11082338" y="3062288"/>
          <p14:tracePt t="99877" x="11090275" y="3036888"/>
          <p14:tracePt t="99895" x="11072813" y="2982913"/>
          <p14:tracePt t="99912" x="11055350" y="2955925"/>
          <p14:tracePt t="99927" x="11028363" y="2928938"/>
          <p14:tracePt t="99944" x="11010900" y="2901950"/>
          <p14:tracePt t="99961" x="10939463" y="2884488"/>
          <p14:tracePt t="99978" x="10831513" y="2884488"/>
          <p14:tracePt t="99994" x="10698163" y="2911475"/>
          <p14:tracePt t="100012" x="10491788" y="2965450"/>
          <p14:tracePt t="100028" x="10429875" y="2990850"/>
          <p14:tracePt t="100044" x="10412413" y="3017838"/>
          <p14:tracePt t="100060" x="10412413" y="3054350"/>
          <p14:tracePt t="100077" x="10429875" y="3116263"/>
          <p14:tracePt t="100094" x="10466388" y="3187700"/>
          <p14:tracePt t="100111" x="10582275" y="3251200"/>
          <p14:tracePt t="100127" x="10841038" y="3276600"/>
          <p14:tracePt t="100144" x="11028363" y="3259138"/>
          <p14:tracePt t="100160" x="11188700" y="3214688"/>
          <p14:tracePt t="100177" x="11296650" y="3125788"/>
          <p14:tracePt t="100194" x="11331575" y="3071813"/>
          <p14:tracePt t="100211" x="11331575" y="3036888"/>
          <p14:tracePt t="100227" x="11314113" y="2973388"/>
          <p14:tracePt t="100243" x="11269663" y="2884488"/>
          <p14:tracePt t="100260" x="11242675" y="2857500"/>
          <p14:tracePt t="100277" x="11215688" y="2822575"/>
          <p14:tracePt t="100294" x="11161713" y="2803525"/>
          <p14:tracePt t="100310" x="11072813" y="2803525"/>
          <p14:tracePt t="100327" x="10956925" y="2830513"/>
          <p14:tracePt t="100343" x="10841038" y="2867025"/>
          <p14:tracePt t="100360" x="10715625" y="2919413"/>
          <p14:tracePt t="100377" x="10680700" y="2955925"/>
          <p14:tracePt t="100393" x="10661650" y="2982913"/>
          <p14:tracePt t="100411" x="10661650" y="3017838"/>
          <p14:tracePt t="100427" x="10680700" y="3054350"/>
          <p14:tracePt t="100444" x="10706100" y="3081338"/>
          <p14:tracePt t="100461" x="10814050" y="3089275"/>
          <p14:tracePt t="100477" x="10947400" y="3071813"/>
          <p14:tracePt t="100493" x="11072813" y="3017838"/>
          <p14:tracePt t="100510" x="11171238" y="2955925"/>
          <p14:tracePt t="100527" x="11215688" y="2928938"/>
          <p14:tracePt t="100530" x="11225213" y="2919413"/>
          <p14:tracePt t="100543" x="11225213" y="2911475"/>
          <p14:tracePt t="100561" x="11225213" y="2874963"/>
          <p14:tracePt t="100577" x="11206163" y="2840038"/>
          <p14:tracePt t="100593" x="11171238" y="2803525"/>
          <p14:tracePt t="100610" x="11090275" y="2759075"/>
          <p14:tracePt t="100627" x="10956925" y="2732088"/>
          <p14:tracePt t="100643" x="10769600" y="2724150"/>
          <p14:tracePt t="100660" x="10572750" y="2741613"/>
          <p14:tracePt t="100677" x="10367963" y="2822575"/>
          <p14:tracePt t="100693" x="10323513" y="2874963"/>
          <p14:tracePt t="100710" x="10313988" y="2955925"/>
          <p14:tracePt t="100727" x="10331450" y="3054350"/>
          <p14:tracePt t="100743" x="10420350" y="3143250"/>
          <p14:tracePt t="100761" x="10609263" y="3214688"/>
          <p14:tracePt t="100777" x="10814050" y="3205163"/>
          <p14:tracePt t="100795" x="11037888" y="3152775"/>
          <p14:tracePt t="100810" x="11180763" y="3062288"/>
          <p14:tracePt t="100826" x="11260138" y="2973388"/>
          <p14:tracePt t="100844" x="11277600" y="2894013"/>
          <p14:tracePt t="100860" x="11269663" y="2830513"/>
          <p14:tracePt t="100877" x="11233150" y="2759075"/>
          <p14:tracePt t="100894" x="11206163" y="2732088"/>
          <p14:tracePt t="100910" x="11171238" y="2724150"/>
          <p14:tracePt t="100926" x="11063288" y="2732088"/>
          <p14:tracePt t="100944" x="10929938" y="2776538"/>
          <p14:tracePt t="100960" x="10814050" y="2822575"/>
          <p14:tracePt t="100977" x="10760075" y="2867025"/>
          <p14:tracePt t="100994" x="10742613" y="2901950"/>
          <p14:tracePt t="101010" x="10752138" y="2928938"/>
          <p14:tracePt t="101026" x="10777538" y="2938463"/>
          <p14:tracePt t="101043" x="10814050" y="2938463"/>
          <p14:tracePt t="101060" x="10841038" y="2919413"/>
          <p14:tracePt t="101077" x="10858500" y="2919413"/>
          <p14:tracePt t="101446" x="10841038" y="2919413"/>
          <p14:tracePt t="101453" x="10831513" y="2919413"/>
          <p14:tracePt t="101459" x="10823575" y="2928938"/>
          <p14:tracePt t="101476" x="10796588" y="2938463"/>
          <p14:tracePt t="101493" x="10769600" y="2938463"/>
          <p14:tracePt t="101509" x="10742613" y="2938463"/>
          <p14:tracePt t="101527" x="10698163" y="2938463"/>
          <p14:tracePt t="101543" x="10563225" y="2938463"/>
          <p14:tracePt t="101559" x="10466388" y="2946400"/>
          <p14:tracePt t="101577" x="10367963" y="2955925"/>
          <p14:tracePt t="101593" x="10269538" y="2973388"/>
          <p14:tracePt t="101610" x="10180638" y="2990850"/>
          <p14:tracePt t="101626" x="10109200" y="3017838"/>
          <p14:tracePt t="101643" x="10045700" y="3036888"/>
          <p14:tracePt t="101660" x="10028238" y="3036888"/>
          <p14:tracePt t="101676" x="10010775" y="3044825"/>
          <p14:tracePt t="101693" x="10001250" y="3044825"/>
          <p14:tracePt t="101865" x="10001250" y="3054350"/>
          <p14:tracePt t="102026" x="10001250" y="3044825"/>
          <p14:tracePt t="102035" x="10001250" y="3036888"/>
          <p14:tracePt t="102042" x="10010775" y="3027363"/>
          <p14:tracePt t="102059" x="10028238" y="2990850"/>
          <p14:tracePt t="102075" x="10055225" y="2965450"/>
          <p14:tracePt t="102092" x="10082213" y="2938463"/>
          <p14:tracePt t="102109" x="10126663" y="2911475"/>
          <p14:tracePt t="102142" x="10188575" y="2857500"/>
          <p14:tracePt t="102175" x="10215563" y="2840038"/>
          <p14:tracePt t="102209" x="10225088" y="2840038"/>
          <p14:tracePt t="102967" x="10161588" y="2840038"/>
          <p14:tracePt t="102975" x="10028238" y="2840038"/>
          <p14:tracePt t="102983" x="9867900" y="2840038"/>
          <p14:tracePt t="102992" x="9671050" y="2822575"/>
          <p14:tracePt t="103008" x="9259888" y="2857500"/>
          <p14:tracePt t="103025" x="8885238" y="2874963"/>
          <p14:tracePt t="103030" x="8742363" y="2901950"/>
          <p14:tracePt t="103042" x="8634413" y="2919413"/>
          <p14:tracePt t="103075" x="8313738" y="2990850"/>
          <p14:tracePt t="103108" x="8134350" y="3017838"/>
          <p14:tracePt t="103142" x="7939088" y="3036888"/>
          <p14:tracePt t="103158" x="7831138" y="3036888"/>
          <p14:tracePt t="103175" x="7697788" y="3036888"/>
          <p14:tracePt t="103191" x="7491413" y="3036888"/>
          <p14:tracePt t="103208" x="7358063" y="3036888"/>
          <p14:tracePt t="103225" x="7215188" y="3036888"/>
          <p14:tracePt t="103241" x="7062788" y="3054350"/>
          <p14:tracePt t="103258" x="6884988" y="3054350"/>
          <p14:tracePt t="103275" x="6724650" y="3054350"/>
          <p14:tracePt t="103292" x="6599238" y="3054350"/>
          <p14:tracePt t="103308" x="6581775" y="3054350"/>
          <p14:tracePt t="103402" x="6572250" y="3044825"/>
          <p14:tracePt t="103413" x="6562725" y="3036888"/>
          <p14:tracePt t="103419" x="6554788" y="3036888"/>
          <p14:tracePt t="103427" x="6545263" y="3036888"/>
          <p14:tracePt t="103442" x="6527800" y="3027363"/>
          <p14:tracePt t="103458" x="6518275" y="3017838"/>
          <p14:tracePt t="103529" x="6518275" y="3009900"/>
          <p14:tracePt t="103541" x="6518275" y="3000375"/>
          <p14:tracePt t="103546" x="6518275" y="2982913"/>
          <p14:tracePt t="103563" x="6518275" y="2973388"/>
          <p14:tracePt t="103574" x="6527800" y="2973388"/>
          <p14:tracePt t="103592" x="6537325" y="2955925"/>
          <p14:tracePt t="103608" x="6545263" y="2946400"/>
          <p14:tracePt t="103625" x="6554788" y="2946400"/>
          <p14:tracePt t="103641" x="6554788" y="2938463"/>
          <p14:tracePt t="103710" x="6562725" y="2938463"/>
          <p14:tracePt t="103935" x="6562725" y="2928938"/>
          <p14:tracePt t="103945" x="6572250" y="2928938"/>
          <p14:tracePt t="103953" x="6581775" y="2919413"/>
          <p14:tracePt t="103963" x="6581775" y="2911475"/>
          <p14:tracePt t="106401" x="6581775" y="2901950"/>
          <p14:tracePt t="106472" x="6581775" y="2894013"/>
          <p14:tracePt t="106492" x="6581775" y="2884488"/>
          <p14:tracePt t="106498" x="6581775" y="2874963"/>
          <p14:tracePt t="107703" x="6581775" y="2867025"/>
          <p14:tracePt t="107753" x="6581775" y="2857500"/>
          <p14:tracePt t="107763" x="6581775" y="2847975"/>
          <p14:tracePt t="107771" x="6589713" y="2840038"/>
          <p14:tracePt t="107787" x="6589713" y="2822575"/>
          <p14:tracePt t="107804" x="6589713" y="2813050"/>
          <p14:tracePt t="107904" x="6589713" y="2803525"/>
          <p14:tracePt t="107923" x="6589713" y="2795588"/>
          <p14:tracePt t="108163" x="6599238" y="2795588"/>
          <p14:tracePt t="108170" x="6616700" y="2795588"/>
          <p14:tracePt t="108176" x="6634163" y="2795588"/>
          <p14:tracePt t="108187" x="6680200" y="2795588"/>
          <p14:tracePt t="108204" x="6796088" y="2813050"/>
          <p14:tracePt t="108220" x="6938963" y="2840038"/>
          <p14:tracePt t="108237" x="7134225" y="2884488"/>
          <p14:tracePt t="108254" x="7242175" y="2911475"/>
          <p14:tracePt t="108270" x="7296150" y="2928938"/>
          <p14:tracePt t="108287" x="7313613" y="2938463"/>
          <p14:tracePt t="108333" x="7323138" y="2946400"/>
          <p14:tracePt t="108345" x="7323138" y="2955925"/>
          <p14:tracePt t="108354" x="7331075" y="2955925"/>
          <p14:tracePt t="108370" x="7358063" y="2973388"/>
          <p14:tracePt t="108387" x="7375525" y="2990850"/>
          <p14:tracePt t="108404" x="7402513" y="3000375"/>
          <p14:tracePt t="108420" x="7439025" y="3009900"/>
          <p14:tracePt t="108437" x="7466013" y="3009900"/>
          <p14:tracePt t="108454" x="7510463" y="3009900"/>
          <p14:tracePt t="108470" x="7537450" y="3009900"/>
          <p14:tracePt t="108487" x="7572375" y="3009900"/>
          <p14:tracePt t="108504" x="7608888" y="3009900"/>
          <p14:tracePt t="108520" x="7661275" y="3000375"/>
          <p14:tracePt t="108537" x="7697788" y="2982913"/>
          <p14:tracePt t="108553" x="7724775" y="2965450"/>
          <p14:tracePt t="108570" x="7751763" y="2955925"/>
          <p14:tracePt t="108587" x="7759700" y="2938463"/>
          <p14:tracePt t="108604" x="7769225" y="2938463"/>
          <p14:tracePt t="108620" x="7786688" y="2938463"/>
          <p14:tracePt t="108637" x="7813675" y="2928938"/>
          <p14:tracePt t="108653" x="7823200" y="2928938"/>
          <p14:tracePt t="108670" x="7867650" y="2928938"/>
          <p14:tracePt t="108687" x="7885113" y="2919413"/>
          <p14:tracePt t="108704" x="7912100" y="2901950"/>
          <p14:tracePt t="108721" x="7929563" y="2901950"/>
          <p14:tracePt t="108737" x="7939088" y="2894013"/>
          <p14:tracePt t="108754" x="7947025" y="2894013"/>
          <p14:tracePt t="108770" x="7974013" y="2874963"/>
          <p14:tracePt t="108788" x="7991475" y="2867025"/>
          <p14:tracePt t="108805" x="8001000" y="2857500"/>
          <p14:tracePt t="108820" x="8018463" y="2847975"/>
          <p14:tracePt t="108838" x="8027988" y="2840038"/>
          <p14:tracePt t="108979" x="8037513" y="2840038"/>
          <p14:tracePt t="108985" x="8045450" y="2840038"/>
          <p14:tracePt t="108992" x="8072438" y="2840038"/>
          <p14:tracePt t="109003" x="8099425" y="2847975"/>
          <p14:tracePt t="109020" x="8161338" y="2857500"/>
          <p14:tracePt t="109037" x="8205788" y="2857500"/>
          <p14:tracePt t="109054" x="8232775" y="2857500"/>
          <p14:tracePt t="109070" x="8232775" y="2847975"/>
          <p14:tracePt t="109113" x="8232775" y="2840038"/>
          <p14:tracePt t="109171" x="8224838" y="2840038"/>
          <p14:tracePt t="109188" x="8215313" y="2840038"/>
          <p14:tracePt t="109539" x="8205788" y="2840038"/>
          <p14:tracePt t="109605" x="8205788" y="2830513"/>
          <p14:tracePt t="110047" x="8205788" y="2822575"/>
          <p14:tracePt t="110057" x="8205788" y="2813050"/>
          <p14:tracePt t="110093" x="8205788" y="2803525"/>
          <p14:tracePt t="110098" x="8197850" y="2803525"/>
          <p14:tracePt t="110136" x="8197850" y="2795588"/>
          <p14:tracePt t="111786" x="8205788" y="2795588"/>
          <p14:tracePt t="111793" x="8259763" y="2795588"/>
          <p14:tracePt t="111803" x="8367713" y="2840038"/>
          <p14:tracePt t="111817" x="8813800" y="2973388"/>
          <p14:tracePt t="111834" x="9259888" y="2982913"/>
          <p14:tracePt t="111851" x="9661525" y="2965450"/>
          <p14:tracePt t="111868" x="10045700" y="2919413"/>
          <p14:tracePt t="111885" x="10456863" y="2840038"/>
          <p14:tracePt t="111918" x="10644188" y="2822575"/>
          <p14:tracePt t="111952" x="10661650" y="2867025"/>
          <p14:tracePt t="111984" x="10680700" y="3009900"/>
          <p14:tracePt t="112001" x="10698163" y="3062288"/>
          <p14:tracePt t="112017" x="10725150" y="3098800"/>
          <p14:tracePt t="112034" x="10752138" y="3125788"/>
          <p14:tracePt t="112051" x="10777538" y="3160713"/>
          <p14:tracePt t="112067" x="10804525" y="3205163"/>
          <p14:tracePt t="112084" x="10831513" y="3241675"/>
          <p14:tracePt t="112100" x="10858500" y="3268663"/>
          <p14:tracePt t="112117" x="10895013" y="3276600"/>
          <p14:tracePt t="112134" x="10920413" y="3276600"/>
          <p14:tracePt t="112150" x="10947400" y="3276600"/>
          <p14:tracePt t="112167" x="10966450" y="3259138"/>
          <p14:tracePt t="112184" x="10974388" y="3241675"/>
          <p14:tracePt t="112201" x="10974388" y="3214688"/>
          <p14:tracePt t="112217" x="10974388" y="3197225"/>
          <p14:tracePt t="112234" x="10974388" y="3170238"/>
          <p14:tracePt t="112251" x="10974388" y="3143250"/>
          <p14:tracePt t="112267" x="10966450" y="3125788"/>
          <p14:tracePt t="112284" x="10956925" y="3125788"/>
          <p14:tracePt t="114682" x="10939463" y="3116263"/>
          <p14:tracePt t="114691" x="10939463" y="3098800"/>
          <p14:tracePt t="114699" x="10929938" y="3089275"/>
          <p14:tracePt t="114715" x="10929938" y="3081338"/>
          <p14:tracePt t="114732" x="10929938" y="3071813"/>
          <p14:tracePt t="114837" x="10920413" y="3071813"/>
          <p14:tracePt t="114849" x="10912475" y="3071813"/>
          <p14:tracePt t="114865" x="10902950" y="3071813"/>
          <p14:tracePt t="114881" x="10875963" y="3071813"/>
          <p14:tracePt t="114899" x="10848975" y="3081338"/>
          <p14:tracePt t="114915" x="10831513" y="3089275"/>
          <p14:tracePt t="114931" x="10804525" y="3098800"/>
          <p14:tracePt t="114949" x="10787063" y="3108325"/>
          <p14:tracePt t="114966" x="10777538" y="3108325"/>
          <p14:tracePt t="115067" x="10769600" y="3116263"/>
          <p14:tracePt t="115081" x="10760075" y="3116263"/>
          <p14:tracePt t="115088" x="10752138" y="3116263"/>
          <p14:tracePt t="115408" x="10760075" y="3108325"/>
          <p14:tracePt t="115414" x="10769600" y="3098800"/>
          <p14:tracePt t="115425" x="10777538" y="3081338"/>
          <p14:tracePt t="115437" x="10787063" y="3062288"/>
          <p14:tracePt t="115452" x="10787063" y="3054350"/>
          <p14:tracePt t="115465" x="10787063" y="3044825"/>
          <p14:tracePt t="116365" x="10796588" y="3044825"/>
          <p14:tracePt t="116381" x="10804525" y="3044825"/>
          <p14:tracePt t="116397" x="10814050" y="3044825"/>
          <p14:tracePt t="116425" x="10814050" y="3054350"/>
          <p14:tracePt t="116431" x="10823575" y="3054350"/>
          <p14:tracePt t="116447" x="10841038" y="3054350"/>
          <p14:tracePt t="116481" x="10848975" y="3054350"/>
          <p14:tracePt t="116830" x="10858500" y="3054350"/>
          <p14:tracePt t="116837" x="10868025" y="3054350"/>
          <p14:tracePt t="116848" x="10875963" y="3054350"/>
          <p14:tracePt t="116864" x="10895013" y="3054350"/>
          <p14:tracePt t="116880" x="10912475" y="3054350"/>
          <p14:tracePt t="116897" x="10929938" y="3054350"/>
          <p14:tracePt t="116914" x="10939463" y="3054350"/>
          <p14:tracePt t="116947" x="10956925" y="3054350"/>
          <p14:tracePt t="116963" x="10966450" y="3044825"/>
          <p14:tracePt t="116980" x="10974388" y="3036888"/>
          <p14:tracePt t="116997" x="10983913" y="3036888"/>
          <p14:tracePt t="117013" x="10991850" y="3027363"/>
          <p14:tracePt t="117030" x="11001375" y="3027363"/>
          <p14:tracePt t="117082" x="11010900" y="3027363"/>
          <p14:tracePt t="117096" x="11018838" y="3027363"/>
          <p14:tracePt t="117103" x="11018838" y="3017838"/>
          <p14:tracePt t="117167" x="11028363" y="3009900"/>
          <p14:tracePt t="117178" x="11028363" y="3000375"/>
          <p14:tracePt t="117186" x="11028363" y="2990850"/>
          <p14:tracePt t="117197" x="11028363" y="2982913"/>
          <p14:tracePt t="117213" x="11018838" y="2965450"/>
          <p14:tracePt t="117230" x="11010900" y="2938463"/>
          <p14:tracePt t="117247" x="10991850" y="2928938"/>
          <p14:tracePt t="117263" x="10974388" y="2928938"/>
          <p14:tracePt t="117280" x="10947400" y="2928938"/>
          <p14:tracePt t="117296" x="10939463" y="2928938"/>
          <p14:tracePt t="117313" x="10912475" y="2928938"/>
          <p14:tracePt t="117331" x="10885488" y="2928938"/>
          <p14:tracePt t="117347" x="10858500" y="2928938"/>
          <p14:tracePt t="117363" x="10831513" y="2928938"/>
          <p14:tracePt t="117380" x="10804525" y="2928938"/>
          <p14:tracePt t="117396" x="10787063" y="2928938"/>
          <p14:tracePt t="117413" x="10760075" y="2928938"/>
          <p14:tracePt t="117430" x="10733088" y="2946400"/>
          <p14:tracePt t="117447" x="10698163" y="2982913"/>
          <p14:tracePt t="117463" x="10671175" y="3009900"/>
          <p14:tracePt t="117479" x="10644188" y="3036888"/>
          <p14:tracePt t="117496" x="10626725" y="3062288"/>
          <p14:tracePt t="117513" x="10626725" y="3089275"/>
          <p14:tracePt t="117529" x="10626725" y="3108325"/>
          <p14:tracePt t="117546" x="10644188" y="3143250"/>
          <p14:tracePt t="117563" x="10725150" y="3187700"/>
          <p14:tracePt t="117580" x="10823575" y="3187700"/>
          <p14:tracePt t="117596" x="10929938" y="3187700"/>
          <p14:tracePt t="117613" x="11037888" y="3170238"/>
          <p14:tracePt t="117629" x="11144250" y="3143250"/>
          <p14:tracePt t="117646" x="11206163" y="3125788"/>
          <p14:tracePt t="117663" x="11225213" y="3116263"/>
          <p14:tracePt t="117718" x="11225213" y="3098800"/>
          <p14:tracePt t="117723" x="11225213" y="3089275"/>
          <p14:tracePt t="117730" x="11225213" y="3071813"/>
          <p14:tracePt t="117747" x="11225213" y="3036888"/>
          <p14:tracePt t="117763" x="11198225" y="3000375"/>
          <p14:tracePt t="117779" x="11171238" y="2946400"/>
          <p14:tracePt t="117796" x="11144250" y="2919413"/>
          <p14:tracePt t="117812" x="11117263" y="2894013"/>
          <p14:tracePt t="117830" x="11090275" y="2874963"/>
          <p14:tracePt t="117846" x="11055350" y="2840038"/>
          <p14:tracePt t="117862" x="11010900" y="2830513"/>
          <p14:tracePt t="117879" x="10929938" y="2822575"/>
          <p14:tracePt t="117896" x="10841038" y="2822575"/>
          <p14:tracePt t="117912" x="10742613" y="2813050"/>
          <p14:tracePt t="117929" x="10644188" y="2813050"/>
          <p14:tracePt t="117947" x="10545763" y="2830513"/>
          <p14:tracePt t="117962" x="10518775" y="2847975"/>
          <p14:tracePt t="117979" x="10501313" y="2874963"/>
          <p14:tracePt t="117997" x="10483850" y="2901950"/>
          <p14:tracePt t="118012" x="10466388" y="2955925"/>
          <p14:tracePt t="118029" x="10466388" y="2990850"/>
          <p14:tracePt t="118047" x="10474325" y="3036888"/>
          <p14:tracePt t="118063" x="10501313" y="3062288"/>
          <p14:tracePt t="118079" x="10537825" y="3089275"/>
          <p14:tracePt t="118096" x="10572750" y="3116263"/>
          <p14:tracePt t="118112" x="10617200" y="3125788"/>
          <p14:tracePt t="118129" x="10671175" y="3133725"/>
          <p14:tracePt t="118132" x="10715625" y="3133725"/>
          <p14:tracePt t="118147" x="10787063" y="3116263"/>
          <p14:tracePt t="118163" x="10831513" y="3098800"/>
          <p14:tracePt t="118179" x="10895013" y="3054350"/>
          <p14:tracePt t="118196" x="10912475" y="3036888"/>
          <p14:tracePt t="118213" x="10920413" y="3027363"/>
          <p14:tracePt t="118230" x="10929938" y="3017838"/>
          <p14:tracePt t="118246" x="10929938" y="3009900"/>
          <p14:tracePt t="118263" x="10929938" y="3000375"/>
          <p14:tracePt t="118280" x="10929938" y="2982913"/>
          <p14:tracePt t="118295" x="10929938" y="2965450"/>
          <p14:tracePt t="118312" x="10929938" y="2955925"/>
          <p14:tracePt t="118330" x="10929938" y="2946400"/>
          <p14:tracePt t="118345" x="10920413" y="2938463"/>
          <p14:tracePt t="118379" x="10902950" y="2938463"/>
          <p14:tracePt t="118396" x="10858500" y="2938463"/>
          <p14:tracePt t="118412" x="10742613" y="2938463"/>
          <p14:tracePt t="118430" x="10429875" y="2965450"/>
          <p14:tracePt t="118445" x="9966325" y="2973388"/>
          <p14:tracePt t="118462" x="9232900" y="2867025"/>
          <p14:tracePt t="118479" x="8555038" y="2776538"/>
          <p14:tracePt t="118496" x="8081963" y="2687638"/>
          <p14:tracePt t="118512" x="7840663" y="2652713"/>
          <p14:tracePt t="118529" x="7715250" y="2616200"/>
          <p14:tracePt t="118546" x="7688263" y="2589213"/>
          <p14:tracePt t="118602" x="7670800" y="2589213"/>
          <p14:tracePt t="118608" x="7661275" y="2589213"/>
          <p14:tracePt t="118616" x="7653338" y="2589213"/>
          <p14:tracePt t="118628" x="7634288" y="2598738"/>
          <p14:tracePt t="118646" x="7616825" y="2608263"/>
          <p14:tracePt t="118662" x="7599363" y="2608263"/>
          <p14:tracePt t="118699" x="7599363" y="2616200"/>
          <p14:tracePt t="118728" x="7572375" y="2633663"/>
          <p14:tracePt t="118736" x="7554913" y="2652713"/>
          <p14:tracePt t="118745" x="7527925" y="2660650"/>
          <p14:tracePt t="118762" x="7500938" y="2687638"/>
          <p14:tracePt t="118779" x="7491413" y="2697163"/>
          <p14:tracePt t="118834" x="7491413" y="2705100"/>
          <p14:tracePt t="118840" x="7491413" y="2714625"/>
          <p14:tracePt t="118848" x="7491413" y="2724150"/>
          <p14:tracePt t="118863" x="7491413" y="2741613"/>
          <p14:tracePt t="118878" x="7527925" y="2776538"/>
          <p14:tracePt t="118895" x="7562850" y="2803525"/>
          <p14:tracePt t="118912" x="7608888" y="2830513"/>
          <p14:tracePt t="118929" x="7670800" y="2867025"/>
          <p14:tracePt t="118945" x="7732713" y="2874963"/>
          <p14:tracePt t="118962" x="7769225" y="2874963"/>
          <p14:tracePt t="118979" x="7813675" y="2874963"/>
          <p14:tracePt t="118995" x="7831138" y="2874963"/>
          <p14:tracePt t="119012" x="7848600" y="2874963"/>
          <p14:tracePt t="119029" x="7867650" y="2874963"/>
          <p14:tracePt t="119045" x="7894638" y="2874963"/>
          <p14:tracePt t="119061" x="7912100" y="2874963"/>
          <p14:tracePt t="119080" x="7947025" y="2874963"/>
          <p14:tracePt t="119096" x="7974013" y="2867025"/>
          <p14:tracePt t="119225" x="7983538" y="2867025"/>
          <p14:tracePt t="119282" x="7991475" y="2867025"/>
          <p14:tracePt t="119317" x="8001000" y="2867025"/>
          <p14:tracePt t="119333" x="8001000" y="2874963"/>
          <p14:tracePt t="119338" x="8010525" y="2874963"/>
          <p14:tracePt t="119382" x="8010525" y="2884488"/>
          <p14:tracePt t="119569" x="8010525" y="2874963"/>
          <p14:tracePt t="119582" x="8010525" y="2867025"/>
          <p14:tracePt t="119590" x="8018463" y="2857500"/>
          <p14:tracePt t="119598" x="8027988" y="2847975"/>
          <p14:tracePt t="119611" x="8027988" y="2840038"/>
          <p14:tracePt t="119628" x="8045450" y="2822575"/>
          <p14:tracePt t="119631" x="8054975" y="2813050"/>
          <p14:tracePt t="119644" x="8081963" y="2795588"/>
          <p14:tracePt t="119661" x="8116888" y="2768600"/>
          <p14:tracePt t="119678" x="8205788" y="2768600"/>
          <p14:tracePt t="119694" x="8323263" y="2759075"/>
          <p14:tracePt t="119711" x="8474075" y="2741613"/>
          <p14:tracePt t="119728" x="8626475" y="2751138"/>
          <p14:tracePt t="119744" x="8848725" y="2803525"/>
          <p14:tracePt t="119761" x="8991600" y="2822575"/>
          <p14:tracePt t="119778" x="9134475" y="2822575"/>
          <p14:tracePt t="119796" x="9269413" y="2822575"/>
          <p14:tracePt t="119811" x="9412288" y="2822575"/>
          <p14:tracePt t="119828" x="9563100" y="2830513"/>
          <p14:tracePt t="119845" x="9671050" y="2847975"/>
          <p14:tracePt t="119861" x="9777413" y="2884488"/>
          <p14:tracePt t="119877" x="9804400" y="2901950"/>
          <p14:tracePt t="119894" x="9831388" y="2911475"/>
          <p14:tracePt t="119911" x="9858375" y="2938463"/>
          <p14:tracePt t="119928" x="9912350" y="2955925"/>
          <p14:tracePt t="119944" x="9956800" y="2982913"/>
          <p14:tracePt t="119962" x="10018713" y="3027363"/>
          <p14:tracePt t="119977" x="10045700" y="3054350"/>
          <p14:tracePt t="119994" x="10072688" y="3081338"/>
          <p14:tracePt t="120011" x="10099675" y="3108325"/>
          <p14:tracePt t="120027" x="10117138" y="3116263"/>
          <p14:tracePt t="120044" x="10144125" y="3143250"/>
          <p14:tracePt t="120062" x="10198100" y="3170238"/>
          <p14:tracePt t="120078" x="10233025" y="3187700"/>
          <p14:tracePt t="120094" x="10260013" y="3197225"/>
          <p14:tracePt t="120111" x="10287000" y="3205163"/>
          <p14:tracePt t="120128" x="10313988" y="3214688"/>
          <p14:tracePt t="120131" x="10323513" y="3214688"/>
          <p14:tracePt t="120144" x="10331450" y="3214688"/>
          <p14:tracePt t="120162" x="10367963" y="3214688"/>
          <p14:tracePt t="120178" x="10375900" y="3214688"/>
          <p14:tracePt t="120245" x="10385425" y="3214688"/>
          <p14:tracePt t="120257" x="10394950" y="3214688"/>
          <p14:tracePt t="120263" x="10402888" y="3205163"/>
          <p14:tracePt t="120278" x="10429875" y="3187700"/>
          <p14:tracePt t="120294" x="10456863" y="3160713"/>
          <p14:tracePt t="120311" x="10483850" y="3133725"/>
          <p14:tracePt t="120328" x="10501313" y="3116263"/>
          <p14:tracePt t="120345" x="10518775" y="3108325"/>
          <p14:tracePt t="120361" x="10528300" y="3089275"/>
          <p14:tracePt t="120377" x="10537825" y="3089275"/>
          <p14:tracePt t="120394" x="10545763" y="3081338"/>
          <p14:tracePt t="120427" x="10555288" y="3071813"/>
          <p14:tracePt t="120444" x="10582275" y="3054350"/>
          <p14:tracePt t="120460" x="10599738" y="3036888"/>
          <p14:tracePt t="120477" x="10626725" y="3017838"/>
          <p14:tracePt t="120494" x="10653713" y="3000375"/>
          <p14:tracePt t="120510" x="10671175" y="2990850"/>
          <p14:tracePt t="120527" x="10688638" y="2982913"/>
          <p14:tracePt t="120544" x="10698163" y="2973388"/>
          <p14:tracePt t="120561" x="10725150" y="2955925"/>
          <p14:tracePt t="120577" x="10742613" y="2946400"/>
          <p14:tracePt t="120594" x="10752138" y="2946400"/>
          <p14:tracePt t="120610" x="10760075" y="2946400"/>
          <p14:tracePt t="120644" x="10769600" y="2946400"/>
          <p14:tracePt t="120661" x="10777538" y="2946400"/>
          <p14:tracePt t="120677" x="10804525" y="2946400"/>
          <p14:tracePt t="120693" x="10823575" y="2946400"/>
          <p14:tracePt t="120727" x="10831513" y="2955925"/>
          <p14:tracePt t="120775" x="10841038" y="2955925"/>
          <p14:tracePt t="120781" x="10841038" y="2965450"/>
          <p14:tracePt t="120794" x="10848975" y="2965450"/>
          <p14:tracePt t="121169" x="10841038" y="2973388"/>
          <p14:tracePt t="121177" x="10831513" y="2982913"/>
          <p14:tracePt t="121185" x="10823575" y="2990850"/>
          <p14:tracePt t="121193" x="10804525" y="3009900"/>
          <p14:tracePt t="121211" x="10777538" y="3036888"/>
          <p14:tracePt t="121227" x="10760075" y="3054350"/>
          <p14:tracePt t="121244" x="10742613" y="3071813"/>
          <p14:tracePt t="121277" x="10733088" y="3081338"/>
          <p14:tracePt t="121310" x="10725150" y="3089275"/>
          <p14:tracePt t="122009" x="10725150" y="3071813"/>
          <p14:tracePt t="122015" x="10733088" y="3071813"/>
          <p14:tracePt t="122026" x="10733088" y="3062288"/>
          <p14:tracePt t="122042" x="10742613" y="3062288"/>
          <p14:tracePt t="122094" x="10742613" y="3054350"/>
          <p14:tracePt t="122654" x="10742613" y="3044825"/>
          <p14:tracePt t="122677" x="10742613" y="3036888"/>
          <p14:tracePt t="122685" x="10733088" y="3036888"/>
          <p14:tracePt t="123752" x="10725150" y="3036888"/>
          <p14:tracePt t="123759" x="10706100" y="3036888"/>
          <p14:tracePt t="123775" x="10680700" y="3044825"/>
          <p14:tracePt t="123808" x="10590213" y="3044825"/>
          <p14:tracePt t="123825" x="10572750" y="3044825"/>
          <p14:tracePt t="123841" x="10563225" y="3036888"/>
          <p14:tracePt t="123891" x="10555288" y="3027363"/>
          <p14:tracePt t="123925" x="10545763" y="3017838"/>
          <p14:tracePt t="124212" x="10555288" y="3017838"/>
          <p14:tracePt t="124220" x="10572750" y="3017838"/>
          <p14:tracePt t="124228" x="10590213" y="3017838"/>
          <p14:tracePt t="124241" x="10617200" y="3017838"/>
          <p14:tracePt t="124257" x="10671175" y="3017838"/>
          <p14:tracePt t="124274" x="10742613" y="3017838"/>
          <p14:tracePt t="124291" x="10760075" y="3017838"/>
          <p14:tracePt t="124307" x="10777538" y="3017838"/>
          <p14:tracePt t="124381" x="10787063" y="3017838"/>
          <p14:tracePt t="124395" x="10796588" y="3017838"/>
          <p14:tracePt t="124402" x="10804525" y="3009900"/>
          <p14:tracePt t="124410" x="10814050" y="3009900"/>
          <p14:tracePt t="124672" x="10804525" y="3027363"/>
          <p14:tracePt t="124680" x="10787063" y="3027363"/>
          <p14:tracePt t="124690" x="10777538" y="3044825"/>
          <p14:tracePt t="124707" x="10752138" y="3054350"/>
          <p14:tracePt t="124723" x="10742613" y="3062288"/>
          <p14:tracePt t="124741" x="10733088" y="3062288"/>
          <p14:tracePt t="124757" x="10725150" y="3062288"/>
          <p14:tracePt t="124774" x="10715625" y="3062288"/>
          <p14:tracePt t="124791" x="10688638" y="3062288"/>
          <p14:tracePt t="124807" x="10661650" y="3054350"/>
          <p14:tracePt t="124824" x="10653713" y="3054350"/>
          <p14:tracePt t="124840" x="10634663" y="3044825"/>
          <p14:tracePt t="125160" x="10644188" y="3062288"/>
          <p14:tracePt t="125178" x="10653713" y="3081338"/>
          <p14:tracePt t="125198" x="10653713" y="3089275"/>
          <p14:tracePt t="125246" x="10661650" y="3089275"/>
          <p14:tracePt t="125252" x="10671175" y="3089275"/>
          <p14:tracePt t="125260" x="10680700" y="3071813"/>
          <p14:tracePt t="125273" x="10680700" y="3062288"/>
          <p14:tracePt t="125290" x="10680700" y="3054350"/>
          <p14:tracePt t="126076" x="10661650" y="3044825"/>
          <p14:tracePt t="126084" x="10653713" y="3044825"/>
          <p14:tracePt t="126094" x="10644188" y="3044825"/>
          <p14:tracePt t="126106" x="10626725" y="3036888"/>
          <p14:tracePt t="126123" x="10590213" y="3017838"/>
          <p14:tracePt t="126139" x="10563225" y="3017838"/>
          <p14:tracePt t="126156" x="10537825" y="3017838"/>
          <p14:tracePt t="126189" x="10518775" y="3017838"/>
          <p14:tracePt t="127665" x="10528300" y="3017838"/>
          <p14:tracePt t="127671" x="10555288" y="3017838"/>
          <p14:tracePt t="127679" x="10572750" y="3017838"/>
          <p14:tracePt t="127688" x="10599738" y="3017838"/>
          <p14:tracePt t="127705" x="10617200" y="3017838"/>
          <p14:tracePt t="127722" x="10644188" y="3017838"/>
          <p14:tracePt t="127738" x="10661650" y="3017838"/>
          <p14:tracePt t="127771" x="10706100" y="3017838"/>
          <p14:tracePt t="127805" x="10760075" y="3017838"/>
          <p14:tracePt t="127838" x="10796588" y="3017838"/>
          <p14:tracePt t="127855" x="10804525" y="3017838"/>
          <p14:tracePt t="127871" x="10823575" y="3017838"/>
          <p14:tracePt t="127888" x="10848975" y="3017838"/>
          <p14:tracePt t="127904" x="10875963" y="3009900"/>
          <p14:tracePt t="127921" x="10895013" y="3000375"/>
          <p14:tracePt t="127938" x="10920413" y="3000375"/>
          <p14:tracePt t="127955" x="10939463" y="2990850"/>
          <p14:tracePt t="127972" x="10974388" y="2982913"/>
          <p14:tracePt t="127988" x="10991850" y="2965450"/>
          <p14:tracePt t="128004" x="11018838" y="2946400"/>
          <p14:tracePt t="128021" x="11045825" y="2946400"/>
          <p14:tracePt t="128037" x="11055350" y="2938463"/>
          <p14:tracePt t="128055" x="11072813" y="2928938"/>
          <p14:tracePt t="128072" x="11099800" y="2919413"/>
          <p14:tracePt t="128088" x="11117263" y="2919413"/>
          <p14:tracePt t="128104" x="11134725" y="2919413"/>
          <p14:tracePt t="128182" x="11134725" y="2911475"/>
          <p14:tracePt t="128189" x="11126788" y="2911475"/>
          <p14:tracePt t="128197" x="11117263" y="2894013"/>
          <p14:tracePt t="128206" x="11099800" y="2884488"/>
          <p14:tracePt t="128221" x="11037888" y="2867025"/>
          <p14:tracePt t="128238" x="10939463" y="2857500"/>
          <p14:tracePt t="128254" x="10796588" y="2857500"/>
          <p14:tracePt t="128271" x="10653713" y="2840038"/>
          <p14:tracePt t="128289" x="10466388" y="2830513"/>
          <p14:tracePt t="128305" x="10402888" y="2847975"/>
          <p14:tracePt t="128321" x="10375900" y="2867025"/>
          <p14:tracePt t="128338" x="10367963" y="2874963"/>
          <p14:tracePt t="128355" x="10358438" y="2901950"/>
          <p14:tracePt t="128371" x="10340975" y="2946400"/>
          <p14:tracePt t="128388" x="10331450" y="3071813"/>
          <p14:tracePt t="128405" x="10331450" y="3152775"/>
          <p14:tracePt t="128421" x="10340975" y="3197225"/>
          <p14:tracePt t="128438" x="10367963" y="3251200"/>
          <p14:tracePt t="128454" x="10394950" y="3286125"/>
          <p14:tracePt t="128470" x="10447338" y="3303588"/>
          <p14:tracePt t="128487" x="10528300" y="3303588"/>
          <p14:tracePt t="128505" x="10715625" y="3241675"/>
          <p14:tracePt t="128521" x="10831513" y="3187700"/>
          <p14:tracePt t="128538" x="10902950" y="3125788"/>
          <p14:tracePt t="128554" x="10929938" y="3089275"/>
          <p14:tracePt t="128570" x="10947400" y="3044825"/>
          <p14:tracePt t="128587" x="10966450" y="3009900"/>
          <p14:tracePt t="128604" x="10966450" y="2982913"/>
          <p14:tracePt t="128621" x="10966450" y="2955925"/>
          <p14:tracePt t="128638" x="10966450" y="2938463"/>
          <p14:tracePt t="128654" x="10956925" y="2928938"/>
          <p14:tracePt t="128671" x="10929938" y="2911475"/>
          <p14:tracePt t="128687" x="10912475" y="2911475"/>
          <p14:tracePt t="128704" x="10848975" y="2894013"/>
          <p14:tracePt t="128721" x="10787063" y="2884488"/>
          <p14:tracePt t="128737" x="10706100" y="2874963"/>
          <p14:tracePt t="128754" x="10671175" y="2874963"/>
          <p14:tracePt t="128770" x="10653713" y="2901950"/>
          <p14:tracePt t="128787" x="10626725" y="2928938"/>
          <p14:tracePt t="128804" x="10609263" y="2965450"/>
          <p14:tracePt t="128821" x="10599738" y="3000375"/>
          <p14:tracePt t="128837" x="10599738" y="3017838"/>
          <p14:tracePt t="128854" x="10626725" y="3054350"/>
          <p14:tracePt t="128871" x="10653713" y="3081338"/>
          <p14:tracePt t="128887" x="10698163" y="3081338"/>
          <p14:tracePt t="128904" x="10769600" y="3062288"/>
          <p14:tracePt t="128921" x="10858500" y="3027363"/>
          <p14:tracePt t="128937" x="10939463" y="3000375"/>
          <p14:tracePt t="128954" x="10983913" y="2973388"/>
          <p14:tracePt t="128970" x="10991850" y="2965450"/>
          <p14:tracePt t="129092" x="10991850" y="2946400"/>
          <p14:tracePt t="129098" x="10983913" y="2946400"/>
          <p14:tracePt t="129105" x="10966450" y="2928938"/>
          <p14:tracePt t="129121" x="10939463" y="2911475"/>
          <p14:tracePt t="129137" x="10895013" y="2911475"/>
          <p14:tracePt t="129153" x="10875963" y="2901950"/>
          <p14:tracePt t="129170" x="10858500" y="2901950"/>
          <p14:tracePt t="129187" x="10841038" y="2911475"/>
          <p14:tracePt t="129204" x="10804525" y="2946400"/>
          <p14:tracePt t="129222" x="10787063" y="2982913"/>
          <p14:tracePt t="129237" x="10769600" y="3017838"/>
          <p14:tracePt t="129253" x="10769600" y="3054350"/>
          <p14:tracePt t="129270" x="10777538" y="3081338"/>
          <p14:tracePt t="129287" x="10796588" y="3108325"/>
          <p14:tracePt t="129303" x="10814050" y="3125788"/>
          <p14:tracePt t="129322" x="10848975" y="3133725"/>
          <p14:tracePt t="129338" x="10902950" y="3116263"/>
          <p14:tracePt t="129354" x="10991850" y="3081338"/>
          <p14:tracePt t="129370" x="11072813" y="3054350"/>
          <p14:tracePt t="129387" x="11134725" y="3017838"/>
          <p14:tracePt t="129403" x="11161713" y="2990850"/>
          <p14:tracePt t="129420" x="11180763" y="2973388"/>
          <p14:tracePt t="129437" x="11180763" y="2955925"/>
          <p14:tracePt t="129453" x="11180763" y="2928938"/>
          <p14:tracePt t="129470" x="11171238" y="2919413"/>
          <p14:tracePt t="129487" x="11153775" y="2894013"/>
          <p14:tracePt t="129504" x="11134725" y="2874963"/>
          <p14:tracePt t="129520" x="11090275" y="2857500"/>
          <p14:tracePt t="129537" x="10956925" y="2847975"/>
          <p14:tracePt t="129553" x="10858500" y="2840038"/>
          <p14:tracePt t="129570" x="10787063" y="2840038"/>
          <p14:tracePt t="129586" x="10752138" y="2840038"/>
          <p14:tracePt t="129604" x="10733088" y="2840038"/>
          <p14:tracePt t="129620" x="10725150" y="2857500"/>
          <p14:tracePt t="129637" x="10715625" y="2867025"/>
          <p14:tracePt t="129653" x="10706100" y="2894013"/>
          <p14:tracePt t="129670" x="10698163" y="2928938"/>
          <p14:tracePt t="129686" x="10698163" y="2946400"/>
          <p14:tracePt t="129703" x="10706100" y="2982913"/>
          <p14:tracePt t="129720" x="10733088" y="3009900"/>
          <p14:tracePt t="129736" x="10760075" y="3036888"/>
          <p14:tracePt t="129754" x="10796588" y="3054350"/>
          <p14:tracePt t="129770" x="10885488" y="3036888"/>
          <p14:tracePt t="129786" x="10956925" y="3000375"/>
          <p14:tracePt t="129803" x="11028363" y="2973388"/>
          <p14:tracePt t="129820" x="11072813" y="2946400"/>
          <p14:tracePt t="129836" x="11099800" y="2919413"/>
          <p14:tracePt t="129853" x="11109325" y="2894013"/>
          <p14:tracePt t="129871" x="11117263" y="2867025"/>
          <p14:tracePt t="129886" x="11117263" y="2847975"/>
          <p14:tracePt t="129903" x="11117263" y="2840038"/>
          <p14:tracePt t="130792" x="11117263" y="2830513"/>
          <p14:tracePt t="130808" x="11109325" y="2822575"/>
          <p14:tracePt t="130832" x="11109325" y="2813050"/>
          <p14:tracePt t="130896" x="11099800" y="2813050"/>
          <p14:tracePt t="130918" x="11090275" y="2813050"/>
          <p14:tracePt t="130925" x="11082338" y="2813050"/>
          <p14:tracePt t="130953" x="11055350" y="2840038"/>
          <p14:tracePt t="130985" x="11018838" y="2874963"/>
          <p14:tracePt t="131002" x="11001375" y="2894013"/>
          <p14:tracePt t="131019" x="10983913" y="2919413"/>
          <p14:tracePt t="131036" x="10966450" y="2946400"/>
          <p14:tracePt t="131053" x="10939463" y="2982913"/>
          <p14:tracePt t="131069" x="10920413" y="3009900"/>
          <p14:tracePt t="131085" x="10902950" y="3017838"/>
          <p14:tracePt t="131103" x="10895013" y="3036888"/>
          <p14:tracePt t="131119" x="10875963" y="3054350"/>
          <p14:tracePt t="131135" x="10848975" y="3071813"/>
          <p14:tracePt t="131152" x="10831513" y="3081338"/>
          <p14:tracePt t="131169" x="10823575" y="3081338"/>
          <p14:tracePt t="131185" x="10814050" y="3081338"/>
          <p14:tracePt t="131202" x="10804525" y="3081338"/>
          <p14:tracePt t="131219" x="10787063" y="3081338"/>
          <p14:tracePt t="131236" x="10777538" y="3071813"/>
          <p14:tracePt t="141616" x="10760075" y="3071813"/>
          <p14:tracePt t="141621" x="10634663" y="3071813"/>
          <p14:tracePt t="141630" x="10491788" y="3071813"/>
          <p14:tracePt t="141644" x="10375900" y="3081338"/>
          <p14:tracePt t="141660" x="10188575" y="3054350"/>
          <p14:tracePt t="141677" x="10072688" y="3009900"/>
          <p14:tracePt t="141693" x="10037763" y="2982913"/>
          <p14:tracePt t="141710" x="10010775" y="2955925"/>
          <p14:tracePt t="141744" x="9974263" y="2919413"/>
          <p14:tracePt t="141777" x="9966325" y="2911475"/>
          <p14:tracePt t="141811" x="9929813" y="2867025"/>
          <p14:tracePt t="141827" x="9902825" y="2847975"/>
          <p14:tracePt t="141843" x="9885363" y="2840038"/>
          <p14:tracePt t="141860" x="9840913" y="2813050"/>
          <p14:tracePt t="141876" x="9769475" y="2813050"/>
          <p14:tracePt t="141893" x="9661525" y="2795588"/>
          <p14:tracePt t="141911" x="9439275" y="2795588"/>
          <p14:tracePt t="141928" x="9215438" y="2776538"/>
          <p14:tracePt t="141943" x="8929688" y="2741613"/>
          <p14:tracePt t="141960" x="8483600" y="2732088"/>
          <p14:tracePt t="141976" x="8010525" y="2697163"/>
          <p14:tracePt t="141993" x="7732713" y="2660650"/>
          <p14:tracePt t="142009" x="7599363" y="2643188"/>
          <p14:tracePt t="142027" x="7562850" y="2633663"/>
          <p14:tracePt t="142072" x="7545388" y="2633663"/>
          <p14:tracePt t="142077" x="7537450" y="2633663"/>
          <p14:tracePt t="142093" x="7491413" y="2652713"/>
          <p14:tracePt t="142109" x="7412038" y="2670175"/>
          <p14:tracePt t="142126" x="7313613" y="2679700"/>
          <p14:tracePt t="142143" x="7197725" y="2687638"/>
          <p14:tracePt t="142159" x="7099300" y="2687638"/>
          <p14:tracePt t="142176" x="7027863" y="2697163"/>
          <p14:tracePt t="142193" x="6965950" y="2705100"/>
          <p14:tracePt t="142210" x="6938963" y="2714625"/>
          <p14:tracePt t="142227" x="6902450" y="2741613"/>
          <p14:tracePt t="142243" x="6875463" y="2759075"/>
          <p14:tracePt t="142259" x="6858000" y="2786063"/>
          <p14:tracePt t="142276" x="6831013" y="2813050"/>
          <p14:tracePt t="142293" x="6804025" y="2830513"/>
          <p14:tracePt t="142309" x="6777038" y="2867025"/>
          <p14:tracePt t="142431" x="6769100" y="2867025"/>
          <p14:tracePt t="142467" x="6751638" y="2867025"/>
          <p14:tracePt t="142475" x="6742113" y="2857500"/>
          <p14:tracePt t="142482" x="6732588" y="2847975"/>
          <p14:tracePt t="142493" x="6715125" y="2847975"/>
          <p14:tracePt t="142509" x="6688138" y="2830513"/>
          <p14:tracePt t="142527" x="6653213" y="2786063"/>
          <p14:tracePt t="142543" x="6626225" y="2768600"/>
          <p14:tracePt t="142560" x="6608763" y="2751138"/>
          <p14:tracePt t="142576" x="6589713" y="2751138"/>
          <p14:tracePt t="142787" x="6581775" y="2751138"/>
          <p14:tracePt t="142798" x="6562725" y="2751138"/>
          <p14:tracePt t="142806" x="6545263" y="2759075"/>
          <p14:tracePt t="142814" x="6527800" y="2768600"/>
          <p14:tracePt t="142826" x="6510338" y="2786063"/>
          <p14:tracePt t="142843" x="6473825" y="2795588"/>
          <p14:tracePt t="142859" x="6456363" y="2795588"/>
          <p14:tracePt t="143491" x="6456363" y="2813050"/>
          <p14:tracePt t="143498" x="6446838" y="2822575"/>
          <p14:tracePt t="143508" x="6446838" y="2830513"/>
          <p14:tracePt t="143525" x="6446838" y="2857500"/>
          <p14:tracePt t="143542" x="6446838" y="2874963"/>
          <p14:tracePt t="143559" x="6446838" y="2901950"/>
          <p14:tracePt t="143575" x="6446838" y="2919413"/>
          <p14:tracePt t="143608" x="6456363" y="2982913"/>
          <p14:tracePt t="143642" x="6456363" y="3009900"/>
          <p14:tracePt t="143675" x="6465888" y="3017838"/>
          <p14:tracePt t="143769" x="6465888" y="3009900"/>
          <p14:tracePt t="143784" x="6465888" y="3000375"/>
          <p14:tracePt t="143792" x="6465888" y="2982913"/>
          <p14:tracePt t="143801" x="6465888" y="2973388"/>
          <p14:tracePt t="143808" x="6465888" y="2965450"/>
          <p14:tracePt t="143825" x="6456363" y="2928938"/>
          <p14:tracePt t="143841" x="6456363" y="2901950"/>
          <p14:tracePt t="143858" x="6456363" y="2874963"/>
          <p14:tracePt t="143875" x="6456363" y="2847975"/>
          <p14:tracePt t="143891" x="6456363" y="2830513"/>
          <p14:tracePt t="143908" x="6456363" y="2822575"/>
          <p14:tracePt t="144028" x="6456363" y="2840038"/>
          <p14:tracePt t="144038" x="6456363" y="2867025"/>
          <p14:tracePt t="144044" x="6456363" y="2894013"/>
          <p14:tracePt t="144058" x="6456363" y="2946400"/>
          <p14:tracePt t="144075" x="6465888" y="2990850"/>
          <p14:tracePt t="144092" x="6473825" y="3017838"/>
          <p14:tracePt t="144108" x="6473825" y="3036888"/>
          <p14:tracePt t="144125" x="6473825" y="3062288"/>
          <p14:tracePt t="144142" x="6473825" y="3081338"/>
          <p14:tracePt t="144249" x="6473825" y="3062288"/>
          <p14:tracePt t="144258" x="6473825" y="3036888"/>
          <p14:tracePt t="144265" x="6473825" y="3000375"/>
          <p14:tracePt t="144274" x="6473825" y="2973388"/>
          <p14:tracePt t="144291" x="6473825" y="2938463"/>
          <p14:tracePt t="144308" x="6483350" y="2901950"/>
          <p14:tracePt t="144325" x="6491288" y="2867025"/>
          <p14:tracePt t="144341" x="6491288" y="2857500"/>
          <p14:tracePt t="144358" x="6491288" y="2847975"/>
          <p14:tracePt t="144452" x="6491288" y="2857500"/>
          <p14:tracePt t="144462" x="6500813" y="2894013"/>
          <p14:tracePt t="144469" x="6510338" y="2938463"/>
          <p14:tracePt t="144476" x="6527800" y="2990850"/>
          <p14:tracePt t="144491" x="6554788" y="3081338"/>
          <p14:tracePt t="144508" x="6562725" y="3160713"/>
          <p14:tracePt t="144524" x="6572250" y="3197225"/>
          <p14:tracePt t="144541" x="6572250" y="3232150"/>
          <p14:tracePt t="144655" x="6572250" y="3224213"/>
          <p14:tracePt t="144666" x="6572250" y="3197225"/>
          <p14:tracePt t="144677" x="6554788" y="3108325"/>
          <p14:tracePt t="144691" x="6537325" y="3000375"/>
          <p14:tracePt t="144708" x="6527800" y="2901950"/>
          <p14:tracePt t="144724" x="6527800" y="2822575"/>
          <p14:tracePt t="144741" x="6527800" y="2776538"/>
          <p14:tracePt t="144757" x="6518275" y="2741613"/>
          <p14:tracePt t="144774" x="6518275" y="2732088"/>
          <p14:tracePt t="144855" x="6510338" y="2751138"/>
          <p14:tracePt t="144863" x="6510338" y="2776538"/>
          <p14:tracePt t="144874" x="6510338" y="2803525"/>
          <p14:tracePt t="144891" x="6491288" y="2901950"/>
          <p14:tracePt t="144908" x="6473825" y="2982913"/>
          <p14:tracePt t="144924" x="6465888" y="3027363"/>
          <p14:tracePt t="144941" x="6456363" y="3027363"/>
          <p14:tracePt t="145057" x="6456363" y="3017838"/>
          <p14:tracePt t="145065" x="6456363" y="3009900"/>
          <p14:tracePt t="145074" x="6456363" y="2982913"/>
          <p14:tracePt t="145090" x="6465888" y="2938463"/>
          <p14:tracePt t="145107" x="6483350" y="2911475"/>
          <p14:tracePt t="145124" x="6483350" y="2884488"/>
          <p14:tracePt t="145141" x="6483350" y="2867025"/>
          <p14:tracePt t="145262" x="6491288" y="2867025"/>
          <p14:tracePt t="145279" x="6491288" y="2874963"/>
          <p14:tracePt t="145284" x="6491288" y="2884488"/>
          <p14:tracePt t="145293" x="6491288" y="2894013"/>
          <p14:tracePt t="145308" x="6491288" y="2911475"/>
          <p14:tracePt t="147830" x="6510338" y="2911475"/>
          <p14:tracePt t="147838" x="6527800" y="2911475"/>
          <p14:tracePt t="147845" x="6537325" y="2911475"/>
          <p14:tracePt t="147855" x="6581775" y="2911475"/>
          <p14:tracePt t="147872" x="6688138" y="2911475"/>
          <p14:tracePt t="147888" x="6831013" y="2938463"/>
          <p14:tracePt t="147905" x="6973888" y="2982913"/>
          <p14:tracePt t="147939" x="7323138" y="3071813"/>
          <p14:tracePt t="147972" x="7527925" y="3089275"/>
          <p14:tracePt t="148005" x="7634288" y="3071813"/>
          <p14:tracePt t="148022" x="7661275" y="3062288"/>
          <p14:tracePt t="148039" x="7688263" y="3054350"/>
          <p14:tracePt t="148055" x="7697788" y="3044825"/>
          <p14:tracePt t="148072" x="7705725" y="3044825"/>
          <p14:tracePt t="148110" x="7715250" y="3044825"/>
          <p14:tracePt t="148122" x="7715250" y="3036888"/>
          <p14:tracePt t="148139" x="7786688" y="3027363"/>
          <p14:tracePt t="148155" x="7875588" y="3009900"/>
          <p14:tracePt t="148171" x="7983538" y="3000375"/>
          <p14:tracePt t="148188" x="8062913" y="3000375"/>
          <p14:tracePt t="148205" x="8153400" y="3000375"/>
          <p14:tracePt t="148221" x="8205788" y="2990850"/>
          <p14:tracePt t="148239" x="8251825" y="2990850"/>
          <p14:tracePt t="148256" x="8259763" y="3000375"/>
          <p14:tracePt t="148384" x="8251825" y="3000375"/>
          <p14:tracePt t="148392" x="8242300" y="3000375"/>
          <p14:tracePt t="148405" x="8224838" y="3000375"/>
          <p14:tracePt t="148421" x="8215313" y="3000375"/>
          <p14:tracePt t="148438" x="8205788" y="2982913"/>
          <p14:tracePt t="148454" x="8197850" y="2973388"/>
          <p14:tracePt t="148471" x="8197850" y="2955925"/>
          <p14:tracePt t="148488" x="8180388" y="2946400"/>
          <p14:tracePt t="148504" x="8180388" y="2928938"/>
          <p14:tracePt t="148522" x="8170863" y="2901950"/>
          <p14:tracePt t="148538" x="8161338" y="2894013"/>
          <p14:tracePt t="148554" x="8153400" y="2874963"/>
          <p14:tracePt t="148571" x="8153400" y="2867025"/>
          <p14:tracePt t="148588" x="8153400" y="2847975"/>
          <p14:tracePt t="148621" x="8153400" y="2840038"/>
          <p14:tracePt t="148798" x="8143875" y="2840038"/>
          <p14:tracePt t="149570" x="8134350" y="2840038"/>
          <p14:tracePt t="149578" x="8089900" y="2867025"/>
          <p14:tracePt t="149587" x="8010525" y="2901950"/>
          <p14:tracePt t="149603" x="7786688" y="3017838"/>
          <p14:tracePt t="149637" x="6973888" y="3187700"/>
          <p14:tracePt t="149671" x="6589713" y="3205163"/>
          <p14:tracePt t="149703" x="6589713" y="3197225"/>
          <p14:tracePt t="149737" x="6589713" y="3179763"/>
          <p14:tracePt t="149753" x="6562725" y="3152775"/>
          <p14:tracePt t="149770" x="6537325" y="3116263"/>
          <p14:tracePt t="149788" x="6500813" y="3071813"/>
          <p14:tracePt t="149803" x="6483350" y="3044825"/>
          <p14:tracePt t="149820" x="6446838" y="3017838"/>
          <p14:tracePt t="149836" x="6384925" y="2982913"/>
          <p14:tracePt t="149853" x="6259513" y="2928938"/>
          <p14:tracePt t="149870" x="6099175" y="2884488"/>
          <p14:tracePt t="149887" x="5848350" y="2830513"/>
          <p14:tracePt t="149904" x="5786438" y="2822575"/>
          <p14:tracePt t="149920" x="5776913" y="2822575"/>
          <p14:tracePt t="149973" x="5786438" y="2840038"/>
          <p14:tracePt t="149980" x="5803900" y="2847975"/>
          <p14:tracePt t="149988" x="5813425" y="2857500"/>
          <p14:tracePt t="150004" x="5840413" y="2911475"/>
          <p14:tracePt t="150020" x="5919788" y="3000375"/>
          <p14:tracePt t="150037" x="6027738" y="3081338"/>
          <p14:tracePt t="150054" x="6134100" y="3125788"/>
          <p14:tracePt t="150070" x="6205538" y="3143250"/>
          <p14:tracePt t="150086" x="6215063" y="3143250"/>
          <p14:tracePt t="150104" x="6224588" y="3143250"/>
          <p14:tracePt t="150120" x="6242050" y="3133725"/>
          <p14:tracePt t="150136" x="6269038" y="3108325"/>
          <p14:tracePt t="150153" x="6323013" y="3081338"/>
          <p14:tracePt t="150170" x="6402388" y="3044825"/>
          <p14:tracePt t="150186" x="6456363" y="3017838"/>
          <p14:tracePt t="150203" x="6491288" y="2982913"/>
          <p14:tracePt t="150220" x="6518275" y="2955925"/>
          <p14:tracePt t="150236" x="6537325" y="2938463"/>
          <p14:tracePt t="150253" x="6562725" y="2919413"/>
          <p14:tracePt t="150270" x="6562725" y="2911475"/>
          <p14:tracePt t="150286" x="6562725" y="2901950"/>
          <p14:tracePt t="150303" x="6562725" y="2894013"/>
          <p14:tracePt t="150462" x="6562725" y="2901950"/>
          <p14:tracePt t="150469" x="6562725" y="2919413"/>
          <p14:tracePt t="150477" x="6562725" y="2946400"/>
          <p14:tracePt t="150486" x="6562725" y="2965450"/>
          <p14:tracePt t="150503" x="6562725" y="3000375"/>
          <p14:tracePt t="150520" x="6562725" y="3027363"/>
          <p14:tracePt t="150584" x="6572250" y="3027363"/>
          <p14:tracePt t="150593" x="6572250" y="3017838"/>
          <p14:tracePt t="150602" x="6572250" y="3000375"/>
          <p14:tracePt t="150620" x="6572250" y="2955925"/>
          <p14:tracePt t="150636" x="6572250" y="2901950"/>
          <p14:tracePt t="150654" x="6554788" y="2830513"/>
          <p14:tracePt t="150669" x="6545263" y="2813050"/>
          <p14:tracePt t="150728" x="6537325" y="2822575"/>
          <p14:tracePt t="150734" x="6537325" y="2840038"/>
          <p14:tracePt t="150743" x="6537325" y="2867025"/>
          <p14:tracePt t="150752" x="6537325" y="2894013"/>
          <p14:tracePt t="150769" x="6537325" y="2982913"/>
          <p14:tracePt t="150786" x="6545263" y="3044825"/>
          <p14:tracePt t="150804" x="6562725" y="3125788"/>
          <p14:tracePt t="150820" x="6562725" y="3143250"/>
          <p14:tracePt t="150892" x="6562725" y="3125788"/>
          <p14:tracePt t="150897" x="6562725" y="3098800"/>
          <p14:tracePt t="150904" x="6562725" y="3081338"/>
          <p14:tracePt t="150920" x="6562725" y="3009900"/>
          <p14:tracePt t="150936" x="6554788" y="2938463"/>
          <p14:tracePt t="150952" x="6545263" y="2911475"/>
          <p14:tracePt t="150969" x="6545263" y="2901950"/>
          <p14:tracePt t="151011" x="6545263" y="2911475"/>
          <p14:tracePt t="151019" x="6537325" y="2919413"/>
          <p14:tracePt t="151035" x="6537325" y="2946400"/>
          <p14:tracePt t="151052" x="6527800" y="2965450"/>
          <p14:tracePt t="151069" x="6527800" y="2973388"/>
          <p14:tracePt t="151225" x="6527800" y="2965450"/>
          <p14:tracePt t="151241" x="6527800" y="2955925"/>
          <p14:tracePt t="151351" x="6527800" y="2946400"/>
          <p14:tracePt t="151361" x="6527800" y="2938463"/>
          <p14:tracePt t="151370" x="6527800" y="2928938"/>
          <p14:tracePt t="151385" x="6527800" y="2911475"/>
          <p14:tracePt t="151402" x="6527800" y="2901950"/>
          <p14:tracePt t="151587" x="6527800" y="2919413"/>
          <p14:tracePt t="151602" x="6527800" y="2928938"/>
          <p14:tracePt t="154382" x="6537325" y="2928938"/>
          <p14:tracePt t="154390" x="6537325" y="2911475"/>
          <p14:tracePt t="154400" x="6545263" y="2901950"/>
          <p14:tracePt t="154417" x="6545263" y="2894013"/>
          <p14:tracePt t="154434" x="6554788" y="2884488"/>
          <p14:tracePt t="154450" x="6554788" y="2874963"/>
          <p14:tracePt t="155525" x="6554788" y="2867025"/>
          <p14:tracePt t="155532" x="6554788" y="2857500"/>
          <p14:tracePt t="157837" x="6554788" y="2847975"/>
          <p14:tracePt t="157845" x="6545263" y="2847975"/>
          <p14:tracePt t="157853" x="6518275" y="2830513"/>
          <p14:tracePt t="157864" x="6473825" y="2813050"/>
          <p14:tracePt t="157880" x="6375400" y="2803525"/>
          <p14:tracePt t="157897" x="6269038" y="2803525"/>
          <p14:tracePt t="157930" x="6027738" y="2803525"/>
          <p14:tracePt t="157963" x="5946775" y="2786063"/>
          <p14:tracePt t="157997" x="5894388" y="2759075"/>
          <p14:tracePt t="158013" x="5884863" y="2759075"/>
          <p14:tracePt t="158154" x="5875338" y="2759075"/>
          <p14:tracePt t="158161" x="5867400" y="2751138"/>
          <p14:tracePt t="158170" x="5848350" y="2751138"/>
          <p14:tracePt t="158180" x="5840413" y="2741613"/>
          <p14:tracePt t="158196" x="5813425" y="2732088"/>
          <p14:tracePt t="158213" x="5803900" y="2732088"/>
          <p14:tracePt t="158308" x="5803900" y="2741613"/>
          <p14:tracePt t="158313" x="5813425" y="2768600"/>
          <p14:tracePt t="158322" x="5830888" y="2795588"/>
          <p14:tracePt t="158330" x="5840413" y="2822575"/>
          <p14:tracePt t="158346" x="5867400" y="2857500"/>
          <p14:tracePt t="158363" x="5884863" y="2884488"/>
          <p14:tracePt t="158380" x="5894388" y="2884488"/>
          <p14:tracePt t="158413" x="5911850" y="2884488"/>
          <p14:tracePt t="158430" x="5929313" y="2874963"/>
          <p14:tracePt t="158446" x="5956300" y="2840038"/>
          <p14:tracePt t="158463" x="5965825" y="2822575"/>
          <p14:tracePt t="158643" x="5973763" y="2822575"/>
          <p14:tracePt t="158662" x="5983288" y="2822575"/>
          <p14:tracePt t="160146" x="5983288" y="2857500"/>
          <p14:tracePt t="160154" x="5973763" y="2911475"/>
          <p14:tracePt t="160162" x="5965825" y="2982913"/>
          <p14:tracePt t="160178" x="5929313" y="3125788"/>
          <p14:tracePt t="160195" x="5911850" y="3348038"/>
          <p14:tracePt t="160212" x="5894388" y="3562350"/>
          <p14:tracePt t="160229" x="5867400" y="3822700"/>
          <p14:tracePt t="160261" x="5822950" y="4054475"/>
          <p14:tracePt t="160295" x="5795963" y="4125913"/>
          <p14:tracePt t="160328" x="5786438" y="4152900"/>
          <p14:tracePt t="160345" x="5776913" y="4179888"/>
          <p14:tracePt t="160362" x="5768975" y="4214813"/>
          <p14:tracePt t="160378" x="5759450" y="4251325"/>
          <p14:tracePt t="160395" x="5759450" y="4268788"/>
          <p14:tracePt t="160412" x="5759450" y="4303713"/>
          <p14:tracePt t="160428" x="5768975" y="4348163"/>
          <p14:tracePt t="160445" x="5803900" y="4429125"/>
          <p14:tracePt t="160461" x="5848350" y="4537075"/>
          <p14:tracePt t="160478" x="5902325" y="4670425"/>
          <p14:tracePt t="160495" x="5919788" y="4697413"/>
          <p14:tracePt t="160511" x="5919788" y="4724400"/>
          <p14:tracePt t="160596" x="5919788" y="4714875"/>
          <p14:tracePt t="160605" x="5919788" y="4697413"/>
          <p14:tracePt t="160617" x="5919788" y="4652963"/>
          <p14:tracePt t="160628" x="5919788" y="4633913"/>
          <p14:tracePt t="160645" x="5911850" y="4598988"/>
          <p14:tracePt t="160662" x="5911850" y="4562475"/>
          <p14:tracePt t="160678" x="5911850" y="4545013"/>
          <p14:tracePt t="160694" x="5911850" y="4537075"/>
          <p14:tracePt t="160823" x="5902325" y="4537075"/>
          <p14:tracePt t="161045" x="5911850" y="4518025"/>
          <p14:tracePt t="161054" x="5911850" y="4510088"/>
          <p14:tracePt t="161066" x="5919788" y="4500563"/>
          <p14:tracePt t="161077" x="5929313" y="4500563"/>
          <p14:tracePt t="162268" x="5938838" y="4500563"/>
          <p14:tracePt t="162278" x="5938838" y="4510088"/>
          <p14:tracePt t="162293" x="5946775" y="4510088"/>
          <p14:tracePt t="162330" x="5956300" y="4518025"/>
          <p14:tracePt t="162342" x="5965825" y="4518025"/>
          <p14:tracePt t="162353" x="6000750" y="4527550"/>
          <p14:tracePt t="162363" x="6062663" y="4537075"/>
          <p14:tracePt t="162393" x="6313488" y="4598988"/>
          <p14:tracePt t="162427" x="6572250" y="4687888"/>
          <p14:tracePt t="162443" x="6661150" y="4697413"/>
          <p14:tracePt t="162460" x="6742113" y="4697413"/>
          <p14:tracePt t="162476" x="6831013" y="4687888"/>
          <p14:tracePt t="162493" x="6929438" y="4679950"/>
          <p14:tracePt t="162510" x="7037388" y="4670425"/>
          <p14:tracePt t="162527" x="7143750" y="4679950"/>
          <p14:tracePt t="162544" x="7251700" y="4687888"/>
          <p14:tracePt t="162560" x="7286625" y="4697413"/>
          <p14:tracePt t="162576" x="7313613" y="4697413"/>
          <p14:tracePt t="162593" x="7358063" y="4687888"/>
          <p14:tracePt t="162610" x="7385050" y="4679950"/>
          <p14:tracePt t="162627" x="7429500" y="4679950"/>
          <p14:tracePt t="162643" x="7545388" y="4687888"/>
          <p14:tracePt t="162660" x="7616825" y="4714875"/>
          <p14:tracePt t="162676" x="7680325" y="4741863"/>
          <p14:tracePt t="162693" x="7732713" y="4759325"/>
          <p14:tracePt t="162710" x="7769225" y="4768850"/>
          <p14:tracePt t="162726" x="7804150" y="4768850"/>
          <p14:tracePt t="162743" x="7840663" y="4768850"/>
          <p14:tracePt t="162760" x="7875588" y="4768850"/>
          <p14:tracePt t="162776" x="7902575" y="4759325"/>
          <p14:tracePt t="162793" x="7929563" y="4741863"/>
          <p14:tracePt t="162810" x="7956550" y="4724400"/>
          <p14:tracePt t="162826" x="7974013" y="4705350"/>
          <p14:tracePt t="162843" x="8010525" y="4670425"/>
          <p14:tracePt t="162860" x="8037513" y="4652963"/>
          <p14:tracePt t="162876" x="8062913" y="4616450"/>
          <p14:tracePt t="162893" x="8089900" y="4562475"/>
          <p14:tracePt t="162910" x="8126413" y="4473575"/>
          <p14:tracePt t="162926" x="8143875" y="4375150"/>
          <p14:tracePt t="162943" x="8143875" y="4251325"/>
          <p14:tracePt t="162960" x="8126413" y="4054475"/>
          <p14:tracePt t="162976" x="8089900" y="3929063"/>
          <p14:tracePt t="162992" x="8054975" y="3795713"/>
          <p14:tracePt t="163009" x="8001000" y="3679825"/>
          <p14:tracePt t="163026" x="7912100" y="3581400"/>
          <p14:tracePt t="163043" x="7840663" y="3509963"/>
          <p14:tracePt t="163059" x="7777163" y="3473450"/>
          <p14:tracePt t="163076" x="7732713" y="3438525"/>
          <p14:tracePt t="163092" x="7705725" y="3411538"/>
          <p14:tracePt t="163109" x="7680325" y="3394075"/>
          <p14:tracePt t="163126" x="7626350" y="3375025"/>
          <p14:tracePt t="163143" x="7527925" y="3375025"/>
          <p14:tracePt t="163159" x="7402513" y="3394075"/>
          <p14:tracePt t="163176" x="7251700" y="3429000"/>
          <p14:tracePt t="163192" x="7027863" y="3500438"/>
          <p14:tracePt t="163209" x="6902450" y="3544888"/>
          <p14:tracePt t="163226" x="6813550" y="3571875"/>
          <p14:tracePt t="163242" x="6769100" y="3616325"/>
          <p14:tracePt t="163259" x="6742113" y="3670300"/>
          <p14:tracePt t="163276" x="6715125" y="3741738"/>
          <p14:tracePt t="163293" x="6705600" y="3822700"/>
          <p14:tracePt t="163297" x="6705600" y="3875088"/>
          <p14:tracePt t="163309" x="6705600" y="3973513"/>
          <p14:tracePt t="163325" x="6732588" y="4081463"/>
          <p14:tracePt t="163342" x="6769100" y="4232275"/>
          <p14:tracePt t="163359" x="6804025" y="4367213"/>
          <p14:tracePt t="163376" x="6867525" y="4500563"/>
          <p14:tracePt t="163392" x="6956425" y="4616450"/>
          <p14:tracePt t="163410" x="7108825" y="4768850"/>
          <p14:tracePt t="163426" x="7205663" y="4840288"/>
          <p14:tracePt t="163442" x="7313613" y="4894263"/>
          <p14:tracePt t="163459" x="7419975" y="4938713"/>
          <p14:tracePt t="163476" x="7545388" y="4973638"/>
          <p14:tracePt t="163492" x="7670800" y="5010150"/>
          <p14:tracePt t="163510" x="7858125" y="5062538"/>
          <p14:tracePt t="163527" x="7956550" y="5081588"/>
          <p14:tracePt t="163542" x="8037513" y="5081588"/>
          <p14:tracePt t="163559" x="8099425" y="5081588"/>
          <p14:tracePt t="163575" x="8134350" y="5062538"/>
          <p14:tracePt t="163592" x="8180388" y="5010150"/>
          <p14:tracePt t="163609" x="8232775" y="4919663"/>
          <p14:tracePt t="163626" x="8304213" y="4724400"/>
          <p14:tracePt t="163643" x="8340725" y="4616450"/>
          <p14:tracePt t="163659" x="8375650" y="4491038"/>
          <p14:tracePt t="163675" x="8412163" y="4367213"/>
          <p14:tracePt t="163692" x="8429625" y="4251325"/>
          <p14:tracePt t="163709" x="8429625" y="4170363"/>
          <p14:tracePt t="163727" x="8420100" y="4037013"/>
          <p14:tracePt t="163743" x="8402638" y="3990975"/>
          <p14:tracePt t="163758" x="8375650" y="3946525"/>
          <p14:tracePt t="163776" x="8348663" y="3911600"/>
          <p14:tracePt t="163792" x="8323263" y="3884613"/>
          <p14:tracePt t="163809" x="8296275" y="3848100"/>
          <p14:tracePt t="163813" x="8286750" y="3830638"/>
          <p14:tracePt t="163826" x="8224838" y="3795713"/>
          <p14:tracePt t="163842" x="8180388" y="3768725"/>
          <p14:tracePt t="163859" x="8037513" y="3724275"/>
          <p14:tracePt t="163875" x="7912100" y="3687763"/>
          <p14:tracePt t="163892" x="7777163" y="3670300"/>
          <p14:tracePt t="163909" x="7661275" y="3670300"/>
          <p14:tracePt t="163925" x="7562850" y="3670300"/>
          <p14:tracePt t="163943" x="7429500" y="3670300"/>
          <p14:tracePt t="163958" x="7375525" y="3670300"/>
          <p14:tracePt t="163975" x="7348538" y="3679825"/>
          <p14:tracePt t="163992" x="7313613" y="3687763"/>
          <p14:tracePt t="164008" x="7259638" y="3714750"/>
          <p14:tracePt t="164025" x="7180263" y="3741738"/>
          <p14:tracePt t="164042" x="7089775" y="3776663"/>
          <p14:tracePt t="164058" x="6946900" y="3830638"/>
          <p14:tracePt t="164075" x="6894513" y="3867150"/>
          <p14:tracePt t="164092" x="6858000" y="3919538"/>
          <p14:tracePt t="164108" x="6813550" y="4027488"/>
          <p14:tracePt t="164125" x="6786563" y="4125913"/>
          <p14:tracePt t="164142" x="6786563" y="4224338"/>
          <p14:tracePt t="164158" x="6823075" y="4348163"/>
          <p14:tracePt t="164175" x="6858000" y="4438650"/>
          <p14:tracePt t="164192" x="6884988" y="4537075"/>
          <p14:tracePt t="164208" x="6919913" y="4616450"/>
          <p14:tracePt t="164225" x="6956425" y="4679950"/>
          <p14:tracePt t="164242" x="6991350" y="4714875"/>
          <p14:tracePt t="164258" x="7037388" y="4741863"/>
          <p14:tracePt t="164276" x="7108825" y="4776788"/>
          <p14:tracePt t="164291" x="7259638" y="4840288"/>
          <p14:tracePt t="164308" x="7348538" y="4875213"/>
          <p14:tracePt t="164325" x="7446963" y="4911725"/>
          <p14:tracePt t="164341" x="7537450" y="4919663"/>
          <p14:tracePt t="164358" x="7626350" y="4929188"/>
          <p14:tracePt t="164375" x="7732713" y="4938713"/>
          <p14:tracePt t="164391" x="7894638" y="4938713"/>
          <p14:tracePt t="164408" x="7956550" y="4938713"/>
          <p14:tracePt t="164425" x="7991475" y="4919663"/>
          <p14:tracePt t="164442" x="8018463" y="4911725"/>
          <p14:tracePt t="164458" x="8045450" y="4894263"/>
          <p14:tracePt t="164475" x="8072438" y="4848225"/>
          <p14:tracePt t="164492" x="8134350" y="4751388"/>
          <p14:tracePt t="164508" x="8188325" y="4652963"/>
          <p14:tracePt t="164525" x="8232775" y="4554538"/>
          <p14:tracePt t="164542" x="8269288" y="4446588"/>
          <p14:tracePt t="164558" x="8286750" y="4348163"/>
          <p14:tracePt t="164575" x="8286750" y="4251325"/>
          <p14:tracePt t="164592" x="8242300" y="4098925"/>
          <p14:tracePt t="164608" x="8197850" y="3990975"/>
          <p14:tracePt t="164625" x="8143875" y="3884613"/>
          <p14:tracePt t="164641" x="8054975" y="3776663"/>
          <p14:tracePt t="164658" x="7947025" y="3697288"/>
          <p14:tracePt t="164675" x="7840663" y="3608388"/>
          <p14:tracePt t="164692" x="7680325" y="3517900"/>
          <p14:tracePt t="164709" x="7581900" y="3465513"/>
          <p14:tracePt t="164724" x="7510463" y="3438525"/>
          <p14:tracePt t="164741" x="7456488" y="3411538"/>
          <p14:tracePt t="164758" x="7412038" y="3402013"/>
          <p14:tracePt t="164775" x="7340600" y="3402013"/>
          <p14:tracePt t="164791" x="7242175" y="3411538"/>
          <p14:tracePt t="164808" x="7081838" y="3465513"/>
          <p14:tracePt t="164824" x="6965950" y="3500438"/>
          <p14:tracePt t="164841" x="6875463" y="3536950"/>
          <p14:tracePt t="164858" x="6796088" y="3589338"/>
          <p14:tracePt t="164875" x="6751638" y="3643313"/>
          <p14:tracePt t="164892" x="6715125" y="3751263"/>
          <p14:tracePt t="164908" x="6688138" y="3929063"/>
          <p14:tracePt t="164925" x="6705600" y="4071938"/>
          <p14:tracePt t="164941" x="6751638" y="4214813"/>
          <p14:tracePt t="164958" x="6823075" y="4330700"/>
          <p14:tracePt t="164975" x="6911975" y="4446588"/>
          <p14:tracePt t="164991" x="7010400" y="4537075"/>
          <p14:tracePt t="165008" x="7116763" y="4598988"/>
          <p14:tracePt t="165026" x="7313613" y="4670425"/>
          <p14:tracePt t="165041" x="7483475" y="4714875"/>
          <p14:tracePt t="165058" x="7688263" y="4759325"/>
          <p14:tracePt t="165074" x="7831138" y="4786313"/>
          <p14:tracePt t="165091" x="7947025" y="4795838"/>
          <p14:tracePt t="165108" x="8001000" y="4795838"/>
          <p14:tracePt t="165124" x="8027988" y="4795838"/>
          <p14:tracePt t="165141" x="8054975" y="4795838"/>
          <p14:tracePt t="165157" x="8072438" y="4768850"/>
          <p14:tracePt t="165174" x="8099425" y="4714875"/>
          <p14:tracePt t="165191" x="8134350" y="4616450"/>
          <p14:tracePt t="165208" x="8161338" y="4500563"/>
          <p14:tracePt t="165224" x="8180388" y="4357688"/>
          <p14:tracePt t="165241" x="8180388" y="4205288"/>
          <p14:tracePt t="165258" x="8108950" y="4010025"/>
          <p14:tracePt t="165283" x="7947025" y="3830638"/>
          <p14:tracePt t="165297" x="7823200" y="3776663"/>
          <p14:tracePt t="165312" x="7670800" y="3741738"/>
          <p14:tracePt t="165324" x="7599363" y="3732213"/>
          <p14:tracePt t="165341" x="7466013" y="3714750"/>
          <p14:tracePt t="165358" x="7304088" y="3714750"/>
          <p14:tracePt t="165374" x="7242175" y="3714750"/>
          <p14:tracePt t="165390" x="7215188" y="3714750"/>
          <p14:tracePt t="165407" x="7188200" y="3724275"/>
          <p14:tracePt t="165424" x="7161213" y="3751263"/>
          <p14:tracePt t="165441" x="7134225" y="3776663"/>
          <p14:tracePt t="165458" x="7089775" y="3822700"/>
          <p14:tracePt t="165475" x="7037388" y="3965575"/>
          <p14:tracePt t="165490" x="7010400" y="4089400"/>
          <p14:tracePt t="165507" x="7010400" y="4224338"/>
          <p14:tracePt t="165524" x="7054850" y="4367213"/>
          <p14:tracePt t="165540" x="7134225" y="4500563"/>
          <p14:tracePt t="165558" x="7286625" y="4616450"/>
          <p14:tracePt t="165574" x="7634288" y="4759325"/>
          <p14:tracePt t="165591" x="7840663" y="4786313"/>
          <p14:tracePt t="165607" x="8001000" y="4795838"/>
          <p14:tracePt t="165624" x="8153400" y="4776788"/>
          <p14:tracePt t="165641" x="8251825" y="4741863"/>
          <p14:tracePt t="165658" x="8304213" y="4714875"/>
          <p14:tracePt t="165675" x="8323263" y="4679950"/>
          <p14:tracePt t="165691" x="8323263" y="4652963"/>
          <p14:tracePt t="165707" x="8323263" y="4608513"/>
          <p14:tracePt t="165724" x="8304213" y="4500563"/>
          <p14:tracePt t="165740" x="8269288" y="4357688"/>
          <p14:tracePt t="165757" x="8205788" y="4205288"/>
          <p14:tracePt t="165775" x="8054975" y="3973513"/>
          <p14:tracePt t="165791" x="7947025" y="3867150"/>
          <p14:tracePt t="165807" x="7831138" y="3759200"/>
          <p14:tracePt t="165824" x="7724775" y="3679825"/>
          <p14:tracePt t="165840" x="7616825" y="3616325"/>
          <p14:tracePt t="165858" x="7518400" y="3581400"/>
          <p14:tracePt t="165874" x="7419975" y="3571875"/>
          <p14:tracePt t="165891" x="7304088" y="3571875"/>
          <p14:tracePt t="165907" x="7224713" y="3589338"/>
          <p14:tracePt t="165923" x="7197725" y="3616325"/>
          <p14:tracePt t="165940" x="7170738" y="3633788"/>
          <p14:tracePt t="165957" x="7143750" y="3660775"/>
          <p14:tracePt t="165974" x="7116763" y="3705225"/>
          <p14:tracePt t="165990" x="7089775" y="3776663"/>
          <p14:tracePt t="166007" x="7045325" y="3938588"/>
          <p14:tracePt t="166023" x="7037388" y="4062413"/>
          <p14:tracePt t="166040" x="7045325" y="4197350"/>
          <p14:tracePt t="166057" x="7081838" y="4322763"/>
          <p14:tracePt t="166074" x="7126288" y="4429125"/>
          <p14:tracePt t="166090" x="7205663" y="4510088"/>
          <p14:tracePt t="166107" x="7304088" y="4554538"/>
          <p14:tracePt t="166123" x="7518400" y="4589463"/>
          <p14:tracePt t="166140" x="7653338" y="4598988"/>
          <p14:tracePt t="166157" x="7769225" y="4598988"/>
          <p14:tracePt t="166173" x="7867650" y="4598988"/>
          <p14:tracePt t="166190" x="7912100" y="4608513"/>
          <p14:tracePt t="166206" x="7939088" y="4625975"/>
          <p14:tracePt t="166224" x="7956550" y="4625975"/>
          <p14:tracePt t="166240" x="7966075" y="4625975"/>
          <p14:tracePt t="166257" x="7974013" y="4616450"/>
          <p14:tracePt t="166274" x="7991475" y="4572000"/>
          <p14:tracePt t="166290" x="7991475" y="4411663"/>
          <p14:tracePt t="166306" x="7956550" y="4276725"/>
          <p14:tracePt t="166323" x="7885113" y="4133850"/>
          <p14:tracePt t="166340" x="7769225" y="4017963"/>
          <p14:tracePt t="166357" x="7661275" y="3894138"/>
          <p14:tracePt t="166373" x="7554913" y="3822700"/>
          <p14:tracePt t="166390" x="7456488" y="3759200"/>
          <p14:tracePt t="166406" x="7367588" y="3714750"/>
          <p14:tracePt t="166423" x="7340600" y="3714750"/>
          <p14:tracePt t="166440" x="7313613" y="3705225"/>
          <p14:tracePt t="166457" x="7296150" y="3714750"/>
          <p14:tracePt t="166473" x="7269163" y="3741738"/>
          <p14:tracePt t="166490" x="7232650" y="3786188"/>
          <p14:tracePt t="166507" x="7170738" y="3875088"/>
          <p14:tracePt t="166523" x="7134225" y="3983038"/>
          <p14:tracePt t="166540" x="7099300" y="4089400"/>
          <p14:tracePt t="166557" x="7099300" y="4224338"/>
          <p14:tracePt t="166573" x="7134225" y="4394200"/>
          <p14:tracePt t="166590" x="7197725" y="4554538"/>
          <p14:tracePt t="166607" x="7402513" y="4759325"/>
          <p14:tracePt t="166623" x="7581900" y="4857750"/>
          <p14:tracePt t="166640" x="7769225" y="4894263"/>
          <p14:tracePt t="166656" x="7939088" y="4894263"/>
          <p14:tracePt t="166673" x="8072438" y="4867275"/>
          <p14:tracePt t="166691" x="8134350" y="4848225"/>
          <p14:tracePt t="166707" x="8153400" y="4813300"/>
          <p14:tracePt t="166724" x="8153400" y="4759325"/>
          <p14:tracePt t="166739" x="8134350" y="4660900"/>
          <p14:tracePt t="166756" x="8099425" y="4554538"/>
          <p14:tracePt t="166773" x="8045450" y="4402138"/>
          <p14:tracePt t="166789" x="7956550" y="4241800"/>
          <p14:tracePt t="166807" x="7777163" y="4027488"/>
          <p14:tracePt t="166823" x="7643813" y="3911600"/>
          <p14:tracePt t="166839" x="7491413" y="3795713"/>
          <p14:tracePt t="166856" x="7358063" y="3741738"/>
          <p14:tracePt t="166873" x="7259638" y="3714750"/>
          <p14:tracePt t="166889" x="7170738" y="3687763"/>
          <p14:tracePt t="166906" x="7116763" y="3687763"/>
          <p14:tracePt t="166923" x="7089775" y="3697288"/>
          <p14:tracePt t="166939" x="7054850" y="3751263"/>
          <p14:tracePt t="166956" x="7018338" y="3803650"/>
          <p14:tracePt t="166973" x="7000875" y="3902075"/>
          <p14:tracePt t="166989" x="6983413" y="4027488"/>
          <p14:tracePt t="167006" x="6983413" y="4152900"/>
          <p14:tracePt t="167023" x="7027863" y="4303713"/>
          <p14:tracePt t="167039" x="7180263" y="4500563"/>
          <p14:tracePt t="167056" x="7304088" y="4589463"/>
          <p14:tracePt t="167072" x="7439025" y="4616450"/>
          <p14:tracePt t="167089" x="7562850" y="4608513"/>
          <p14:tracePt t="167106" x="7705725" y="4572000"/>
          <p14:tracePt t="167123" x="7804150" y="4537075"/>
          <p14:tracePt t="167139" x="7840663" y="4510088"/>
          <p14:tracePt t="167156" x="7867650" y="4429125"/>
          <p14:tracePt t="167173" x="7867650" y="4340225"/>
          <p14:tracePt t="167189" x="7831138" y="4241800"/>
          <p14:tracePt t="167206" x="7786688" y="4133850"/>
          <p14:tracePt t="167223" x="7724775" y="4037013"/>
          <p14:tracePt t="167239" x="7643813" y="3965575"/>
          <p14:tracePt t="167256" x="7537450" y="3938588"/>
          <p14:tracePt t="167272" x="7402513" y="3911600"/>
          <p14:tracePt t="167289" x="7358063" y="3911600"/>
          <p14:tracePt t="167306" x="7331075" y="3938588"/>
          <p14:tracePt t="167323" x="7313613" y="3965575"/>
          <p14:tracePt t="167339" x="7304088" y="3973513"/>
          <p14:tracePt t="167356" x="7304088" y="3983038"/>
          <p14:tracePt t="167372" x="7304088" y="3990975"/>
          <p14:tracePt t="167934" x="7304088" y="3983038"/>
          <p14:tracePt t="167963" x="7304088" y="3973513"/>
          <p14:tracePt t="168047" x="7296150" y="3973513"/>
          <p14:tracePt t="168058" x="7286625" y="3983038"/>
          <p14:tracePt t="168072" x="7259638" y="3983038"/>
          <p14:tracePt t="168089" x="7242175" y="3983038"/>
          <p14:tracePt t="168122" x="7224713" y="3983038"/>
          <p14:tracePt t="168253" x="7215188" y="3983038"/>
          <p14:tracePt t="168264" x="7205663" y="3990975"/>
          <p14:tracePt t="168275" x="7180263" y="4017963"/>
          <p14:tracePt t="168289" x="7143750" y="4044950"/>
          <p14:tracePt t="168306" x="7108825" y="4071938"/>
          <p14:tracePt t="168322" x="7054850" y="4098925"/>
          <p14:tracePt t="168338" x="6946900" y="4133850"/>
          <p14:tracePt t="168355" x="6858000" y="4170363"/>
          <p14:tracePt t="168372" x="6769100" y="4197350"/>
          <p14:tracePt t="168389" x="6715125" y="4214813"/>
          <p14:tracePt t="168405" x="6697663" y="4214813"/>
          <p14:tracePt t="168486" x="6688138" y="4214813"/>
          <p14:tracePt t="168503" x="6680200" y="4187825"/>
          <p14:tracePt t="168514" x="6670675" y="4170363"/>
          <p14:tracePt t="168524" x="6661150" y="4152900"/>
          <p14:tracePt t="168539" x="6661150" y="4116388"/>
          <p14:tracePt t="168555" x="6653213" y="4089400"/>
          <p14:tracePt t="168572" x="6653213" y="4071938"/>
          <p14:tracePt t="168588" x="6670675" y="4054475"/>
          <p14:tracePt t="168605" x="6697663" y="4037013"/>
          <p14:tracePt t="168621" x="6742113" y="4000500"/>
          <p14:tracePt t="168638" x="6823075" y="3973513"/>
          <p14:tracePt t="168655" x="6929438" y="3938588"/>
          <p14:tracePt t="168672" x="7126288" y="3875088"/>
          <p14:tracePt t="168688" x="7277100" y="3840163"/>
          <p14:tracePt t="168705" x="7419975" y="3822700"/>
          <p14:tracePt t="168721" x="7562850" y="3813175"/>
          <p14:tracePt t="168738" x="7661275" y="3813175"/>
          <p14:tracePt t="168755" x="7724775" y="3813175"/>
          <p14:tracePt t="168772" x="7769225" y="3840163"/>
          <p14:tracePt t="168788" x="7769225" y="3857625"/>
          <p14:tracePt t="168804" x="7769225" y="3875088"/>
          <p14:tracePt t="168950" x="7759700" y="3875088"/>
          <p14:tracePt t="168961" x="7697788" y="3875088"/>
          <p14:tracePt t="168972" x="7643813" y="3875088"/>
          <p14:tracePt t="168988" x="7518400" y="3884613"/>
          <p14:tracePt t="169005" x="7358063" y="3929063"/>
          <p14:tracePt t="169021" x="7205663" y="3973513"/>
          <p14:tracePt t="169038" x="7099300" y="4037013"/>
          <p14:tracePt t="169055" x="7018338" y="4108450"/>
          <p14:tracePt t="169071" x="6973888" y="4232275"/>
          <p14:tracePt t="169088" x="6946900" y="4322763"/>
          <p14:tracePt t="169104" x="6938963" y="4402138"/>
          <p14:tracePt t="169121" x="6919913" y="4456113"/>
          <p14:tracePt t="169138" x="6902450" y="4491038"/>
          <p14:tracePt t="169155" x="6884988" y="4510088"/>
          <p14:tracePt t="169172" x="6884988" y="4527550"/>
          <p14:tracePt t="169237" x="6875463" y="4500563"/>
          <p14:tracePt t="169248" x="6867525" y="4456113"/>
          <p14:tracePt t="169259" x="6858000" y="4394200"/>
          <p14:tracePt t="169271" x="6840538" y="4259263"/>
          <p14:tracePt t="169287" x="6840538" y="4116388"/>
          <p14:tracePt t="169304" x="6848475" y="3965575"/>
          <p14:tracePt t="169322" x="6919913" y="3813175"/>
          <p14:tracePt t="169339" x="7018338" y="3724275"/>
          <p14:tracePt t="169354" x="7134225" y="3687763"/>
          <p14:tracePt t="169371" x="7277100" y="3679825"/>
          <p14:tracePt t="169388" x="7446963" y="3687763"/>
          <p14:tracePt t="169404" x="7581900" y="3724275"/>
          <p14:tracePt t="169421" x="7670800" y="3768725"/>
          <p14:tracePt t="169439" x="7688263" y="3795713"/>
          <p14:tracePt t="169625" x="7688263" y="3786188"/>
          <p14:tracePt t="169833" x="7688263" y="3776663"/>
          <p14:tracePt t="169844" x="7697788" y="3776663"/>
          <p14:tracePt t="169854" x="7705725" y="3759200"/>
          <p14:tracePt t="169870" x="7732713" y="3741738"/>
          <p14:tracePt t="169887" x="7751763" y="3741738"/>
          <p14:tracePt t="169904" x="7759700" y="3732213"/>
          <p14:tracePt t="169920" x="7777163" y="3724275"/>
          <p14:tracePt t="169937" x="7786688" y="3714750"/>
          <p14:tracePt t="169970" x="7813675" y="3705225"/>
          <p14:tracePt t="170004" x="7848600" y="3705225"/>
          <p14:tracePt t="170037" x="7894638" y="3724275"/>
          <p14:tracePt t="170054" x="7920038" y="3741738"/>
          <p14:tracePt t="170071" x="7929563" y="3751263"/>
          <p14:tracePt t="170087" x="7947025" y="3759200"/>
          <p14:tracePt t="170124" x="7956550" y="3759200"/>
          <p14:tracePt t="170360" x="7956550" y="3751263"/>
          <p14:tracePt t="170371" x="7947025" y="3751263"/>
          <p14:tracePt t="170388" x="7939088" y="3751263"/>
          <p14:tracePt t="170828" x="7939088" y="3741738"/>
          <p14:tracePt t="170956" x="7929563" y="3741738"/>
          <p14:tracePt t="170981" x="7929563" y="3751263"/>
          <p14:tracePt t="170998" x="7920038" y="3751263"/>
          <p14:tracePt t="171018" x="7912100" y="3759200"/>
          <p14:tracePt t="171094" x="7902575" y="3759200"/>
          <p14:tracePt t="171105" x="7902575" y="3768725"/>
          <p14:tracePt t="171120" x="7902575" y="3776663"/>
          <p14:tracePt t="171153" x="7894638" y="3776663"/>
          <p14:tracePt t="171345" x="7894638" y="3786188"/>
          <p14:tracePt t="171366" x="7894638" y="3795713"/>
          <p14:tracePt t="171376" x="7885113" y="3795713"/>
          <p14:tracePt t="171387" x="7885113" y="3813175"/>
          <p14:tracePt t="171403" x="7885113" y="3830638"/>
          <p14:tracePt t="171419" x="7885113" y="3840163"/>
          <p14:tracePt t="171436" x="7885113" y="3848100"/>
          <p14:tracePt t="171469" x="7885113" y="3857625"/>
          <p14:tracePt t="171747" x="7894638" y="3857625"/>
          <p14:tracePt t="171759" x="7902575" y="3857625"/>
          <p14:tracePt t="171776" x="7912100" y="3857625"/>
          <p14:tracePt t="171785" x="7920038" y="3857625"/>
          <p14:tracePt t="171802" x="7956550" y="3857625"/>
          <p14:tracePt t="171819" x="7991475" y="3857625"/>
          <p14:tracePt t="171836" x="8037513" y="3857625"/>
          <p14:tracePt t="171852" x="8099425" y="3840163"/>
          <p14:tracePt t="171869" x="8143875" y="3830638"/>
          <p14:tracePt t="171886" x="8205788" y="3813175"/>
          <p14:tracePt t="171902" x="8259763" y="3786188"/>
          <p14:tracePt t="171919" x="8286750" y="3759200"/>
          <p14:tracePt t="171936" x="8313738" y="3741738"/>
          <p14:tracePt t="171952" x="8323263" y="3705225"/>
          <p14:tracePt t="171968" x="8323263" y="3679825"/>
          <p14:tracePt t="171985" x="8323263" y="3652838"/>
          <p14:tracePt t="172002" x="8323263" y="3643313"/>
          <p14:tracePt t="172019" x="8296275" y="3616325"/>
          <p14:tracePt t="172035" x="8242300" y="3616325"/>
          <p14:tracePt t="172053" x="8099425" y="3625850"/>
          <p14:tracePt t="172070" x="8001000" y="3643313"/>
          <p14:tracePt t="172085" x="7885113" y="3660775"/>
          <p14:tracePt t="172102" x="7777163" y="3660775"/>
          <p14:tracePt t="172118" x="7670800" y="3679825"/>
          <p14:tracePt t="172135" x="7545388" y="3687763"/>
          <p14:tracePt t="172152" x="7385050" y="3732213"/>
          <p14:tracePt t="172169" x="7277100" y="3759200"/>
          <p14:tracePt t="172186" x="7180263" y="3795713"/>
          <p14:tracePt t="172202" x="7062788" y="3840163"/>
          <p14:tracePt t="172219" x="6956425" y="3884613"/>
          <p14:tracePt t="172235" x="6875463" y="3919538"/>
          <p14:tracePt t="172252" x="6823075" y="3965575"/>
          <p14:tracePt t="172269" x="6777038" y="4010025"/>
          <p14:tracePt t="172285" x="6751638" y="4027488"/>
          <p14:tracePt t="172301" x="6724650" y="4071938"/>
          <p14:tracePt t="172318" x="6697663" y="4160838"/>
          <p14:tracePt t="172335" x="6661150" y="4259263"/>
          <p14:tracePt t="172352" x="6653213" y="4384675"/>
          <p14:tracePt t="172369" x="6705600" y="4616450"/>
          <p14:tracePt t="172385" x="6796088" y="4795838"/>
          <p14:tracePt t="172401" x="6929438" y="4938713"/>
          <p14:tracePt t="172418" x="7081838" y="5037138"/>
          <p14:tracePt t="172435" x="7331075" y="5089525"/>
          <p14:tracePt t="172452" x="7608888" y="5081588"/>
          <p14:tracePt t="172468" x="7867650" y="5037138"/>
          <p14:tracePt t="172486" x="8062913" y="4938713"/>
          <p14:tracePt t="172501" x="8081963" y="4902200"/>
          <p14:tracePt t="172518" x="8081963" y="4848225"/>
          <p14:tracePt t="172535" x="8054975" y="4813300"/>
          <p14:tracePt t="172551" x="8037513" y="4786313"/>
          <p14:tracePt t="172568" x="8010525" y="4768850"/>
          <p14:tracePt t="172585" x="7983538" y="4741863"/>
          <p14:tracePt t="172601" x="7929563" y="4697413"/>
          <p14:tracePt t="172618" x="7875588" y="4660900"/>
          <p14:tracePt t="172635" x="7831138" y="4633913"/>
          <p14:tracePt t="172651" x="7759700" y="4589463"/>
          <p14:tracePt t="172668" x="7715250" y="4545013"/>
          <p14:tracePt t="172685" x="7670800" y="4473575"/>
          <p14:tracePt t="172701" x="7634288" y="4394200"/>
          <p14:tracePt t="172718" x="7589838" y="4251325"/>
          <p14:tracePt t="172735" x="7554913" y="4152900"/>
          <p14:tracePt t="172751" x="7518400" y="4054475"/>
          <p14:tracePt t="172768" x="7483475" y="3965575"/>
          <p14:tracePt t="172785" x="7456488" y="3902075"/>
          <p14:tracePt t="172801" x="7429500" y="3857625"/>
          <p14:tracePt t="172819" x="7394575" y="3822700"/>
          <p14:tracePt t="172834" x="7375525" y="3813175"/>
          <p14:tracePt t="172851" x="7367588" y="3803650"/>
          <p14:tracePt t="172888" x="7367588" y="3795713"/>
          <p14:tracePt t="172900" x="7358063" y="3786188"/>
          <p14:tracePt t="172911" x="7340600" y="3776663"/>
          <p14:tracePt t="172921" x="7331075" y="3768725"/>
          <p14:tracePt t="172934" x="7286625" y="3741738"/>
          <p14:tracePt t="172951" x="7224713" y="3724275"/>
          <p14:tracePt t="172969" x="7116763" y="3679825"/>
          <p14:tracePt t="172986" x="7062788" y="3660775"/>
          <p14:tracePt t="173001" x="7037388" y="3652838"/>
          <p14:tracePt t="173018" x="7010400" y="3652838"/>
          <p14:tracePt t="173034" x="7000875" y="3652838"/>
          <p14:tracePt t="173068" x="6991350" y="3643313"/>
          <p14:tracePt t="173085" x="6965950" y="3633788"/>
          <p14:tracePt t="173102" x="6938963" y="3616325"/>
          <p14:tracePt t="173120" x="6911975" y="3616325"/>
          <p14:tracePt t="173135" x="6867525" y="3598863"/>
          <p14:tracePt t="173151" x="6840538" y="3589338"/>
          <p14:tracePt t="173168" x="6813550" y="3581400"/>
          <p14:tracePt t="173185" x="6786563" y="3581400"/>
          <p14:tracePt t="173201" x="6777038" y="3581400"/>
          <p14:tracePt t="173572" x="6786563" y="3598863"/>
          <p14:tracePt t="173582" x="6804025" y="3608388"/>
          <p14:tracePt t="173595" x="6831013" y="3633788"/>
          <p14:tracePt t="173607" x="6840538" y="3643313"/>
          <p14:tracePt t="173618" x="6848475" y="3660775"/>
          <p14:tracePt t="173634" x="6894513" y="3697288"/>
          <p14:tracePt t="173651" x="6911975" y="3714750"/>
          <p14:tracePt t="173684" x="6965950" y="3759200"/>
          <p14:tracePt t="173718" x="7018338" y="3813175"/>
          <p14:tracePt t="173750" x="7081838" y="3875088"/>
          <p14:tracePt t="173767" x="7126288" y="3902075"/>
          <p14:tracePt t="173784" x="7188200" y="3929063"/>
          <p14:tracePt t="173800" x="7242175" y="3956050"/>
          <p14:tracePt t="173817" x="7269163" y="3983038"/>
          <p14:tracePt t="173834" x="7296150" y="4010025"/>
          <p14:tracePt t="173852" x="7331075" y="4044950"/>
          <p14:tracePt t="173867" x="7358063" y="4071938"/>
          <p14:tracePt t="173884" x="7412038" y="4108450"/>
          <p14:tracePt t="173900" x="7483475" y="4133850"/>
          <p14:tracePt t="173917" x="7554913" y="4160838"/>
          <p14:tracePt t="173934" x="7608888" y="4197350"/>
          <p14:tracePt t="173951" x="7715250" y="4251325"/>
          <p14:tracePt t="173967" x="7769225" y="4276725"/>
          <p14:tracePt t="173983" x="7840663" y="4322763"/>
          <p14:tracePt t="174000" x="7920038" y="4348163"/>
          <p14:tracePt t="174017" x="8001000" y="4384675"/>
          <p14:tracePt t="174034" x="8099425" y="4419600"/>
          <p14:tracePt t="174051" x="8170863" y="4456113"/>
          <p14:tracePt t="174067" x="8251825" y="4510088"/>
          <p14:tracePt t="174083" x="8296275" y="4545013"/>
          <p14:tracePt t="174101" x="8340725" y="4572000"/>
          <p14:tracePt t="174117" x="8385175" y="4598988"/>
          <p14:tracePt t="174134" x="8429625" y="4616450"/>
          <p14:tracePt t="174150" x="8466138" y="4643438"/>
          <p14:tracePt t="174167" x="8491538" y="4670425"/>
          <p14:tracePt t="174183" x="8510588" y="4679950"/>
          <p14:tracePt t="174200" x="8510588" y="4687888"/>
          <p14:tracePt t="174217" x="8528050" y="4705350"/>
          <p14:tracePt t="174234" x="8537575" y="4732338"/>
          <p14:tracePt t="174250" x="8545513" y="4751388"/>
          <p14:tracePt t="174267" x="8555038" y="4776788"/>
          <p14:tracePt t="174283" x="8562975" y="4776788"/>
          <p14:tracePt t="174300" x="8572500" y="4776788"/>
          <p14:tracePt t="174317" x="8572500" y="4786313"/>
          <p14:tracePt t="174350" x="8582025" y="4795838"/>
          <p14:tracePt t="174459" x="8572500" y="4776788"/>
          <p14:tracePt t="174469" x="8545513" y="4768850"/>
          <p14:tracePt t="174483" x="8510588" y="4697413"/>
          <p14:tracePt t="174500" x="8439150" y="4598988"/>
          <p14:tracePt t="174517" x="8340725" y="4500563"/>
          <p14:tracePt t="174533" x="8232775" y="4411663"/>
          <p14:tracePt t="174550" x="8081963" y="4303713"/>
          <p14:tracePt t="174567" x="8010525" y="4268788"/>
          <p14:tracePt t="174584" x="7956550" y="4232275"/>
          <p14:tracePt t="174600" x="7902575" y="4187825"/>
          <p14:tracePt t="174617" x="7823200" y="4160838"/>
          <p14:tracePt t="174633" x="7724775" y="4116388"/>
          <p14:tracePt t="174650" x="7653338" y="4089400"/>
          <p14:tracePt t="174668" x="7589838" y="4044950"/>
          <p14:tracePt t="174683" x="7554913" y="4010025"/>
          <p14:tracePt t="174700" x="7510463" y="3965575"/>
          <p14:tracePt t="174716" x="7466013" y="3919538"/>
          <p14:tracePt t="174734" x="7402513" y="3857625"/>
          <p14:tracePt t="174750" x="7340600" y="3822700"/>
          <p14:tracePt t="174768" x="7259638" y="3776663"/>
          <p14:tracePt t="174783" x="7215188" y="3751263"/>
          <p14:tracePt t="174800" x="7170738" y="3724275"/>
          <p14:tracePt t="174816" x="7126288" y="3705225"/>
          <p14:tracePt t="174833" x="7089775" y="3679825"/>
          <p14:tracePt t="174850" x="7062788" y="3652838"/>
          <p14:tracePt t="174853" x="7045325" y="3643313"/>
          <p14:tracePt t="174866" x="7037388" y="3633788"/>
          <p14:tracePt t="174884" x="7000875" y="3608388"/>
          <p14:tracePt t="174900" x="6983413" y="3608388"/>
          <p14:tracePt t="174916" x="6965950" y="3589338"/>
          <p14:tracePt t="174933" x="6946900" y="3581400"/>
          <p14:tracePt t="174949" x="6938963" y="3571875"/>
          <p14:tracePt t="174966" x="6929438" y="3571875"/>
          <p14:tracePt t="175042" x="6938963" y="3608388"/>
          <p14:tracePt t="175053" x="6973888" y="3660775"/>
          <p14:tracePt t="175067" x="7072313" y="3776663"/>
          <p14:tracePt t="175083" x="7197725" y="3919538"/>
          <p14:tracePt t="175099" x="7358063" y="4071938"/>
          <p14:tracePt t="175116" x="7537450" y="4197350"/>
          <p14:tracePt t="175133" x="7724775" y="4330700"/>
          <p14:tracePt t="175150" x="8010525" y="4510088"/>
          <p14:tracePt t="175166" x="8153400" y="4598988"/>
          <p14:tracePt t="175183" x="8286750" y="4697413"/>
          <p14:tracePt t="175200" x="8394700" y="4759325"/>
          <p14:tracePt t="175216" x="8466138" y="4813300"/>
          <p14:tracePt t="175233" x="8501063" y="4840288"/>
          <p14:tracePt t="175250" x="8518525" y="4857750"/>
          <p14:tracePt t="175266" x="8528050" y="4867275"/>
          <p14:tracePt t="175421" x="8501063" y="4830763"/>
          <p14:tracePt t="175432" x="8456613" y="4776788"/>
          <p14:tracePt t="175449" x="8313738" y="4643438"/>
          <p14:tracePt t="175466" x="8108950" y="4491038"/>
          <p14:tracePt t="175482" x="7661275" y="4170363"/>
          <p14:tracePt t="175499" x="7402513" y="3983038"/>
          <p14:tracePt t="175516" x="7259638" y="3875088"/>
          <p14:tracePt t="175532" x="7153275" y="3786188"/>
          <p14:tracePt t="175549" x="7099300" y="3741738"/>
          <p14:tracePt t="175566" x="7062788" y="3714750"/>
          <p14:tracePt t="175582" x="7037388" y="3697288"/>
          <p14:tracePt t="175599" x="7018338" y="3687763"/>
          <p14:tracePt t="175695" x="7018338" y="3697288"/>
          <p14:tracePt t="175706" x="7054850" y="3795713"/>
          <p14:tracePt t="175716" x="7099300" y="3867150"/>
          <p14:tracePt t="175732" x="7205663" y="4037013"/>
          <p14:tracePt t="175749" x="7367588" y="4179888"/>
          <p14:tracePt t="175766" x="7554913" y="4348163"/>
          <p14:tracePt t="175782" x="7759700" y="4473575"/>
          <p14:tracePt t="175800" x="7983538" y="4633913"/>
          <p14:tracePt t="175816" x="8062913" y="4660900"/>
          <p14:tracePt t="175832" x="8089900" y="4687888"/>
          <p14:tracePt t="175849" x="8089900" y="4697413"/>
          <p14:tracePt t="175866" x="8099425" y="4705350"/>
          <p14:tracePt t="175882" x="8108950" y="4714875"/>
          <p14:tracePt t="175899" x="8108950" y="4724400"/>
          <p14:tracePt t="175973" x="8081963" y="4697413"/>
          <p14:tracePt t="175983" x="8018463" y="4652963"/>
          <p14:tracePt t="175999" x="7885113" y="4527550"/>
          <p14:tracePt t="176016" x="7562850" y="4295775"/>
          <p14:tracePt t="176033" x="7348538" y="4152900"/>
          <p14:tracePt t="176048" x="7170738" y="4017963"/>
          <p14:tracePt t="176066" x="7010400" y="3902075"/>
          <p14:tracePt t="176082" x="6902450" y="3813175"/>
          <p14:tracePt t="176099" x="6831013" y="3759200"/>
          <p14:tracePt t="176116" x="6786563" y="3714750"/>
          <p14:tracePt t="176133" x="6759575" y="3697288"/>
          <p14:tracePt t="176149" x="6732588" y="3670300"/>
          <p14:tracePt t="176165" x="6705600" y="3633788"/>
          <p14:tracePt t="176182" x="6680200" y="3608388"/>
          <p14:tracePt t="176199" x="6653213" y="3581400"/>
          <p14:tracePt t="176216" x="6634163" y="3562350"/>
          <p14:tracePt t="176279" x="6634163" y="3571875"/>
          <p14:tracePt t="176291" x="6661150" y="3625850"/>
          <p14:tracePt t="176302" x="6697663" y="3697288"/>
          <p14:tracePt t="176315" x="6804025" y="3867150"/>
          <p14:tracePt t="176332" x="7054850" y="4205288"/>
          <p14:tracePt t="176349" x="7277100" y="4473575"/>
          <p14:tracePt t="176365" x="7545388" y="4714875"/>
          <p14:tracePt t="176382" x="7732713" y="4902200"/>
          <p14:tracePt t="176399" x="7885113" y="5037138"/>
          <p14:tracePt t="176415" x="8010525" y="5153025"/>
          <p14:tracePt t="176432" x="8116888" y="5232400"/>
          <p14:tracePt t="176449" x="8197850" y="5268913"/>
          <p14:tracePt t="176465" x="8215313" y="5286375"/>
          <p14:tracePt t="176481" x="8232775" y="5286375"/>
          <p14:tracePt t="176516" x="8232775" y="5276850"/>
          <p14:tracePt t="176532" x="8197850" y="5187950"/>
          <p14:tracePt t="176548" x="8153400" y="5072063"/>
          <p14:tracePt t="176565" x="8054975" y="4884738"/>
          <p14:tracePt t="176581" x="7920038" y="4616450"/>
          <p14:tracePt t="176598" x="7742238" y="4330700"/>
          <p14:tracePt t="176615" x="7537450" y="3990975"/>
          <p14:tracePt t="176631" x="7259638" y="3616325"/>
          <p14:tracePt t="176648" x="7126288" y="3446463"/>
          <p14:tracePt t="176665" x="7018338" y="3330575"/>
          <p14:tracePt t="176682" x="6973888" y="3295650"/>
          <p14:tracePt t="176698" x="6956425" y="3276600"/>
          <p14:tracePt t="176760" x="6956425" y="3286125"/>
          <p14:tracePt t="176771" x="6965950" y="3295650"/>
          <p14:tracePt t="176782" x="6973888" y="3313113"/>
          <p14:tracePt t="176798" x="7153275" y="3509963"/>
          <p14:tracePt t="176814" x="7358063" y="3679825"/>
          <p14:tracePt t="176831" x="7732713" y="3938588"/>
          <p14:tracePt t="176848" x="8134350" y="4187825"/>
          <p14:tracePt t="176852" x="8323263" y="4276725"/>
          <p14:tracePt t="176866" x="8582025" y="4429125"/>
          <p14:tracePt t="176882" x="8715375" y="4510088"/>
          <p14:tracePt t="176898" x="8759825" y="4537075"/>
          <p14:tracePt t="176915" x="8769350" y="4545013"/>
          <p14:tracePt t="177066" x="8759825" y="4545013"/>
          <p14:tracePt t="177077" x="8742363" y="4537075"/>
          <p14:tracePt t="177088" x="8670925" y="4518025"/>
          <p14:tracePt t="177099" x="8609013" y="4500563"/>
          <p14:tracePt t="177115" x="8439150" y="4465638"/>
          <p14:tracePt t="177131" x="8205788" y="4402138"/>
          <p14:tracePt t="177148" x="7885113" y="4295775"/>
          <p14:tracePt t="177164" x="7732713" y="4251325"/>
          <p14:tracePt t="177181" x="7634288" y="4214813"/>
          <p14:tracePt t="177198" x="7589838" y="4187825"/>
          <p14:tracePt t="177214" x="7572375" y="4170363"/>
          <p14:tracePt t="177256" x="7562850" y="4170363"/>
          <p14:tracePt t="177282" x="7562850" y="4160838"/>
          <p14:tracePt t="177292" x="7545388" y="4160838"/>
          <p14:tracePt t="177303" x="7537450" y="4143375"/>
          <p14:tracePt t="177314" x="7500938" y="4116388"/>
          <p14:tracePt t="177331" x="7429500" y="4062413"/>
          <p14:tracePt t="177348" x="7340600" y="4010025"/>
          <p14:tracePt t="177353" x="7286625" y="3990975"/>
          <p14:tracePt t="177364" x="7232650" y="3973513"/>
          <p14:tracePt t="177381" x="7081838" y="3929063"/>
          <p14:tracePt t="177397" x="7000875" y="3911600"/>
          <p14:tracePt t="177414" x="6983413" y="3911600"/>
          <p14:tracePt t="177431" x="6965950" y="3911600"/>
          <p14:tracePt t="177464" x="6956425" y="3911600"/>
          <p14:tracePt t="177481" x="6938963" y="3911600"/>
          <p14:tracePt t="177497" x="6929438" y="3911600"/>
          <p14:tracePt t="177514" x="6911975" y="3911600"/>
          <p14:tracePt t="177531" x="6902450" y="3911600"/>
          <p14:tracePt t="177548" x="6884988" y="3911600"/>
          <p14:tracePt t="177564" x="6875463" y="3902075"/>
          <p14:tracePt t="177581" x="6867525" y="3894138"/>
          <p14:tracePt t="177598" x="6858000" y="3894138"/>
          <p14:tracePt t="177630" x="6858000" y="3884613"/>
          <p14:tracePt t="177664" x="6848475" y="3875088"/>
          <p14:tracePt t="177689" x="6848475" y="3867150"/>
          <p14:tracePt t="177712" x="6840538" y="3867150"/>
          <p14:tracePt t="177936" x="6831013" y="3857625"/>
          <p14:tracePt t="177962" x="6831013" y="3848100"/>
          <p14:tracePt t="177974" x="6823075" y="3848100"/>
          <p14:tracePt t="177985" x="6823075" y="3840163"/>
          <p14:tracePt t="177997" x="6796088" y="3822700"/>
          <p14:tracePt t="178014" x="6769100" y="3803650"/>
          <p14:tracePt t="178031" x="6751638" y="3795713"/>
          <p14:tracePt t="178047" x="6732588" y="3776663"/>
          <p14:tracePt t="178064" x="6705600" y="3751263"/>
          <p14:tracePt t="178081" x="6670675" y="3732213"/>
          <p14:tracePt t="178097" x="6643688" y="3714750"/>
          <p14:tracePt t="178113" x="6616700" y="3697288"/>
          <p14:tracePt t="178130" x="6589713" y="3687763"/>
          <p14:tracePt t="178147" x="6581775" y="3679825"/>
          <p14:tracePt t="178163" x="6572250" y="3679825"/>
          <p14:tracePt t="178409" x="6572250" y="3697288"/>
          <p14:tracePt t="178420" x="6572250" y="3705225"/>
          <p14:tracePt t="178431" x="6599238" y="3732213"/>
          <p14:tracePt t="178447" x="6626225" y="3759200"/>
          <p14:tracePt t="178463" x="6653213" y="3786188"/>
          <p14:tracePt t="178480" x="6680200" y="3803650"/>
          <p14:tracePt t="178497" x="6697663" y="3822700"/>
          <p14:tracePt t="178513" x="6705600" y="3822700"/>
          <p14:tracePt t="178530" x="6724650" y="3822700"/>
          <p14:tracePt t="178558" x="6732588" y="3822700"/>
          <p14:tracePt t="178588" x="6742113" y="3822700"/>
          <p14:tracePt t="178598" x="6742113" y="3813175"/>
          <p14:tracePt t="178692" x="6742113" y="3803650"/>
          <p14:tracePt t="178763" x="6751638" y="3803650"/>
          <p14:tracePt t="178787" x="6759575" y="3803650"/>
          <p14:tracePt t="178822" x="6769100" y="3803650"/>
          <p14:tracePt t="178884" x="6777038" y="3803650"/>
          <p14:tracePt t="178918" x="6777038" y="3795713"/>
          <p14:tracePt t="178941" x="6786563" y="3795713"/>
          <p14:tracePt t="178961" x="6796088" y="3786188"/>
          <p14:tracePt t="178976" x="6796088" y="3776663"/>
          <p14:tracePt t="178986" x="6804025" y="3776663"/>
          <p14:tracePt t="178998" x="6804025" y="3759200"/>
          <p14:tracePt t="179013" x="6804025" y="3751263"/>
          <p14:tracePt t="179030" x="6804025" y="3741738"/>
          <p14:tracePt t="179046" x="6804025" y="3732213"/>
          <p14:tracePt t="180312" x="6804025" y="3724275"/>
          <p14:tracePt t="180329" x="6804025" y="3714750"/>
          <p14:tracePt t="180453" x="6823075" y="3714750"/>
          <p14:tracePt t="180462" x="6848475" y="3724275"/>
          <p14:tracePt t="180478" x="6938963" y="3776663"/>
          <p14:tracePt t="180495" x="7045325" y="3822700"/>
          <p14:tracePt t="180529" x="7304088" y="3973513"/>
          <p14:tracePt t="180562" x="7394575" y="4027488"/>
          <p14:tracePt t="180596" x="7412038" y="4037013"/>
          <p14:tracePt t="180734" x="7419975" y="4044950"/>
          <p14:tracePt t="180746" x="7419975" y="4054475"/>
          <p14:tracePt t="180762" x="7446963" y="4071938"/>
          <p14:tracePt t="180779" x="7473950" y="4098925"/>
          <p14:tracePt t="180795" x="7483475" y="4116388"/>
          <p14:tracePt t="180926" x="7473950" y="4116388"/>
          <p14:tracePt t="180936" x="7466013" y="4108450"/>
          <p14:tracePt t="180946" x="7446963" y="4098925"/>
          <p14:tracePt t="180962" x="7419975" y="4098925"/>
          <p14:tracePt t="180978" x="7394575" y="4098925"/>
          <p14:tracePt t="180995" x="7375525" y="4098925"/>
          <p14:tracePt t="181011" x="7358063" y="4098925"/>
          <p14:tracePt t="181066" x="7348538" y="4098925"/>
          <p14:tracePt t="181845" x="7375525" y="4116388"/>
          <p14:tracePt t="181855" x="7419975" y="4133850"/>
          <p14:tracePt t="181865" x="7466013" y="4152900"/>
          <p14:tracePt t="181877" x="7608888" y="4187825"/>
          <p14:tracePt t="181894" x="7769225" y="4251325"/>
          <p14:tracePt t="181911" x="7966075" y="4367213"/>
          <p14:tracePt t="181928" x="8197850" y="4491038"/>
          <p14:tracePt t="181961" x="8688388" y="4751388"/>
          <p14:tracePt t="181994" x="8813800" y="4822825"/>
          <p14:tracePt t="182027" x="8823325" y="4822825"/>
          <p14:tracePt t="182073" x="8823325" y="4830763"/>
          <p14:tracePt t="182131" x="8823325" y="4840288"/>
          <p14:tracePt t="182140" x="8831263" y="4848225"/>
          <p14:tracePt t="182150" x="8831263" y="4867275"/>
          <p14:tracePt t="182160" x="8831263" y="4884738"/>
          <p14:tracePt t="182177" x="8858250" y="4973638"/>
          <p14:tracePt t="182194" x="8875713" y="5054600"/>
          <p14:tracePt t="182210" x="8912225" y="5108575"/>
          <p14:tracePt t="182227" x="8929688" y="5143500"/>
          <p14:tracePt t="182244" x="8939213" y="5160963"/>
          <p14:tracePt t="182306" x="8920163" y="5143500"/>
          <p14:tracePt t="182313" x="8912225" y="5133975"/>
          <p14:tracePt t="182327" x="8902700" y="5116513"/>
          <p14:tracePt t="182344" x="8858250" y="5045075"/>
          <p14:tracePt t="182360" x="8831263" y="5018088"/>
          <p14:tracePt t="182377" x="8804275" y="4991100"/>
          <p14:tracePt t="182393" x="8796338" y="4983163"/>
          <p14:tracePt t="182465" x="8786813" y="4973638"/>
          <p14:tracePt t="182474" x="8777288" y="4965700"/>
          <p14:tracePt t="182484" x="8769350" y="4956175"/>
          <p14:tracePt t="182493" x="8759825" y="4946650"/>
          <p14:tracePt t="182510" x="8732838" y="4929188"/>
          <p14:tracePt t="182527" x="8697913" y="4911725"/>
          <p14:tracePt t="182544" x="8626475" y="4902200"/>
          <p14:tracePt t="182561" x="8609013" y="4902200"/>
          <p14:tracePt t="182577" x="8582025" y="4902200"/>
          <p14:tracePt t="182594" x="8555038" y="4902200"/>
          <p14:tracePt t="182610" x="8537575" y="4902200"/>
          <p14:tracePt t="182626" x="8510588" y="4894263"/>
          <p14:tracePt t="182645" x="8474075" y="4884738"/>
          <p14:tracePt t="182660" x="8456613" y="4867275"/>
          <p14:tracePt t="182677" x="8439150" y="4867275"/>
          <p14:tracePt t="183544" x="8447088" y="4867275"/>
          <p14:tracePt t="183806" x="8456613" y="4867275"/>
          <p14:tracePt t="183816" x="8474075" y="4867275"/>
          <p14:tracePt t="183834" x="8483600" y="4867275"/>
          <p14:tracePt t="184071" x="8491538" y="4867275"/>
          <p14:tracePt t="184082" x="8501063" y="4867275"/>
          <p14:tracePt t="184265" x="8510588" y="4867275"/>
          <p14:tracePt t="184276" x="8518525" y="4867275"/>
          <p14:tracePt t="184292" x="8528050" y="4867275"/>
          <p14:tracePt t="184309" x="8537575" y="4857750"/>
          <p14:tracePt t="184325" x="8545513" y="4857750"/>
          <p14:tracePt t="184342" x="8555038" y="4857750"/>
          <p14:tracePt t="184359" x="8562975" y="4857750"/>
          <p14:tracePt t="184375" x="8589963" y="4867275"/>
          <p14:tracePt t="184408" x="8599488" y="4884738"/>
          <p14:tracePt t="184442" x="8616950" y="4884738"/>
          <p14:tracePt t="184475" x="8626475" y="4884738"/>
          <p14:tracePt t="184708" x="8626475" y="4875213"/>
          <p14:tracePt t="184720" x="8616950" y="4867275"/>
          <p14:tracePt t="184734" x="8609013" y="4857750"/>
          <p14:tracePt t="184745" x="8589963" y="4840288"/>
          <p14:tracePt t="184758" x="8555038" y="4813300"/>
          <p14:tracePt t="184775" x="8510588" y="4786313"/>
          <p14:tracePt t="184791" x="8394700" y="4741863"/>
          <p14:tracePt t="184808" x="8251825" y="4705350"/>
          <p14:tracePt t="184825" x="8072438" y="4670425"/>
          <p14:tracePt t="184841" x="7885113" y="4616450"/>
          <p14:tracePt t="184858" x="7813675" y="4581525"/>
          <p14:tracePt t="184875" x="7742238" y="4491038"/>
          <p14:tracePt t="184891" x="7680325" y="4384675"/>
          <p14:tracePt t="184908" x="7634288" y="4276725"/>
          <p14:tracePt t="184911" x="7616825" y="4224338"/>
          <p14:tracePt t="184925" x="7589838" y="4187825"/>
          <p14:tracePt t="184942" x="7545388" y="4098925"/>
          <p14:tracePt t="184958" x="7456488" y="4027488"/>
          <p14:tracePt t="184975" x="7375525" y="3973513"/>
          <p14:tracePt t="184992" x="7277100" y="3902075"/>
          <p14:tracePt t="185008" x="7188200" y="3875088"/>
          <p14:tracePt t="185025" x="7134225" y="3840163"/>
          <p14:tracePt t="185042" x="7108825" y="3822700"/>
          <p14:tracePt t="185059" x="7108825" y="3813175"/>
          <p14:tracePt t="185075" x="7099300" y="3813175"/>
          <p14:tracePt t="185091" x="7081838" y="3795713"/>
          <p14:tracePt t="185108" x="7062788" y="3768725"/>
          <p14:tracePt t="185124" x="7037388" y="3741738"/>
          <p14:tracePt t="185141" x="7010400" y="3714750"/>
          <p14:tracePt t="185158" x="6983413" y="3687763"/>
          <p14:tracePt t="185175" x="6956425" y="3660775"/>
          <p14:tracePt t="185192" x="6919913" y="3625850"/>
          <p14:tracePt t="185208" x="6894513" y="3608388"/>
          <p14:tracePt t="185224" x="6875463" y="3598863"/>
          <p14:tracePt t="185241" x="6867525" y="3589338"/>
          <p14:tracePt t="185298" x="6858000" y="3589338"/>
          <p14:tracePt t="185318" x="6848475" y="3598863"/>
          <p14:tracePt t="185329" x="6848475" y="3608388"/>
          <p14:tracePt t="185341" x="6831013" y="3625850"/>
          <p14:tracePt t="185358" x="6831013" y="3633788"/>
          <p14:tracePt t="185521" x="6831013" y="3643313"/>
          <p14:tracePt t="185825" x="6831013" y="3652838"/>
          <p14:tracePt t="185844" x="6831013" y="3660775"/>
          <p14:tracePt t="185856" x="6831013" y="3670300"/>
          <p14:tracePt t="185868" x="6831013" y="3679825"/>
          <p14:tracePt t="185879" x="6848475" y="3705225"/>
          <p14:tracePt t="185891" x="6858000" y="3714750"/>
          <p14:tracePt t="185907" x="6867525" y="3741738"/>
          <p14:tracePt t="185924" x="6884988" y="3759200"/>
          <p14:tracePt t="185928" x="6894513" y="3759200"/>
          <p14:tracePt t="185958" x="6894513" y="3768725"/>
          <p14:tracePt t="186402" x="6911975" y="3776663"/>
          <p14:tracePt t="186412" x="6929438" y="3822700"/>
          <p14:tracePt t="186424" x="7062788" y="3956050"/>
          <p14:tracePt t="186440" x="7296150" y="4143375"/>
          <p14:tracePt t="186457" x="7572375" y="4348163"/>
          <p14:tracePt t="186474" x="7848600" y="4537075"/>
          <p14:tracePt t="186490" x="8037513" y="4679950"/>
          <p14:tracePt t="186524" x="8447088" y="4759325"/>
          <p14:tracePt t="186557" x="8599488" y="4759325"/>
          <p14:tracePt t="186628" x="8609013" y="4759325"/>
          <p14:tracePt t="186637" x="8609013" y="4768850"/>
          <p14:tracePt t="186648" x="8616950" y="4768850"/>
          <p14:tracePt t="186673" x="8616950" y="4776788"/>
          <p14:tracePt t="186683" x="8626475" y="4786313"/>
          <p14:tracePt t="186693" x="8688388" y="4822825"/>
          <p14:tracePt t="186707" x="8751888" y="4857750"/>
          <p14:tracePt t="186724" x="8947150" y="4973638"/>
          <p14:tracePt t="186740" x="9188450" y="5018088"/>
          <p14:tracePt t="186757" x="9394825" y="5081588"/>
          <p14:tracePt t="186773" x="9420225" y="5108575"/>
          <p14:tracePt t="186820" x="9420225" y="5099050"/>
          <p14:tracePt t="186826" x="9420225" y="5081588"/>
          <p14:tracePt t="186840" x="9402763" y="5072063"/>
          <p14:tracePt t="186857" x="9367838" y="5037138"/>
          <p14:tracePt t="186873" x="9313863" y="5010150"/>
          <p14:tracePt t="186890" x="9188450" y="4991100"/>
          <p14:tracePt t="186907" x="9045575" y="4991100"/>
          <p14:tracePt t="186923" x="8929688" y="4991100"/>
          <p14:tracePt t="186927" x="8894763" y="4983163"/>
          <p14:tracePt t="186941" x="8885238" y="4973638"/>
          <p14:tracePt t="187015" x="8875713" y="4965700"/>
          <p14:tracePt t="187025" x="8875713" y="4956175"/>
          <p14:tracePt t="187040" x="8867775" y="4929188"/>
          <p14:tracePt t="187056" x="8848725" y="4902200"/>
          <p14:tracePt t="187074" x="8840788" y="4884738"/>
          <p14:tracePt t="187090" x="8831263" y="4857750"/>
          <p14:tracePt t="187106" x="8813800" y="4830763"/>
          <p14:tracePt t="187123" x="8777288" y="4803775"/>
          <p14:tracePt t="187139" x="8732838" y="4795838"/>
          <p14:tracePt t="187156" x="8670925" y="4776788"/>
          <p14:tracePt t="187174" x="8616950" y="4776788"/>
          <p14:tracePt t="187191" x="8589963" y="4776788"/>
          <p14:tracePt t="187206" x="8582025" y="4776788"/>
          <p14:tracePt t="187379" x="8562975" y="4759325"/>
          <p14:tracePt t="187389" x="8555038" y="4751388"/>
          <p14:tracePt t="187406" x="8491538" y="4724400"/>
          <p14:tracePt t="187423" x="8402638" y="4687888"/>
          <p14:tracePt t="187426" x="8348663" y="4670425"/>
          <p14:tracePt t="187440" x="8259763" y="4633913"/>
          <p14:tracePt t="187456" x="8170863" y="4598988"/>
          <p14:tracePt t="187472" x="8116888" y="4572000"/>
          <p14:tracePt t="187489" x="8089900" y="4545013"/>
          <p14:tracePt t="187506" x="8062913" y="4527550"/>
          <p14:tracePt t="187522" x="8037513" y="4500563"/>
          <p14:tracePt t="187540" x="8010525" y="4473575"/>
          <p14:tracePt t="187556" x="7974013" y="4438650"/>
          <p14:tracePt t="187573" x="7947025" y="4419600"/>
          <p14:tracePt t="187589" x="7920038" y="4394200"/>
          <p14:tracePt t="187606" x="7894638" y="4375150"/>
          <p14:tracePt t="187623" x="7867650" y="4348163"/>
          <p14:tracePt t="187639" x="7848600" y="4322763"/>
          <p14:tracePt t="187656" x="7823200" y="4295775"/>
          <p14:tracePt t="187672" x="7777163" y="4259263"/>
          <p14:tracePt t="187689" x="7759700" y="4232275"/>
          <p14:tracePt t="187706" x="7724775" y="4197350"/>
          <p14:tracePt t="187723" x="7688263" y="4170363"/>
          <p14:tracePt t="187739" x="7661275" y="4143375"/>
          <p14:tracePt t="187756" x="7643813" y="4125913"/>
          <p14:tracePt t="187772" x="7616825" y="4098925"/>
          <p14:tracePt t="187789" x="7589838" y="4062413"/>
          <p14:tracePt t="187806" x="7572375" y="4044950"/>
          <p14:tracePt t="187822" x="7562850" y="4037013"/>
          <p14:tracePt t="187839" x="7554913" y="4027488"/>
          <p14:tracePt t="187856" x="7537450" y="4017963"/>
          <p14:tracePt t="187872" x="7518400" y="4017963"/>
          <p14:tracePt t="187890" x="7491413" y="4017963"/>
          <p14:tracePt t="187905" x="7473950" y="4017963"/>
          <p14:tracePt t="187922" x="7456488" y="4017963"/>
          <p14:tracePt t="187939" x="7446963" y="4017963"/>
          <p14:tracePt t="187956" x="7439025" y="4027488"/>
          <p14:tracePt t="187972" x="7429500" y="4027488"/>
          <p14:tracePt t="187989" x="7412038" y="4027488"/>
          <p14:tracePt t="188006" x="7394575" y="4017963"/>
          <p14:tracePt t="188022" x="7375525" y="3990975"/>
          <p14:tracePt t="188039" x="7331075" y="3956050"/>
          <p14:tracePt t="188056" x="7304088" y="3929063"/>
          <p14:tracePt t="188072" x="7277100" y="3902075"/>
          <p14:tracePt t="188089" x="7232650" y="3875088"/>
          <p14:tracePt t="188105" x="7205663" y="3848100"/>
          <p14:tracePt t="188122" x="7170738" y="3830638"/>
          <p14:tracePt t="188140" x="7143750" y="3813175"/>
          <p14:tracePt t="188156" x="7134225" y="3813175"/>
          <p14:tracePt t="188250" x="7126288" y="3822700"/>
          <p14:tracePt t="188260" x="7116763" y="3822700"/>
          <p14:tracePt t="188275" x="7108825" y="3822700"/>
          <p14:tracePt t="188288" x="7081838" y="3830638"/>
          <p14:tracePt t="188305" x="7054850" y="3830638"/>
          <p14:tracePt t="188322" x="7045325" y="3840163"/>
          <p14:tracePt t="188355" x="7037388" y="3840163"/>
          <p14:tracePt t="188372" x="7027863" y="3840163"/>
          <p14:tracePt t="188400" x="7018338" y="3840163"/>
          <p14:tracePt t="188408" x="7010400" y="3840163"/>
          <p14:tracePt t="188422" x="7000875" y="3840163"/>
          <p14:tracePt t="188438" x="6983413" y="3840163"/>
          <p14:tracePt t="188455" x="6956425" y="3840163"/>
          <p14:tracePt t="188472" x="6938963" y="3840163"/>
          <p14:tracePt t="188488" x="6919913" y="3840163"/>
          <p14:tracePt t="188523" x="6911975" y="3840163"/>
          <p14:tracePt t="188542" x="6894513" y="3848100"/>
          <p14:tracePt t="188556" x="6884988" y="3848100"/>
          <p14:tracePt t="188572" x="6858000" y="3867150"/>
          <p14:tracePt t="188589" x="6831013" y="3884613"/>
          <p14:tracePt t="188605" x="6813550" y="3884613"/>
          <p14:tracePt t="188681" x="6804025" y="3884613"/>
          <p14:tracePt t="188695" x="6796088" y="3884613"/>
          <p14:tracePt t="188706" x="6796088" y="3875088"/>
          <p14:tracePt t="188721" x="6796088" y="3867150"/>
          <p14:tracePt t="189162" x="6796088" y="3857625"/>
          <p14:tracePt t="189558" x="6804025" y="3857625"/>
          <p14:tracePt t="189570" x="6831013" y="3857625"/>
          <p14:tracePt t="189588" x="6867525" y="3867150"/>
          <p14:tracePt t="189606" x="6938963" y="3894138"/>
          <p14:tracePt t="189621" x="7045325" y="3929063"/>
          <p14:tracePt t="189638" x="7153275" y="3983038"/>
          <p14:tracePt t="189655" x="7242175" y="4037013"/>
          <p14:tracePt t="189671" x="7340600" y="4062413"/>
          <p14:tracePt t="189704" x="7429500" y="4098925"/>
          <p14:tracePt t="189738" x="7466013" y="4081463"/>
          <p14:tracePt t="189772" x="7518400" y="4071938"/>
          <p14:tracePt t="189788" x="7537450" y="4071938"/>
          <p14:tracePt t="189804" x="7572375" y="4081463"/>
          <p14:tracePt t="189821" x="7581900" y="4089400"/>
          <p14:tracePt t="189837" x="7589838" y="4089400"/>
          <p14:tracePt t="189954" x="7608888" y="4089400"/>
          <p14:tracePt t="189966" x="7616825" y="4108450"/>
          <p14:tracePt t="189979" x="7616825" y="4116388"/>
          <p14:tracePt t="189992" x="7634288" y="4133850"/>
          <p14:tracePt t="190005" x="7661275" y="4152900"/>
          <p14:tracePt t="190022" x="7688263" y="4160838"/>
          <p14:tracePt t="190037" x="7715250" y="4179888"/>
          <p14:tracePt t="190054" x="7742238" y="4205288"/>
          <p14:tracePt t="190071" x="7769225" y="4224338"/>
          <p14:tracePt t="190087" x="7796213" y="4251325"/>
          <p14:tracePt t="190105" x="7885113" y="4313238"/>
          <p14:tracePt t="190121" x="7983538" y="4394200"/>
          <p14:tracePt t="190137" x="8081963" y="4483100"/>
          <p14:tracePt t="190154" x="8170863" y="4581525"/>
          <p14:tracePt t="190171" x="8242300" y="4670425"/>
          <p14:tracePt t="190187" x="8269288" y="4732338"/>
          <p14:tracePt t="190205" x="8313738" y="4822825"/>
          <p14:tracePt t="190221" x="8340725" y="4867275"/>
          <p14:tracePt t="190238" x="8367713" y="4902200"/>
          <p14:tracePt t="190254" x="8385175" y="4919663"/>
          <p14:tracePt t="190271" x="8394700" y="4929188"/>
          <p14:tracePt t="190287" x="8402638" y="4946650"/>
          <p14:tracePt t="190304" x="8420100" y="4973638"/>
          <p14:tracePt t="190322" x="8447088" y="5010150"/>
          <p14:tracePt t="190337" x="8474075" y="5037138"/>
          <p14:tracePt t="190354" x="8491538" y="5062538"/>
          <p14:tracePt t="190370" x="8510588" y="5081588"/>
          <p14:tracePt t="190387" x="8510588" y="5099050"/>
          <p14:tracePt t="190432" x="8518525" y="5099050"/>
          <p14:tracePt t="190443" x="8518525" y="5108575"/>
          <p14:tracePt t="190453" x="8545513" y="5116513"/>
          <p14:tracePt t="190470" x="8555038" y="5116513"/>
          <p14:tracePt t="190487" x="8562975" y="5116513"/>
          <p14:tracePt t="190504" x="8582025" y="5108575"/>
          <p14:tracePt t="190522" x="8609013" y="5089525"/>
          <p14:tracePt t="190537" x="8634413" y="5062538"/>
          <p14:tracePt t="190553" x="8670925" y="4983163"/>
          <p14:tracePt t="190570" x="8697913" y="4946650"/>
          <p14:tracePt t="190587" x="8697913" y="4911725"/>
          <p14:tracePt t="190604" x="8697913" y="4875213"/>
          <p14:tracePt t="190620" x="8697913" y="4848225"/>
          <p14:tracePt t="190637" x="8697913" y="4840288"/>
          <p14:tracePt t="190654" x="8697913" y="4822825"/>
          <p14:tracePt t="190670" x="8688388" y="4813300"/>
          <p14:tracePt t="191439" x="8680450" y="4795838"/>
          <p14:tracePt t="191453" x="8680450" y="4786313"/>
          <p14:tracePt t="191470" x="8680450" y="4776788"/>
          <p14:tracePt t="191580" x="8670925" y="4768850"/>
          <p14:tracePt t="191592" x="8670925" y="4759325"/>
          <p14:tracePt t="191607" x="8661400" y="4751388"/>
          <p14:tracePt t="191631" x="8661400" y="4741863"/>
          <p14:tracePt t="191711" x="8661400" y="4732338"/>
          <p14:tracePt t="191927" x="8670925" y="4732338"/>
          <p14:tracePt t="191943" x="8697913" y="4732338"/>
          <p14:tracePt t="191958" x="8751888" y="4759325"/>
          <p14:tracePt t="191971" x="8804275" y="4768850"/>
          <p14:tracePt t="191986" x="8840788" y="4776788"/>
          <p14:tracePt t="192003" x="8885238" y="4776788"/>
          <p14:tracePt t="192019" x="8929688" y="4776788"/>
          <p14:tracePt t="192036" x="8974138" y="4776788"/>
          <p14:tracePt t="192053" x="9063038" y="4776788"/>
          <p14:tracePt t="192069" x="9099550" y="4776788"/>
          <p14:tracePt t="192086" x="9134475" y="4768850"/>
          <p14:tracePt t="192102" x="9170988" y="4768850"/>
          <p14:tracePt t="192119" x="9197975" y="4759325"/>
          <p14:tracePt t="192135" x="9232900" y="4751388"/>
          <p14:tracePt t="192152" x="9251950" y="4741863"/>
          <p14:tracePt t="192170" x="9304338" y="4741863"/>
          <p14:tracePt t="192186" x="9323388" y="4741863"/>
          <p14:tracePt t="192202" x="9358313" y="4741863"/>
          <p14:tracePt t="192219" x="9375775" y="4741863"/>
          <p14:tracePt t="192235" x="9402763" y="4741863"/>
          <p14:tracePt t="192252" x="9420225" y="4732338"/>
          <p14:tracePt t="192269" x="9439275" y="4724400"/>
          <p14:tracePt t="192286" x="9474200" y="4705350"/>
          <p14:tracePt t="192303" x="9501188" y="4687888"/>
          <p14:tracePt t="192319" x="9518650" y="4670425"/>
          <p14:tracePt t="192335" x="9545638" y="4643438"/>
          <p14:tracePt t="192352" x="9563100" y="4625975"/>
          <p14:tracePt t="192369" x="9582150" y="4608513"/>
          <p14:tracePt t="192386" x="9599613" y="4581525"/>
          <p14:tracePt t="192402" x="9626600" y="4554538"/>
          <p14:tracePt t="192419" x="9634538" y="4527550"/>
          <p14:tracePt t="192436" x="9653588" y="4500563"/>
          <p14:tracePt t="192452" x="9671050" y="4483100"/>
          <p14:tracePt t="192469" x="9680575" y="4473575"/>
          <p14:tracePt t="192486" x="9688513" y="4456113"/>
          <p14:tracePt t="192503" x="9698038" y="4446588"/>
          <p14:tracePt t="192519" x="9698038" y="4438650"/>
          <p14:tracePt t="192552" x="9705975" y="4438650"/>
          <p14:tracePt t="192568" x="9715500" y="4429125"/>
          <p14:tracePt t="192613" x="9715500" y="4419600"/>
          <p14:tracePt t="192640" x="9725025" y="4419600"/>
          <p14:tracePt t="192653" x="9732963" y="4419600"/>
          <p14:tracePt t="192659" x="9732963" y="4411663"/>
          <p14:tracePt t="192668" x="9742488" y="4411663"/>
          <p14:tracePt t="192685" x="9752013" y="4411663"/>
          <p14:tracePt t="192702" x="9759950" y="4402138"/>
          <p14:tracePt t="192719" x="9769475" y="4402138"/>
          <p14:tracePt t="192736" x="9786938" y="4384675"/>
          <p14:tracePt t="192752" x="9804400" y="4384675"/>
          <p14:tracePt t="192769" x="9813925" y="4375150"/>
          <p14:tracePt t="192785" x="9831388" y="4375150"/>
          <p14:tracePt t="192826" x="9831388" y="4367213"/>
          <p14:tracePt t="192869" x="9840913" y="4348163"/>
          <p14:tracePt t="192883" x="9840913" y="4340225"/>
          <p14:tracePt t="192891" x="9840913" y="4330700"/>
          <p14:tracePt t="192901" x="9840913" y="4322763"/>
          <p14:tracePt t="196097" x="9848850" y="4322763"/>
          <p14:tracePt t="196103" x="9848850" y="4313238"/>
          <p14:tracePt t="196116" x="9848850" y="4295775"/>
          <p14:tracePt t="196132" x="9858375" y="4276725"/>
          <p14:tracePt t="196149" x="9867900" y="4232275"/>
          <p14:tracePt t="196166" x="9902825" y="4098925"/>
          <p14:tracePt t="196182" x="9929813" y="3990975"/>
          <p14:tracePt t="196199" x="9939338" y="3902075"/>
          <p14:tracePt t="196233" x="9966325" y="3840163"/>
          <p14:tracePt t="196267" x="9966325" y="3786188"/>
          <p14:tracePt t="196299" x="9966325" y="3741738"/>
          <p14:tracePt t="196316" x="9966325" y="3732213"/>
          <p14:tracePt t="196332" x="9966325" y="3724275"/>
          <p14:tracePt t="198158" x="9974263" y="3724275"/>
          <p14:tracePt t="198228" x="9983788" y="3724275"/>
          <p14:tracePt t="198247" x="9991725" y="3724275"/>
          <p14:tracePt t="198275" x="10010775" y="3732213"/>
          <p14:tracePt t="198290" x="10018713" y="3741738"/>
          <p14:tracePt t="198297" x="10028238" y="3741738"/>
          <p14:tracePt t="198330" x="10072688" y="3786188"/>
          <p14:tracePt t="198347" x="10090150" y="3795713"/>
          <p14:tracePt t="198364" x="10099675" y="3813175"/>
          <p14:tracePt t="198381" x="10117138" y="3840163"/>
          <p14:tracePt t="198398" x="10144125" y="3848100"/>
          <p14:tracePt t="198414" x="10171113" y="3857625"/>
          <p14:tracePt t="198430" x="10180638" y="3875088"/>
          <p14:tracePt t="198447" x="10198100" y="3875088"/>
          <p14:tracePt t="198463" x="10206038" y="3875088"/>
          <p14:tracePt t="198480" x="10225088" y="3875088"/>
          <p14:tracePt t="198498" x="10242550" y="3875088"/>
          <p14:tracePt t="198514" x="10252075" y="3875088"/>
          <p14:tracePt t="198530" x="10260013" y="3875088"/>
          <p14:tracePt t="198763" x="10269538" y="3875088"/>
          <p14:tracePt t="198768" x="10287000" y="3875088"/>
          <p14:tracePt t="198780" x="10296525" y="3875088"/>
          <p14:tracePt t="198797" x="10313988" y="3875088"/>
          <p14:tracePt t="198814" x="10323513" y="3875088"/>
          <p14:tracePt t="198830" x="10340975" y="3875088"/>
          <p14:tracePt t="198847" x="10358438" y="3857625"/>
          <p14:tracePt t="198863" x="10385425" y="3830638"/>
          <p14:tracePt t="198880" x="10412413" y="3813175"/>
          <p14:tracePt t="198897" x="10420350" y="3776663"/>
          <p14:tracePt t="198914" x="10439400" y="3741738"/>
          <p14:tracePt t="198930" x="10456863" y="3724275"/>
          <p14:tracePt t="198946" x="10456863" y="3705225"/>
          <p14:tracePt t="198964" x="10456863" y="3697288"/>
          <p14:tracePt t="198981" x="10466388" y="3679825"/>
          <p14:tracePt t="198997" x="10474325" y="3670300"/>
          <p14:tracePt t="199014" x="10491788" y="3660775"/>
          <p14:tracePt t="199030" x="10510838" y="3652838"/>
          <p14:tracePt t="199048" x="10537825" y="3643313"/>
          <p14:tracePt t="199064" x="10563225" y="3633788"/>
          <p14:tracePt t="199080" x="10590213" y="3616325"/>
          <p14:tracePt t="199096" x="10617200" y="3616325"/>
          <p14:tracePt t="199113" x="10644188" y="3598863"/>
          <p14:tracePt t="199130" x="10661650" y="3581400"/>
          <p14:tracePt t="199147" x="10698163" y="3562350"/>
          <p14:tracePt t="199163" x="10706100" y="3554413"/>
          <p14:tracePt t="199180" x="10725150" y="3536950"/>
          <p14:tracePt t="199197" x="10742613" y="3517900"/>
          <p14:tracePt t="199213" x="10760075" y="3490913"/>
          <p14:tracePt t="199231" x="10769600" y="3465513"/>
          <p14:tracePt t="199247" x="10777538" y="3438525"/>
          <p14:tracePt t="199264" x="10804525" y="3402013"/>
          <p14:tracePt t="199280" x="10831513" y="3375025"/>
          <p14:tracePt t="199296" x="10841038" y="3357563"/>
          <p14:tracePt t="199313" x="10841038" y="3340100"/>
          <p14:tracePt t="199330" x="10841038" y="3330575"/>
          <p14:tracePt t="199346" x="10841038" y="3322638"/>
          <p14:tracePt t="199363" x="10841038" y="3313113"/>
          <p14:tracePt t="199379" x="10841038" y="3303588"/>
          <p14:tracePt t="199771" x="10848975" y="3295650"/>
          <p14:tracePt t="199779" x="10858500" y="3295650"/>
          <p14:tracePt t="199787" x="10858500" y="3286125"/>
          <p14:tracePt t="199796" x="10858500" y="3268663"/>
          <p14:tracePt t="199813" x="10858500" y="3259138"/>
          <p14:tracePt t="199829" x="10868025" y="3251200"/>
          <p14:tracePt t="199863" x="10875963" y="3232150"/>
          <p14:tracePt t="199896" x="10895013" y="3187700"/>
          <p14:tracePt t="199929" x="10912475" y="3143250"/>
          <p14:tracePt t="199946" x="10912475" y="3125788"/>
          <p14:tracePt t="199963" x="10912475" y="3116263"/>
          <p14:tracePt t="199979" x="10912475" y="3108325"/>
          <p14:tracePt t="199996" x="10912475" y="3098800"/>
          <p14:tracePt t="200219" x="10920413" y="3098800"/>
          <p14:tracePt t="200239" x="10929938" y="3098800"/>
          <p14:tracePt t="200256" x="10929938" y="3108325"/>
          <p14:tracePt t="201869" x="10875963" y="3116263"/>
          <p14:tracePt t="201875" x="10769600" y="3133725"/>
          <p14:tracePt t="201883" x="10617200" y="3170238"/>
          <p14:tracePt t="201894" x="10429875" y="3205163"/>
          <p14:tracePt t="201911" x="10153650" y="3259138"/>
          <p14:tracePt t="201928" x="10001250" y="3295650"/>
          <p14:tracePt t="201944" x="9894888" y="3322638"/>
          <p14:tracePt t="201977" x="9831388" y="3330575"/>
          <p14:tracePt t="202011" x="9769475" y="3330575"/>
          <p14:tracePt t="202045" x="9518650" y="3276600"/>
          <p14:tracePt t="202061" x="9385300" y="3268663"/>
          <p14:tracePt t="202078" x="9242425" y="3268663"/>
          <p14:tracePt t="202094" x="9099550" y="3286125"/>
          <p14:tracePt t="202111" x="8929688" y="3322638"/>
          <p14:tracePt t="202128" x="8751888" y="3394075"/>
          <p14:tracePt t="202145" x="8429625" y="3544888"/>
          <p14:tracePt t="202161" x="8269288" y="3660775"/>
          <p14:tracePt t="202177" x="8126413" y="3751263"/>
          <p14:tracePt t="202194" x="8001000" y="3840163"/>
          <p14:tracePt t="202211" x="7912100" y="3894138"/>
          <p14:tracePt t="202228" x="7858125" y="3919538"/>
          <p14:tracePt t="202245" x="7804150" y="3956050"/>
          <p14:tracePt t="202261" x="7769225" y="3983038"/>
          <p14:tracePt t="202277" x="7742238" y="4000500"/>
          <p14:tracePt t="202294" x="7724775" y="4000500"/>
          <p14:tracePt t="202311" x="7705725" y="4010025"/>
          <p14:tracePt t="202344" x="7680325" y="4027488"/>
          <p14:tracePt t="202360" x="7581900" y="4089400"/>
          <p14:tracePt t="202377" x="7473950" y="4143375"/>
          <p14:tracePt t="202394" x="7419975" y="4179888"/>
          <p14:tracePt t="202410" x="7394575" y="4197350"/>
          <p14:tracePt t="203033" x="7375525" y="4152900"/>
          <p14:tracePt t="203042" x="7358063" y="4108450"/>
          <p14:tracePt t="203053" x="7286625" y="3983038"/>
          <p14:tracePt t="203064" x="7242175" y="3911600"/>
          <p14:tracePt t="203077" x="7126288" y="3751263"/>
          <p14:tracePt t="203110" x="6946900" y="3490913"/>
          <p14:tracePt t="203144" x="6848475" y="3313113"/>
          <p14:tracePt t="203177" x="6786563" y="3197225"/>
          <p14:tracePt t="203193" x="6769100" y="3170238"/>
          <p14:tracePt t="203210" x="6751638" y="3143250"/>
          <p14:tracePt t="203226" x="6724650" y="3108325"/>
          <p14:tracePt t="203243" x="6697663" y="3081338"/>
          <p14:tracePt t="203260" x="6670675" y="3044825"/>
          <p14:tracePt t="203277" x="6626225" y="2973388"/>
          <p14:tracePt t="203294" x="6608763" y="2946400"/>
          <p14:tracePt t="203310" x="6572250" y="2894013"/>
          <p14:tracePt t="203326" x="6545263" y="2803525"/>
          <p14:tracePt t="203343" x="6491288" y="2697163"/>
          <p14:tracePt t="203360" x="6438900" y="2589213"/>
          <p14:tracePt t="203377" x="6384925" y="2509838"/>
          <p14:tracePt t="203394" x="6340475" y="2438400"/>
          <p14:tracePt t="203410" x="6323013" y="2411413"/>
          <p14:tracePt t="203427" x="6313488" y="2411413"/>
          <p14:tracePt t="203503" x="6323013" y="2465388"/>
          <p14:tracePt t="203510" x="6348413" y="2527300"/>
          <p14:tracePt t="203518" x="6402388" y="2598738"/>
          <p14:tracePt t="203527" x="6446838" y="2670175"/>
          <p14:tracePt t="203543" x="6562725" y="2776538"/>
          <p14:tracePt t="203560" x="6634163" y="2830513"/>
          <p14:tracePt t="203576" x="6661150" y="2847975"/>
          <p14:tracePt t="203609" x="6661150" y="2840038"/>
          <p14:tracePt t="203627" x="6643688" y="2776538"/>
          <p14:tracePt t="203643" x="6608763" y="2732088"/>
          <p14:tracePt t="203660" x="6589713" y="2697163"/>
          <p14:tracePt t="203676" x="6562725" y="2670175"/>
          <p14:tracePt t="203693" x="6545263" y="2652713"/>
          <p14:tracePt t="203736" x="6537325" y="2652713"/>
          <p14:tracePt t="203743" x="6537325" y="2660650"/>
          <p14:tracePt t="203760" x="6527800" y="2687638"/>
          <p14:tracePt t="203776" x="6527800" y="2714625"/>
          <p14:tracePt t="203793" x="6545263" y="2751138"/>
          <p14:tracePt t="203810" x="6562725" y="2776538"/>
          <p14:tracePt t="203826" x="6581775" y="2776538"/>
          <p14:tracePt t="203860" x="6581775" y="2768600"/>
          <p14:tracePt t="203877" x="6581775" y="2741613"/>
          <p14:tracePt t="203893" x="6581775" y="2714625"/>
          <p14:tracePt t="203910" x="6572250" y="2687638"/>
          <p14:tracePt t="203926" x="6554788" y="2679700"/>
          <p14:tracePt t="205014" x="6554788" y="2687638"/>
          <p14:tracePt t="205023" x="6554788" y="2714625"/>
          <p14:tracePt t="205030" x="6554788" y="2732088"/>
          <p14:tracePt t="205042" x="6554788" y="2776538"/>
          <p14:tracePt t="205058" x="6562725" y="2901950"/>
          <p14:tracePt t="205076" x="6599238" y="3036888"/>
          <p14:tracePt t="205092" x="6653213" y="3251200"/>
          <p14:tracePt t="205125" x="6724650" y="3544888"/>
          <p14:tracePt t="205158" x="6769100" y="3714750"/>
          <p14:tracePt t="205192" x="6777038" y="3840163"/>
          <p14:tracePt t="205208" x="6777038" y="3894138"/>
          <p14:tracePt t="205225" x="6786563" y="3973513"/>
          <p14:tracePt t="205241" x="6796088" y="4000500"/>
          <p14:tracePt t="205258" x="6804025" y="4027488"/>
          <p14:tracePt t="205275" x="6804025" y="4037013"/>
          <p14:tracePt t="205292" x="6813550" y="4037013"/>
          <p14:tracePt t="205325" x="6813550" y="4044950"/>
          <p14:tracePt t="205337" x="6813550" y="4054475"/>
          <p14:tracePt t="205346" x="6823075" y="4062413"/>
          <p14:tracePt t="205358" x="6840538" y="4081463"/>
          <p14:tracePt t="205375" x="6858000" y="4108450"/>
          <p14:tracePt t="205391" x="6867525" y="4125913"/>
          <p14:tracePt t="206343" x="6867525" y="4108450"/>
          <p14:tracePt t="206352" x="6858000" y="4071938"/>
          <p14:tracePt t="206362" x="6840538" y="4017963"/>
          <p14:tracePt t="206374" x="6804025" y="3902075"/>
          <p14:tracePt t="206391" x="6769100" y="3776663"/>
          <p14:tracePt t="206408" x="6732588" y="3652838"/>
          <p14:tracePt t="206424" x="6697663" y="3536950"/>
          <p14:tracePt t="206458" x="6626225" y="3303588"/>
          <p14:tracePt t="206491" x="6581775" y="3125788"/>
          <p14:tracePt t="206525" x="6562725" y="2990850"/>
          <p14:tracePt t="206527" x="6562725" y="2973388"/>
          <p14:tracePt t="206541" x="6554788" y="2938463"/>
          <p14:tracePt t="206558" x="6545263" y="2840038"/>
          <p14:tracePt t="206574" x="6527800" y="2776538"/>
          <p14:tracePt t="206590" x="6527800" y="2751138"/>
          <p14:tracePt t="206607" x="6527800" y="2724150"/>
          <p14:tracePt t="206624" x="6518275" y="2705100"/>
          <p14:tracePt t="206641" x="6510338" y="2679700"/>
          <p14:tracePt t="206658" x="6500813" y="2633663"/>
          <p14:tracePt t="206675" x="6483350" y="2598738"/>
          <p14:tracePt t="206691" x="6465888" y="2562225"/>
          <p14:tracePt t="206707" x="6446838" y="2536825"/>
          <p14:tracePt t="206724" x="6446838" y="2517775"/>
          <p14:tracePt t="209809" x="6446838" y="2527300"/>
          <p14:tracePt t="209827" x="6446838" y="2536825"/>
          <p14:tracePt t="209833" x="6446838" y="2554288"/>
          <p14:tracePt t="209842" x="6456363" y="2562225"/>
          <p14:tracePt t="209854" x="6456363" y="2571750"/>
          <p14:tracePt t="209871" x="6483350" y="2616200"/>
          <p14:tracePt t="209888" x="6527800" y="2732088"/>
          <p14:tracePt t="209921" x="6608763" y="3009900"/>
          <p14:tracePt t="209955" x="6680200" y="3303588"/>
          <p14:tracePt t="209988" x="6751638" y="3554413"/>
          <p14:tracePt t="210005" x="6777038" y="3679825"/>
          <p14:tracePt t="210021" x="6777038" y="3732213"/>
          <p14:tracePt t="210038" x="6786563" y="3759200"/>
          <p14:tracePt t="210054" x="6786563" y="3786188"/>
          <p14:tracePt t="210071" x="6786563" y="3830638"/>
          <p14:tracePt t="210088" x="6786563" y="3867150"/>
          <p14:tracePt t="210104" x="6786563" y="3911600"/>
          <p14:tracePt t="210121" x="6786563" y="4010025"/>
          <p14:tracePt t="210138" x="6786563" y="4089400"/>
          <p14:tracePt t="210154" x="6786563" y="4170363"/>
          <p14:tracePt t="210171" x="6786563" y="4268788"/>
          <p14:tracePt t="210188" x="6786563" y="4367213"/>
          <p14:tracePt t="210204" x="6786563" y="4465638"/>
          <p14:tracePt t="210221" x="6786563" y="4545013"/>
          <p14:tracePt t="210237" x="6786563" y="4572000"/>
          <p14:tracePt t="210254" x="6786563" y="4589463"/>
          <p14:tracePt t="210364" x="6777038" y="4581525"/>
          <p14:tracePt t="210377" x="6777038" y="4562475"/>
          <p14:tracePt t="210388" x="6777038" y="4554538"/>
          <p14:tracePt t="210404" x="6777038" y="4545013"/>
          <p14:tracePt t="210775" x="6777038" y="4537075"/>
          <p14:tracePt t="210784" x="6777038" y="4527550"/>
          <p14:tracePt t="210796" x="6777038" y="4510088"/>
          <p14:tracePt t="210807" x="6777038" y="4491038"/>
          <p14:tracePt t="210821" x="6777038" y="4483100"/>
          <p14:tracePt t="211127" x="6777038" y="4473575"/>
          <p14:tracePt t="211151" x="6777038" y="4456113"/>
          <p14:tracePt t="211161" x="6777038" y="4446588"/>
          <p14:tracePt t="211172" x="6777038" y="4419600"/>
          <p14:tracePt t="211188" x="6759575" y="4402138"/>
          <p14:tracePt t="211204" x="6751638" y="4375150"/>
          <p14:tracePt t="211220" x="6732588" y="4340225"/>
          <p14:tracePt t="211237" x="6715125" y="4303713"/>
          <p14:tracePt t="211253" x="6697663" y="4251325"/>
          <p14:tracePt t="211270" x="6680200" y="4205288"/>
          <p14:tracePt t="211288" x="6634163" y="4108450"/>
          <p14:tracePt t="211304" x="6608763" y="4027488"/>
          <p14:tracePt t="211321" x="6581775" y="3973513"/>
          <p14:tracePt t="211337" x="6562725" y="3938588"/>
          <p14:tracePt t="211353" x="6554788" y="3911600"/>
          <p14:tracePt t="211370" x="6537325" y="3894138"/>
          <p14:tracePt t="211387" x="6537325" y="3884613"/>
          <p14:tracePt t="211404" x="6527800" y="3875088"/>
          <p14:tracePt t="211420" x="6527800" y="3867150"/>
          <p14:tracePt t="211565" x="6527800" y="3857625"/>
          <p14:tracePt t="211574" x="6518275" y="3830638"/>
          <p14:tracePt t="211586" x="6510338" y="3768725"/>
          <p14:tracePt t="211603" x="6500813" y="3643313"/>
          <p14:tracePt t="211620" x="6473825" y="3490913"/>
          <p14:tracePt t="211637" x="6446838" y="3322638"/>
          <p14:tracePt t="211653" x="6411913" y="3179763"/>
          <p14:tracePt t="211670" x="6375400" y="3044825"/>
          <p14:tracePt t="211686" x="6330950" y="2911475"/>
          <p14:tracePt t="211703" x="6323013" y="2847975"/>
          <p14:tracePt t="211719" x="6313488" y="2830513"/>
          <p14:tracePt t="211839" x="6303963" y="2830513"/>
          <p14:tracePt t="211885" x="6303963" y="2822575"/>
          <p14:tracePt t="211921" x="6296025" y="2822575"/>
          <p14:tracePt t="211936" x="6276975" y="2822575"/>
          <p14:tracePt t="211942" x="6269038" y="2822575"/>
          <p14:tracePt t="211952" x="6259513" y="2822575"/>
          <p14:tracePt t="211970" x="6232525" y="2813050"/>
          <p14:tracePt t="211986" x="6205538" y="2803525"/>
          <p14:tracePt t="212020" x="6197600" y="2803525"/>
          <p14:tracePt t="212325" x="6197600" y="2813050"/>
          <p14:tracePt t="212333" x="6197600" y="2840038"/>
          <p14:tracePt t="212343" x="6197600" y="2857500"/>
          <p14:tracePt t="212353" x="6197600" y="2894013"/>
          <p14:tracePt t="212369" x="6197600" y="2990850"/>
          <p14:tracePt t="212386" x="6215063" y="3197225"/>
          <p14:tracePt t="212403" x="6232525" y="3367088"/>
          <p14:tracePt t="212419" x="6232525" y="3527425"/>
          <p14:tracePt t="212437" x="6232525" y="3670300"/>
          <p14:tracePt t="212453" x="6224588" y="3776663"/>
          <p14:tracePt t="212469" x="6205538" y="3840163"/>
          <p14:tracePt t="212487" x="6197600" y="3857625"/>
          <p14:tracePt t="212503" x="6188075" y="3894138"/>
          <p14:tracePt t="212519" x="6180138" y="3919538"/>
          <p14:tracePt t="212535" x="6170613" y="3956050"/>
          <p14:tracePt t="212552" x="6153150" y="3990975"/>
          <p14:tracePt t="212569" x="6134100" y="4027488"/>
          <p14:tracePt t="212586" x="6126163" y="4044950"/>
          <p14:tracePt t="212602" x="6108700" y="4071938"/>
          <p14:tracePt t="212619" x="6089650" y="4098925"/>
          <p14:tracePt t="212636" x="6081713" y="4116388"/>
          <p14:tracePt t="212686" x="6072188" y="4125913"/>
          <p14:tracePt t="212706" x="6062663" y="4125913"/>
          <p14:tracePt t="212715" x="6054725" y="4133850"/>
          <p14:tracePt t="212727" x="6045200" y="4143375"/>
          <p14:tracePt t="212736" x="6037263" y="4152900"/>
          <p14:tracePt t="212753" x="6018213" y="4179888"/>
          <p14:tracePt t="212769" x="6010275" y="4197350"/>
          <p14:tracePt t="212786" x="6010275" y="4205288"/>
          <p14:tracePt t="213514" x="6010275" y="4197350"/>
          <p14:tracePt t="213665" x="5991225" y="4197350"/>
          <p14:tracePt t="213684" x="5983288" y="4187825"/>
          <p14:tracePt t="213694" x="5929313" y="4170363"/>
          <p14:tracePt t="213705" x="5884863" y="4152900"/>
          <p14:tracePt t="213718" x="5697538" y="4089400"/>
          <p14:tracePt t="213735" x="5465763" y="4044950"/>
          <p14:tracePt t="213751" x="5197475" y="3990975"/>
          <p14:tracePt t="213768" x="4822825" y="3956050"/>
          <p14:tracePt t="213801" x="4375150" y="3938588"/>
          <p14:tracePt t="213835" x="4044950" y="3973513"/>
          <p14:tracePt t="213868" x="3803650" y="4027488"/>
          <p14:tracePt t="213887" x="3776663" y="4037013"/>
          <p14:tracePt t="213907" x="3732213" y="4071938"/>
          <p14:tracePt t="213926" x="3705225" y="4098925"/>
          <p14:tracePt t="213946" x="3616325" y="4152900"/>
          <p14:tracePt t="213965" x="3536950" y="4179888"/>
          <p14:tracePt t="213984" x="3411538" y="4232275"/>
          <p14:tracePt t="214003" x="3367088" y="4259263"/>
          <p14:tracePt t="214022" x="3330575" y="4268788"/>
          <p14:tracePt t="214043" x="3322638" y="4268788"/>
          <p14:tracePt t="214116" x="3322638" y="4276725"/>
          <p14:tracePt t="214152" x="3330575" y="4276725"/>
          <p14:tracePt t="214170" x="3394075" y="4303713"/>
          <p14:tracePt t="214190" x="3616325" y="4357688"/>
          <p14:tracePt t="214209" x="3840163" y="4394200"/>
          <p14:tracePt t="214228" x="4456113" y="4500563"/>
          <p14:tracePt t="214248" x="4946650" y="4660900"/>
          <p14:tracePt t="214268" x="5670550" y="4857750"/>
          <p14:tracePt t="214293" x="6205538" y="5000625"/>
          <p14:tracePt t="214304" x="6323013" y="5027613"/>
          <p14:tracePt t="214318" x="6510338" y="5089525"/>
          <p14:tracePt t="214334" x="6616700" y="5126038"/>
          <p14:tracePt t="214351" x="6661150" y="5170488"/>
          <p14:tracePt t="214367" x="6688138" y="5259388"/>
          <p14:tracePt t="214384" x="6724650" y="5340350"/>
          <p14:tracePt t="214401" x="6751638" y="5438775"/>
          <p14:tracePt t="214418" x="6777038" y="5545138"/>
          <p14:tracePt t="214434" x="6804025" y="5634038"/>
          <p14:tracePt t="214451" x="6831013" y="5724525"/>
          <p14:tracePt t="214467" x="6884988" y="5911850"/>
          <p14:tracePt t="214484" x="6919913" y="6037263"/>
          <p14:tracePt t="214501" x="6956425" y="6153150"/>
          <p14:tracePt t="214518" x="6991350" y="6259513"/>
          <p14:tracePt t="214534" x="7018338" y="6296025"/>
          <p14:tracePt t="214551" x="7037388" y="6313488"/>
          <p14:tracePt t="214568" x="7045325" y="6323013"/>
          <p14:tracePt t="214964" x="7027863" y="6296025"/>
          <p14:tracePt t="214972" x="7018338" y="6251575"/>
          <p14:tracePt t="214984" x="7000875" y="6232525"/>
          <p14:tracePt t="215001" x="6965950" y="6161088"/>
          <p14:tracePt t="215017" x="6929438" y="6116638"/>
          <p14:tracePt t="215020" x="6911975" y="6089650"/>
          <p14:tracePt t="215034" x="6894513" y="6072188"/>
          <p14:tracePt t="215050" x="6875463" y="6018213"/>
          <p14:tracePt t="215067" x="6858000" y="5991225"/>
          <p14:tracePt t="215101" x="6840538" y="5965825"/>
          <p14:tracePt t="215214" x="6840538" y="5956300"/>
          <p14:tracePt t="215226" x="6831013" y="5946775"/>
          <p14:tracePt t="215346" x="6831013" y="5938838"/>
          <p14:tracePt t="215360" x="6823075" y="5938838"/>
          <p14:tracePt t="215374" x="6804025" y="5919788"/>
          <p14:tracePt t="215383" x="6796088" y="5911850"/>
          <p14:tracePt t="215400" x="6751638" y="5894388"/>
          <p14:tracePt t="215417" x="6697663" y="5884863"/>
          <p14:tracePt t="215433" x="6653213" y="5875338"/>
          <p14:tracePt t="215450" x="6616700" y="5875338"/>
          <p14:tracePt t="215466" x="6599238" y="5875338"/>
          <p14:tracePt t="215483" x="6589713" y="5875338"/>
          <p14:tracePt t="215500" x="6562725" y="5894388"/>
          <p14:tracePt t="215516" x="6545263" y="5911850"/>
          <p14:tracePt t="215519" x="6537325" y="5911850"/>
          <p14:tracePt t="215534" x="6537325" y="5919788"/>
          <p14:tracePt t="215570" x="6527800" y="5919788"/>
          <p14:tracePt t="216024" x="6518275" y="5919788"/>
          <p14:tracePt t="216031" x="6510338" y="5929313"/>
          <p14:tracePt t="216038" x="6491288" y="5938838"/>
          <p14:tracePt t="216050" x="6473825" y="5946775"/>
          <p14:tracePt t="216066" x="6438900" y="5965825"/>
          <p14:tracePt t="216100" x="6357938" y="6018213"/>
          <p14:tracePt t="216133" x="6303963" y="6062663"/>
          <p14:tracePt t="216166" x="6269038" y="6081713"/>
          <p14:tracePt t="216182" x="6269038" y="6089650"/>
          <p14:tracePt t="216237" x="6259513" y="6089650"/>
          <p14:tracePt t="216244" x="6251575" y="6089650"/>
          <p14:tracePt t="216250" x="6242050" y="6072188"/>
          <p14:tracePt t="216266" x="6224588" y="6045200"/>
          <p14:tracePt t="216282" x="6197600" y="6018213"/>
          <p14:tracePt t="216299" x="6170613" y="5991225"/>
          <p14:tracePt t="216316" x="6143625" y="5965825"/>
          <p14:tracePt t="216333" x="6116638" y="5929313"/>
          <p14:tracePt t="216349" x="6081713" y="5902325"/>
          <p14:tracePt t="216366" x="6062663" y="5884863"/>
          <p14:tracePt t="216561" x="6054725" y="5894388"/>
          <p14:tracePt t="216578" x="6054725" y="5902325"/>
          <p14:tracePt t="216591" x="6045200" y="5902325"/>
          <p14:tracePt t="217565" x="6045200" y="5911850"/>
          <p14:tracePt t="218082" x="6045200" y="5919788"/>
          <p14:tracePt t="218095" x="6045200" y="5929313"/>
          <p14:tracePt t="218106" x="6045200" y="5938838"/>
          <p14:tracePt t="218135" x="6054725" y="5938838"/>
          <p14:tracePt t="218143" x="6054725" y="5946775"/>
          <p14:tracePt t="218165" x="6062663" y="5965825"/>
          <p14:tracePt t="218197" x="6099175" y="6010275"/>
          <p14:tracePt t="218214" x="6126163" y="6037263"/>
          <p14:tracePt t="218231" x="6143625" y="6054725"/>
          <p14:tracePt t="218248" x="6170613" y="6072188"/>
          <p14:tracePt t="218265" x="6197600" y="6081713"/>
          <p14:tracePt t="218281" x="6224588" y="6108700"/>
          <p14:tracePt t="218297" x="6242050" y="6116638"/>
          <p14:tracePt t="218314" x="6259513" y="6116638"/>
          <p14:tracePt t="218331" x="6286500" y="6134100"/>
          <p14:tracePt t="218348" x="6323013" y="6153150"/>
          <p14:tracePt t="218364" x="6357938" y="6180138"/>
          <p14:tracePt t="218381" x="6446838" y="6215063"/>
          <p14:tracePt t="218397" x="6491288" y="6232525"/>
          <p14:tracePt t="218414" x="6518275" y="6232525"/>
          <p14:tracePt t="218431" x="6527800" y="6232525"/>
          <p14:tracePt t="218447" x="6537325" y="6242050"/>
          <p14:tracePt t="218466" x="6554788" y="6242050"/>
          <p14:tracePt t="218545" x="6554788" y="6232525"/>
          <p14:tracePt t="218559" x="6554788" y="6224588"/>
          <p14:tracePt t="218566" x="6562725" y="6215063"/>
          <p14:tracePt t="218584" x="6562725" y="6205538"/>
          <p14:tracePt t="218597" x="6562725" y="6197600"/>
          <p14:tracePt t="218614" x="6562725" y="6188075"/>
          <p14:tracePt t="218630" x="6562725" y="6170613"/>
          <p14:tracePt t="218648" x="6562725" y="6143625"/>
          <p14:tracePt t="218665" x="6562725" y="6126163"/>
          <p14:tracePt t="218680" x="6554788" y="6108700"/>
          <p14:tracePt t="218697" x="6545263" y="6099175"/>
          <p14:tracePt t="218715" x="6545263" y="6089650"/>
          <p14:tracePt t="218731" x="6545263" y="6081713"/>
          <p14:tracePt t="218748" x="6537325" y="6072188"/>
          <p14:tracePt t="218765" x="6527800" y="6062663"/>
          <p14:tracePt t="218781" x="6518275" y="6054725"/>
          <p14:tracePt t="218797" x="6510338" y="6037263"/>
          <p14:tracePt t="218814" x="6500813" y="6027738"/>
          <p14:tracePt t="218831" x="6491288" y="6000750"/>
          <p14:tracePt t="218847" x="6491288" y="5991225"/>
          <p14:tracePt t="218865" x="6491288" y="5983288"/>
          <p14:tracePt t="218948" x="6491288" y="5973763"/>
          <p14:tracePt t="218963" x="6491288" y="5965825"/>
          <p14:tracePt t="218982" x="6491288" y="5956300"/>
          <p14:tracePt t="220058" x="6491288" y="5938838"/>
          <p14:tracePt t="220076" x="6491288" y="5929313"/>
          <p14:tracePt t="220134" x="6491288" y="5919788"/>
          <p14:tracePt t="220180" x="6491288" y="5911850"/>
          <p14:tracePt t="220474" x="6491288" y="5919788"/>
          <p14:tracePt t="220492" x="6500813" y="5929313"/>
          <p14:tracePt t="220506" x="6510338" y="5938838"/>
          <p14:tracePt t="220523" x="6518275" y="5938838"/>
          <p14:tracePt t="220529" x="6518275" y="5946775"/>
          <p14:tracePt t="220546" x="6527800" y="5956300"/>
          <p14:tracePt t="220579" x="6545263" y="5973763"/>
          <p14:tracePt t="220613" x="6572250" y="6000750"/>
          <p14:tracePt t="220646" x="6599238" y="6027738"/>
          <p14:tracePt t="220663" x="6616700" y="6045200"/>
          <p14:tracePt t="220679" x="6643688" y="6045200"/>
          <p14:tracePt t="220697" x="6680200" y="6045200"/>
          <p14:tracePt t="220713" x="6697663" y="6054725"/>
          <p14:tracePt t="220729" x="6724650" y="6054725"/>
          <p14:tracePt t="220746" x="6751638" y="6054725"/>
          <p14:tracePt t="220762" x="6759575" y="6054725"/>
          <p14:tracePt t="220779" x="6777038" y="6054725"/>
          <p14:tracePt t="220796" x="6796088" y="6037263"/>
          <p14:tracePt t="220813" x="6831013" y="6010275"/>
          <p14:tracePt t="220829" x="6858000" y="5983288"/>
          <p14:tracePt t="220845" x="6875463" y="5956300"/>
          <p14:tracePt t="220862" x="6894513" y="5938838"/>
          <p14:tracePt t="220879" x="6894513" y="5911850"/>
          <p14:tracePt t="220896" x="6902450" y="5894388"/>
          <p14:tracePt t="220912" x="6902450" y="5884863"/>
          <p14:tracePt t="220929" x="6902450" y="5875338"/>
          <p14:tracePt t="221045" x="6911975" y="5875338"/>
          <p14:tracePt t="221054" x="6911975" y="5884863"/>
          <p14:tracePt t="221062" x="6919913" y="5884863"/>
          <p14:tracePt t="221080" x="6929438" y="5902325"/>
          <p14:tracePt t="221096" x="6956425" y="5929313"/>
          <p14:tracePt t="221112" x="7010400" y="5965825"/>
          <p14:tracePt t="221129" x="7062788" y="5991225"/>
          <p14:tracePt t="221145" x="7116763" y="6027738"/>
          <p14:tracePt t="221162" x="7215188" y="6054725"/>
          <p14:tracePt t="221178" x="7313613" y="6089650"/>
          <p14:tracePt t="221195" x="7419975" y="6126163"/>
          <p14:tracePt t="221213" x="7554913" y="6180138"/>
          <p14:tracePt t="221228" x="7616825" y="6188075"/>
          <p14:tracePt t="221245" x="7680325" y="6205538"/>
          <p14:tracePt t="221262" x="7705725" y="6205538"/>
          <p14:tracePt t="221279" x="7732713" y="6205538"/>
          <p14:tracePt t="221295" x="7742238" y="6205538"/>
          <p14:tracePt t="221312" x="7751763" y="6205538"/>
          <p14:tracePt t="221328" x="7769225" y="6215063"/>
          <p14:tracePt t="221345" x="7796213" y="6224588"/>
          <p14:tracePt t="221362" x="7823200" y="6242050"/>
          <p14:tracePt t="221378" x="7840663" y="6242050"/>
          <p14:tracePt t="221395" x="7858125" y="6242050"/>
          <p14:tracePt t="221412" x="7875588" y="6242050"/>
          <p14:tracePt t="221429" x="7894638" y="6224588"/>
          <p14:tracePt t="221446" x="7912100" y="6215063"/>
          <p14:tracePt t="221461" x="7939088" y="6188075"/>
          <p14:tracePt t="221478" x="7966075" y="6170613"/>
          <p14:tracePt t="221495" x="7991475" y="6153150"/>
          <p14:tracePt t="221512" x="8001000" y="6134100"/>
          <p14:tracePt t="221529" x="8045450" y="6099175"/>
          <p14:tracePt t="221545" x="8062913" y="6072188"/>
          <p14:tracePt t="221561" x="8072438" y="6054725"/>
          <p14:tracePt t="221578" x="8081963" y="6027738"/>
          <p14:tracePt t="221595" x="8099425" y="6010275"/>
          <p14:tracePt t="221611" x="8108950" y="5983288"/>
          <p14:tracePt t="221629" x="8116888" y="5956300"/>
          <p14:tracePt t="221646" x="8126413" y="5946775"/>
          <p14:tracePt t="222440" x="8126413" y="5938838"/>
          <p14:tracePt t="222528" x="8126413" y="5929313"/>
          <p14:tracePt t="222853" x="8116888" y="5929313"/>
          <p14:tracePt t="222860" x="8108950" y="5929313"/>
          <p14:tracePt t="222868" x="8099425" y="5929313"/>
          <p14:tracePt t="222878" x="8081963" y="5929313"/>
          <p14:tracePt t="222894" x="8054975" y="5929313"/>
          <p14:tracePt t="222910" x="7991475" y="5929313"/>
          <p14:tracePt t="222927" x="7894638" y="5929313"/>
          <p14:tracePt t="222944" x="7786688" y="5929313"/>
          <p14:tracePt t="222977" x="7419975" y="5894388"/>
          <p14:tracePt t="223010" x="7188200" y="5867400"/>
          <p14:tracePt t="223044" x="7081838" y="5884863"/>
          <p14:tracePt t="223048" x="7072313" y="5894388"/>
          <p14:tracePt t="223061" x="7054850" y="5894388"/>
          <p14:tracePt t="223077" x="7027863" y="5894388"/>
          <p14:tracePt t="223094" x="7000875" y="5894388"/>
          <p14:tracePt t="223110" x="6973888" y="5894388"/>
          <p14:tracePt t="223127" x="6965950" y="5884863"/>
          <p14:tracePt t="223144" x="6946900" y="5884863"/>
          <p14:tracePt t="223161" x="6919913" y="5884863"/>
          <p14:tracePt t="223178" x="6884988" y="5867400"/>
          <p14:tracePt t="223194" x="6858000" y="5857875"/>
          <p14:tracePt t="223210" x="6804025" y="5840413"/>
          <p14:tracePt t="223227" x="6777038" y="5830888"/>
          <p14:tracePt t="223244" x="6742113" y="5830888"/>
          <p14:tracePt t="223260" x="6715125" y="5822950"/>
          <p14:tracePt t="223278" x="6705600" y="5822950"/>
          <p14:tracePt t="223294" x="6697663" y="5822950"/>
          <p14:tracePt t="223310" x="6688138" y="5822950"/>
          <p14:tracePt t="223327" x="6680200" y="5830888"/>
          <p14:tracePt t="223366" x="6670675" y="5830888"/>
          <p14:tracePt t="223381" x="6670675" y="5840413"/>
          <p14:tracePt t="224137" x="6680200" y="5840413"/>
          <p14:tracePt t="224145" x="6705600" y="5840413"/>
          <p14:tracePt t="224160" x="6823075" y="5848350"/>
          <p14:tracePt t="224176" x="7037388" y="5884863"/>
          <p14:tracePt t="224193" x="7340600" y="5956300"/>
          <p14:tracePt t="224209" x="7715250" y="6027738"/>
          <p14:tracePt t="224226" x="8037513" y="6072188"/>
          <p14:tracePt t="224244" x="8348663" y="6108700"/>
          <p14:tracePt t="224277" x="8562975" y="6108700"/>
          <p14:tracePt t="224310" x="8759825" y="6108700"/>
          <p14:tracePt t="224343" x="8956675" y="6116638"/>
          <p14:tracePt t="224360" x="9099550" y="6126163"/>
          <p14:tracePt t="224376" x="9161463" y="6126163"/>
          <p14:tracePt t="224392" x="9215438" y="6126163"/>
          <p14:tracePt t="224409" x="9242425" y="6116638"/>
          <p14:tracePt t="224426" x="9286875" y="6108700"/>
          <p14:tracePt t="224443" x="9323388" y="6089650"/>
          <p14:tracePt t="224460" x="9394825" y="6062663"/>
          <p14:tracePt t="224477" x="9466263" y="6054725"/>
          <p14:tracePt t="224494" x="9518650" y="6045200"/>
          <p14:tracePt t="224509" x="9545638" y="6045200"/>
          <p14:tracePt t="224526" x="9590088" y="6045200"/>
          <p14:tracePt t="224543" x="9617075" y="6045200"/>
          <p14:tracePt t="224559" x="9653588" y="6045200"/>
          <p14:tracePt t="224562" x="9671050" y="6045200"/>
          <p14:tracePt t="224577" x="9715500" y="6045200"/>
          <p14:tracePt t="224592" x="9769475" y="6045200"/>
          <p14:tracePt t="224609" x="9786938" y="6045200"/>
          <p14:tracePt t="224626" x="9796463" y="6045200"/>
          <p14:tracePt t="224686" x="9796463" y="6037263"/>
          <p14:tracePt t="224693" x="9796463" y="6027738"/>
          <p14:tracePt t="224709" x="9804400" y="6000750"/>
          <p14:tracePt t="224726" x="9804400" y="5983288"/>
          <p14:tracePt t="224743" x="9804400" y="5956300"/>
          <p14:tracePt t="224759" x="9804400" y="5938838"/>
          <p14:tracePt t="224775" x="9804400" y="5929313"/>
          <p14:tracePt t="226532" x="9804400" y="5938838"/>
          <p14:tracePt t="226541" x="9804400" y="5946775"/>
          <p14:tracePt t="226550" x="9796463" y="5946775"/>
          <p14:tracePt t="226557" x="9796463" y="5965825"/>
          <p14:tracePt t="226574" x="9796463" y="5973763"/>
          <p14:tracePt t="226591" x="9796463" y="5991225"/>
          <p14:tracePt t="226608" x="9796463" y="6010275"/>
          <p14:tracePt t="226641" x="9796463" y="6018213"/>
          <p14:tracePt t="226844" x="9804400" y="6018213"/>
          <p14:tracePt t="226852" x="9813925" y="6018213"/>
          <p14:tracePt t="226865" x="9813925" y="6027738"/>
          <p14:tracePt t="226883" x="9823450" y="6027738"/>
          <p14:tracePt t="226915" x="9831388" y="6027738"/>
          <p14:tracePt t="227569" x="9831388" y="6037263"/>
          <p14:tracePt t="227602" x="9840913" y="6045200"/>
          <p14:tracePt t="227609" x="9848850" y="6045200"/>
          <p14:tracePt t="227624" x="9848850" y="6054725"/>
          <p14:tracePt t="227640" x="9858375" y="6054725"/>
          <p14:tracePt t="227697" x="9867900" y="6062663"/>
          <p14:tracePt t="228005" x="9875838" y="6062663"/>
          <p14:tracePt t="228028" x="9885363" y="6062663"/>
          <p14:tracePt t="228046" x="9902825" y="6062663"/>
          <p14:tracePt t="228054" x="9929813" y="6062663"/>
          <p14:tracePt t="228062" x="9966325" y="6062663"/>
          <p14:tracePt t="228090" x="10126663" y="6054725"/>
          <p14:tracePt t="228124" x="10456863" y="5973763"/>
          <p14:tracePt t="228140" x="10528300" y="5938838"/>
          <p14:tracePt t="228156" x="10555288" y="5911850"/>
          <p14:tracePt t="228173" x="10572750" y="5884863"/>
          <p14:tracePt t="228189" x="10582275" y="5867400"/>
          <p14:tracePt t="228206" x="10582275" y="5857875"/>
          <p14:tracePt t="228224" x="10582275" y="5822950"/>
          <p14:tracePt t="228240" x="10582275" y="5795963"/>
          <p14:tracePt t="228256" x="10555288" y="5759450"/>
          <p14:tracePt t="228273" x="10528300" y="5732463"/>
          <p14:tracePt t="228289" x="10518775" y="5705475"/>
          <p14:tracePt t="228306" x="10510838" y="5680075"/>
          <p14:tracePt t="228385" x="10518775" y="5670550"/>
          <p14:tracePt t="228399" x="10518775" y="5661025"/>
          <p14:tracePt t="228416" x="10518775" y="5653088"/>
          <p14:tracePt t="228426" x="10518775" y="5643563"/>
          <p14:tracePt t="228442" x="10528300" y="5643563"/>
          <p14:tracePt t="228456" x="10528300" y="5634038"/>
          <p14:tracePt t="228624" x="10528300" y="5626100"/>
          <p14:tracePt t="228759" x="10510838" y="5643563"/>
          <p14:tracePt t="228766" x="10483850" y="5661025"/>
          <p14:tracePt t="228774" x="10474325" y="5670550"/>
          <p14:tracePt t="228790" x="10429875" y="5697538"/>
          <p14:tracePt t="228805" x="10412413" y="5724525"/>
          <p14:tracePt t="228822" x="10385425" y="5751513"/>
          <p14:tracePt t="228839" x="10358438" y="5776913"/>
          <p14:tracePt t="228856" x="10331450" y="5803900"/>
          <p14:tracePt t="228872" x="10304463" y="5822950"/>
          <p14:tracePt t="228889" x="10296525" y="5830888"/>
          <p14:tracePt t="228906" x="10296525" y="5840413"/>
          <p14:tracePt t="228923" x="10287000" y="5840413"/>
          <p14:tracePt t="228939" x="10277475" y="5848350"/>
          <p14:tracePt t="229011" x="10287000" y="5848350"/>
          <p14:tracePt t="229019" x="10296525" y="5848350"/>
          <p14:tracePt t="229027" x="10304463" y="5848350"/>
          <p14:tracePt t="229039" x="10331450" y="5840413"/>
          <p14:tracePt t="229056" x="10367963" y="5822950"/>
          <p14:tracePt t="229072" x="10402888" y="5813425"/>
          <p14:tracePt t="229089" x="10420350" y="5813425"/>
          <p14:tracePt t="229105" x="10429875" y="5813425"/>
          <p14:tracePt t="229144" x="10439400" y="5813425"/>
          <p14:tracePt t="229169" x="10439400" y="5830888"/>
          <p14:tracePt t="229176" x="10439400" y="5840413"/>
          <p14:tracePt t="229189" x="10439400" y="5848350"/>
          <p14:tracePt t="229206" x="10412413" y="5894388"/>
          <p14:tracePt t="229223" x="10394950" y="5919788"/>
          <p14:tracePt t="229238" x="10375900" y="5946775"/>
          <p14:tracePt t="229255" x="10367963" y="5973763"/>
          <p14:tracePt t="229272" x="10358438" y="5983288"/>
          <p14:tracePt t="229289" x="10348913" y="6000750"/>
          <p14:tracePt t="229305" x="10348913" y="6010275"/>
          <p14:tracePt t="229322" x="10348913" y="6027738"/>
          <p14:tracePt t="229339" x="10340975" y="6037263"/>
          <p14:tracePt t="229355" x="10340975" y="6054725"/>
          <p14:tracePt t="229372" x="10340975" y="6062663"/>
          <p14:tracePt t="229419" x="10331450" y="6062663"/>
          <p14:tracePt t="229483" x="10323513" y="6062663"/>
          <p14:tracePt t="229497" x="10313988" y="6054725"/>
          <p14:tracePt t="229513" x="10296525" y="6045200"/>
          <p14:tracePt t="229529" x="10287000" y="6027738"/>
          <p14:tracePt t="229538" x="10269538" y="6027738"/>
          <p14:tracePt t="229555" x="10252075" y="6010275"/>
          <p14:tracePt t="229561" x="10242550" y="5991225"/>
          <p14:tracePt t="229572" x="10225088" y="5983288"/>
          <p14:tracePt t="229589" x="10198100" y="5956300"/>
          <p14:tracePt t="229605" x="10171113" y="5938838"/>
          <p14:tracePt t="229622" x="10161588" y="5938838"/>
          <p14:tracePt t="229662" x="10161588" y="5946775"/>
          <p14:tracePt t="229672" x="10171113" y="6010275"/>
          <p14:tracePt t="229689" x="10215563" y="6170613"/>
          <p14:tracePt t="229705" x="10269538" y="6384925"/>
          <p14:tracePt t="229722" x="10287000" y="6465888"/>
          <p14:tracePt t="229738" x="10304463" y="6491288"/>
          <p14:tracePt t="229755" x="10313988" y="6510338"/>
          <p14:tracePt t="229803" x="10313988" y="6491288"/>
          <p14:tracePt t="229811" x="10313988" y="6456363"/>
          <p14:tracePt t="229821" x="10313988" y="6411913"/>
          <p14:tracePt t="229839" x="10313988" y="6286500"/>
          <p14:tracePt t="229856" x="10304463" y="6099175"/>
          <p14:tracePt t="229872" x="10304463" y="5973763"/>
          <p14:tracePt t="229888" x="10304463" y="5884863"/>
          <p14:tracePt t="229905" x="10304463" y="5867400"/>
          <p14:tracePt t="229922" x="10323513" y="5848350"/>
          <p14:tracePt t="229938" x="10358438" y="5830888"/>
          <p14:tracePt t="229956" x="10483850" y="5776913"/>
          <p14:tracePt t="229972" x="10634663" y="5759450"/>
          <p14:tracePt t="229988" x="10769600" y="5768975"/>
          <p14:tracePt t="230005" x="10902950" y="5795963"/>
          <p14:tracePt t="230022" x="10991850" y="5822950"/>
          <p14:tracePt t="230038" x="11028363" y="5830888"/>
          <p14:tracePt t="230205" x="11018838" y="5830888"/>
          <p14:tracePt t="230217" x="11010900" y="5830888"/>
          <p14:tracePt t="230235" x="10991850" y="5840413"/>
          <p14:tracePt t="230243" x="10983913" y="5857875"/>
          <p14:tracePt t="230254" x="10956925" y="5875338"/>
          <p14:tracePt t="230271" x="10920413" y="5911850"/>
          <p14:tracePt t="230288" x="10885488" y="5946775"/>
          <p14:tracePt t="230305" x="10831513" y="5983288"/>
          <p14:tracePt t="230323" x="10760075" y="6018213"/>
          <p14:tracePt t="230338" x="10671175" y="6054725"/>
          <p14:tracePt t="230354" x="10572750" y="6089650"/>
          <p14:tracePt t="230371" x="10555288" y="6099175"/>
          <p14:tracePt t="230388" x="10537825" y="6108700"/>
          <p14:tracePt t="230405" x="10528300" y="6108700"/>
          <p14:tracePt t="230460" x="10518775" y="6108700"/>
          <p14:tracePt t="230467" x="10510838" y="6108700"/>
          <p14:tracePt t="230479" x="10510838" y="6099175"/>
          <p14:tracePt t="230507" x="10501313" y="6099175"/>
          <p14:tracePt t="230515" x="10501313" y="6089650"/>
          <p14:tracePt t="230523" x="10491788" y="6089650"/>
          <p14:tracePt t="230538" x="10491788" y="6081713"/>
          <p14:tracePt t="230641" x="10491788" y="6089650"/>
          <p14:tracePt t="230657" x="10491788" y="6099175"/>
          <p14:tracePt t="230665" x="10491788" y="6108700"/>
          <p14:tracePt t="231643" x="10491788" y="6099175"/>
          <p14:tracePt t="231655" x="10483850" y="6099175"/>
          <p14:tracePt t="231665" x="10483850" y="6089650"/>
          <p14:tracePt t="231673" x="10474325" y="6081713"/>
          <p14:tracePt t="231687" x="10466388" y="6062663"/>
          <p14:tracePt t="231703" x="10456863" y="6054725"/>
          <p14:tracePt t="231720" x="10447338" y="6045200"/>
          <p14:tracePt t="231771" x="10447338" y="6027738"/>
          <p14:tracePt t="231804" x="10466388" y="6000750"/>
          <p14:tracePt t="231837" x="10510838" y="5973763"/>
          <p14:tracePt t="231854" x="10555288" y="5938838"/>
          <p14:tracePt t="231871" x="10582275" y="5929313"/>
          <p14:tracePt t="231887" x="10599738" y="5911850"/>
          <p14:tracePt t="231903" x="10617200" y="5894388"/>
          <p14:tracePt t="231920" x="10644188" y="5875338"/>
          <p14:tracePt t="231936" x="10671175" y="5848350"/>
          <p14:tracePt t="231953" x="10688638" y="5830888"/>
          <p14:tracePt t="231970" x="10733088" y="5803900"/>
          <p14:tracePt t="231987" x="10760075" y="5786438"/>
          <p14:tracePt t="232003" x="10787063" y="5768975"/>
          <p14:tracePt t="232020" x="10814050" y="5751513"/>
          <p14:tracePt t="232037" x="10841038" y="5732463"/>
          <p14:tracePt t="232053" x="10858500" y="5715000"/>
          <p14:tracePt t="232057" x="10858500" y="5705475"/>
          <p14:tracePt t="232070" x="10868025" y="5705475"/>
          <p14:tracePt t="232121" x="10875963" y="5705475"/>
          <p14:tracePt t="232128" x="10885488" y="5705475"/>
          <p14:tracePt t="232136" x="10885488" y="5715000"/>
          <p14:tracePt t="232162" x="10895013" y="5715000"/>
          <p14:tracePt t="232178" x="10895013" y="5724525"/>
          <p14:tracePt t="232225" x="10895013" y="5732463"/>
          <p14:tracePt t="232239" x="10895013" y="5741988"/>
          <p14:tracePt t="232247" x="10895013" y="5751513"/>
          <p14:tracePt t="232461" x="10902950" y="5751513"/>
          <p14:tracePt t="232471" x="10912475" y="5751513"/>
          <p14:tracePt t="232604" x="10912475" y="5741988"/>
          <p14:tracePt t="232904" x="10902950" y="5741988"/>
          <p14:tracePt t="233467" x="10895013" y="5732463"/>
          <p14:tracePt t="233471" x="10875963" y="5724525"/>
          <p14:tracePt t="233485" x="10868025" y="5705475"/>
          <p14:tracePt t="233502" x="10831513" y="5688013"/>
          <p14:tracePt t="233519" x="10742613" y="5608638"/>
          <p14:tracePt t="233536" x="10545763" y="5456238"/>
          <p14:tracePt t="233552" x="10367963" y="5313363"/>
          <p14:tracePt t="233569" x="10082213" y="5133975"/>
          <p14:tracePt t="233602" x="9117013" y="4732338"/>
          <p14:tracePt t="233636" x="7161213" y="4330700"/>
          <p14:tracePt t="233668" x="5438775" y="4179888"/>
          <p14:tracePt t="233685" x="4705350" y="4143375"/>
          <p14:tracePt t="233711" x="3679825" y="4071938"/>
          <p14:tracePt t="233732" x="3295650" y="4071938"/>
          <p14:tracePt t="233752" x="2795588" y="4125913"/>
          <p14:tracePt t="233771" x="2536825" y="4152900"/>
          <p14:tracePt t="233793" x="2214563" y="4205288"/>
          <p14:tracePt t="233812" x="2054225" y="4232275"/>
          <p14:tracePt t="233832" x="1857375" y="4286250"/>
          <p14:tracePt t="233851" x="1670050" y="4330700"/>
          <p14:tracePt t="233871" x="1527175" y="4367213"/>
          <p14:tracePt t="233891" x="1339850" y="4375150"/>
          <p14:tracePt t="233910" x="1268413" y="4375150"/>
          <p14:tracePt t="233931" x="1231900" y="4384675"/>
          <p14:tracePt t="233974" x="1231900" y="4394200"/>
          <p14:tracePt t="234085" x="1231900" y="4384675"/>
          <p14:tracePt t="234107" x="1285875" y="4259263"/>
          <p14:tracePt t="234129" x="1312863" y="4081463"/>
          <p14:tracePt t="234151" x="1312863" y="3938588"/>
          <p14:tracePt t="234173" x="1268413" y="3724275"/>
          <p14:tracePt t="234225" x="1089025" y="3482975"/>
          <p14:tracePt t="234246" x="973138" y="3473450"/>
          <p14:tracePt t="234264" x="901700" y="3500438"/>
          <p14:tracePt t="234285" x="830263" y="3554413"/>
          <p14:tracePt t="234304" x="776288" y="3643313"/>
          <p14:tracePt t="234324" x="731838" y="3759200"/>
          <p14:tracePt t="234343" x="723900" y="3857625"/>
          <p14:tracePt t="234362" x="795338" y="4037013"/>
          <p14:tracePt t="234381" x="901700" y="4143375"/>
          <p14:tracePt t="234400" x="1116013" y="4259263"/>
          <p14:tracePt t="234420" x="1276350" y="4286250"/>
          <p14:tracePt t="234439" x="1446213" y="4268788"/>
          <p14:tracePt t="234459" x="1500188" y="4241800"/>
          <p14:tracePt t="234478" x="1562100" y="4133850"/>
          <p14:tracePt t="234498" x="1589088" y="4027488"/>
          <p14:tracePt t="234518" x="1608138" y="3857625"/>
          <p14:tracePt t="234537" x="1589088" y="3759200"/>
          <p14:tracePt t="234556" x="1527175" y="3598863"/>
          <p14:tracePt t="234576" x="1482725" y="3509963"/>
          <p14:tracePt t="234577" x="1465263" y="3465513"/>
          <p14:tracePt t="234596" x="1384300" y="3419475"/>
          <p14:tracePt t="234615" x="1303338" y="3384550"/>
          <p14:tracePt t="234618" x="1258888" y="3384550"/>
          <p14:tracePt t="234634" x="1179513" y="3402013"/>
          <p14:tracePt t="234651" x="1071563" y="3446463"/>
          <p14:tracePt t="234668" x="946150" y="3536950"/>
          <p14:tracePt t="234689" x="776288" y="3714750"/>
          <p14:tracePt t="234712" x="679450" y="3929063"/>
          <p14:tracePt t="234734" x="660400" y="4205288"/>
          <p14:tracePt t="234755" x="795338" y="4483100"/>
          <p14:tracePt t="234777" x="946150" y="4633913"/>
          <p14:tracePt t="234800" x="1179513" y="4768850"/>
          <p14:tracePt t="234822" x="1366838" y="4776788"/>
          <p14:tracePt t="234845" x="1428750" y="4705350"/>
          <p14:tracePt t="234851" x="1446213" y="4660900"/>
          <p14:tracePt t="234872" x="1500188" y="4446588"/>
          <p14:tracePt t="234894" x="1517650" y="4286250"/>
          <p14:tracePt t="234916" x="1490663" y="4010025"/>
          <p14:tracePt t="235012" x="857250" y="3625850"/>
          <p14:tracePt t="235052" x="633413" y="3840163"/>
          <p14:tracePt t="235075" x="571500" y="4027488"/>
          <p14:tracePt t="235099" x="561975" y="4232275"/>
          <p14:tracePt t="235122" x="687388" y="4465638"/>
          <p14:tracePt t="235143" x="919163" y="4633913"/>
          <p14:tracePt t="235164" x="1062038" y="4660900"/>
          <p14:tracePt t="235187" x="1223963" y="4598988"/>
          <p14:tracePt t="235208" x="1322388" y="4419600"/>
          <p14:tracePt t="235231" x="1347788" y="4160838"/>
          <p14:tracePt t="235253" x="1312863" y="3884613"/>
          <p14:tracePt t="235339" x="758825" y="3322638"/>
          <p14:tracePt t="235359" x="679450" y="3348038"/>
          <p14:tracePt t="235378" x="642938" y="3384550"/>
          <p14:tracePt t="235384" x="625475" y="3438525"/>
          <p14:tracePt t="235400" x="588963" y="3562350"/>
          <p14:tracePt t="235420" x="561975" y="3714750"/>
          <p14:tracePt t="235439" x="561975" y="3919538"/>
          <p14:tracePt t="235451" x="581025" y="3990975"/>
          <p14:tracePt t="235468" x="768350" y="4179888"/>
          <p14:tracePt t="235488" x="973138" y="4214813"/>
          <p14:tracePt t="235509" x="1312863" y="4179888"/>
          <p14:tracePt t="235529" x="1473200" y="4089400"/>
          <p14:tracePt t="235549" x="1616075" y="3902075"/>
          <p14:tracePt t="235568" x="1643063" y="3679825"/>
          <p14:tracePt t="235590" x="1625600" y="3527425"/>
          <p14:tracePt t="235610" x="1527175" y="3330575"/>
          <p14:tracePt t="235629" x="1438275" y="3224213"/>
          <p14:tracePt t="235649" x="1258888" y="3170238"/>
          <p14:tracePt t="235668" x="1054100" y="3170238"/>
          <p14:tracePt t="235684" x="901700" y="3241675"/>
          <p14:tracePt t="235700" x="750888" y="3367088"/>
          <p14:tracePt t="235717" x="642938" y="3527425"/>
          <p14:tracePt t="235739" x="588963" y="3768725"/>
          <p14:tracePt t="235760" x="598488" y="3938588"/>
          <p14:tracePt t="235779" x="696913" y="4152900"/>
          <p14:tracePt t="235798" x="822325" y="4241800"/>
          <p14:tracePt t="235818" x="1133475" y="4313238"/>
          <p14:tracePt t="235839" x="1500188" y="4295775"/>
          <p14:tracePt t="235858" x="1687513" y="4214813"/>
          <p14:tracePt t="235878" x="1776413" y="4062413"/>
          <p14:tracePt t="235897" x="1785938" y="3965575"/>
          <p14:tracePt t="235917" x="1741488" y="3857625"/>
          <p14:tracePt t="236000" x="1697038" y="3822700"/>
          <p14:tracePt t="236019" x="1697038" y="3830638"/>
          <p14:tracePt t="236037" x="1697038" y="3848100"/>
          <p14:tracePt t="236091" x="1724025" y="3857625"/>
          <p14:tracePt t="236109" x="1822450" y="3911600"/>
          <p14:tracePt t="236129" x="2419350" y="4170363"/>
          <p14:tracePt t="236149" x="3295650" y="4465638"/>
          <p14:tracePt t="236185" x="6705600" y="5072063"/>
          <p14:tracePt t="236227" x="9634538" y="5357813"/>
          <p14:tracePt t="236257" x="10269538" y="5276850"/>
          <p14:tracePt t="236271" x="10313988" y="5259388"/>
          <p14:tracePt t="236300" x="10313988" y="5251450"/>
          <p14:tracePt t="236325" x="10313988" y="5259388"/>
          <p14:tracePt t="236333" x="10331450" y="5276850"/>
          <p14:tracePt t="236350" x="10358438" y="5348288"/>
          <p14:tracePt t="236367" x="10402888" y="5429250"/>
          <p14:tracePt t="236383" x="10456863" y="5518150"/>
          <p14:tracePt t="236400" x="10545763" y="5670550"/>
          <p14:tracePt t="236416" x="10634663" y="5768975"/>
          <p14:tracePt t="236433" x="10725150" y="5867400"/>
          <p14:tracePt t="236449" x="10823575" y="5946775"/>
          <p14:tracePt t="236466" x="10929938" y="6000750"/>
          <p14:tracePt t="236484" x="11109325" y="6062663"/>
          <p14:tracePt t="236500" x="11225213" y="6099175"/>
          <p14:tracePt t="236517" x="11304588" y="6116638"/>
          <p14:tracePt t="236533" x="11368088" y="6134100"/>
          <p14:tracePt t="236550" x="11420475" y="6161088"/>
          <p14:tracePt t="236566" x="11439525" y="6161088"/>
          <p14:tracePt t="236583" x="11456988" y="6161088"/>
          <p14:tracePt t="236600" x="11466513" y="6161088"/>
          <p14:tracePt t="236706" x="11447463" y="6153150"/>
          <p14:tracePt t="236714" x="11439525" y="6134100"/>
          <p14:tracePt t="236721" x="11420475" y="6126163"/>
          <p14:tracePt t="236733" x="11376025" y="6108700"/>
          <p14:tracePt t="236750" x="11225213" y="6062663"/>
          <p14:tracePt t="236766" x="11134725" y="6054725"/>
          <p14:tracePt t="236783" x="11072813" y="6037263"/>
          <p14:tracePt t="236799" x="11037888" y="6027738"/>
          <p14:tracePt t="236816" x="11018838" y="6018213"/>
          <p14:tracePt t="236832" x="11018838" y="6010275"/>
          <p14:tracePt t="236849" x="11010900" y="6000750"/>
          <p14:tracePt t="236867" x="10991850" y="5983288"/>
          <p14:tracePt t="236883" x="10983913" y="5973763"/>
          <p14:tracePt t="236899" x="10983913" y="5965825"/>
          <p14:tracePt t="236916" x="10974388" y="5965825"/>
          <p14:tracePt t="237137" x="10974388" y="5956300"/>
          <p14:tracePt t="237145" x="10983913" y="5946775"/>
          <p14:tracePt t="237153" x="10983913" y="5938838"/>
          <p14:tracePt t="237182" x="10983913" y="5929313"/>
          <p14:tracePt t="237391" x="10991850" y="5929313"/>
          <p14:tracePt t="237410" x="11001375" y="5938838"/>
          <p14:tracePt t="237425" x="11001375" y="5946775"/>
          <p14:tracePt t="237437" x="11010900" y="5946775"/>
          <p14:tracePt t="237449" x="11010900" y="5956300"/>
          <p14:tracePt t="237466" x="11018838" y="5965825"/>
          <p14:tracePt t="237482" x="11028363" y="5973763"/>
          <p14:tracePt t="237516" x="11072813" y="6000750"/>
          <p14:tracePt t="237549" x="11198225" y="6045200"/>
          <p14:tracePt t="237582" x="11252200" y="6045200"/>
          <p14:tracePt t="237793" x="11260138" y="6045200"/>
          <p14:tracePt t="237804" x="11277600" y="6045200"/>
          <p14:tracePt t="237819" x="11287125" y="6045200"/>
          <p14:tracePt t="237832" x="11296650" y="6045200"/>
          <p14:tracePt t="237849" x="11323638" y="6045200"/>
          <p14:tracePt t="237865" x="11341100" y="6054725"/>
          <p14:tracePt t="237882" x="11349038" y="6054725"/>
          <p14:tracePt t="237943" x="11349038" y="6037263"/>
          <p14:tracePt t="237952" x="11349038" y="6027738"/>
          <p14:tracePt t="237965" x="11349038" y="6010275"/>
          <p14:tracePt t="237982" x="11349038" y="5983288"/>
          <p14:tracePt t="237998" x="11349038" y="5965825"/>
          <p14:tracePt t="238069" x="11349038" y="5956300"/>
          <p14:tracePt t="238077" x="11349038" y="5946775"/>
          <p14:tracePt t="238085" x="11341100" y="5946775"/>
          <p14:tracePt t="238098" x="11341100" y="5938838"/>
          <p14:tracePt t="238115" x="11331575" y="5929313"/>
          <p14:tracePt t="238132" x="11323638" y="5911850"/>
          <p14:tracePt t="238165" x="11314113" y="5911850"/>
          <p14:tracePt t="238658" x="11314113" y="5919788"/>
          <p14:tracePt t="238680" x="11314113" y="5929313"/>
          <p14:tracePt t="238687" x="11314113" y="5946775"/>
          <p14:tracePt t="238702" x="11304588" y="5965825"/>
          <p14:tracePt t="238716" x="11304588" y="5973763"/>
          <p14:tracePt t="238902" x="11304588" y="5983288"/>
          <p14:tracePt t="239582" x="11296650" y="5983288"/>
          <p14:tracePt t="239602" x="11260138" y="5973763"/>
          <p14:tracePt t="239609" x="11215688" y="5965825"/>
          <p14:tracePt t="239619" x="11161713" y="5965825"/>
          <p14:tracePt t="239631" x="11099800" y="5965825"/>
          <p14:tracePt t="239647" x="10956925" y="5973763"/>
          <p14:tracePt t="239664" x="10742613" y="6027738"/>
          <p14:tracePt t="239680" x="10617200" y="6062663"/>
          <p14:tracePt t="239714" x="10412413" y="6134100"/>
          <p14:tracePt t="239747" x="10340975" y="6161088"/>
          <p14:tracePt t="239780" x="10331450" y="6161088"/>
          <p14:tracePt t="239813" x="10331450" y="6170613"/>
          <p14:tracePt t="239830" x="10323513" y="6170613"/>
          <p14:tracePt t="239847" x="10296525" y="6180138"/>
          <p14:tracePt t="239863" x="10287000" y="6180138"/>
          <p14:tracePt t="239880" x="10260013" y="6180138"/>
          <p14:tracePt t="239897" x="10242550" y="6180138"/>
          <p14:tracePt t="239914" x="10215563" y="6180138"/>
          <p14:tracePt t="239930" x="10180638" y="6180138"/>
          <p14:tracePt t="239946" x="10161588" y="6188075"/>
          <p14:tracePt t="239963" x="10134600" y="6197600"/>
          <p14:tracePt t="239980" x="10109200" y="6197600"/>
          <p14:tracePt t="239997" x="10090150" y="6215063"/>
          <p14:tracePt t="240013" x="10063163" y="6224588"/>
          <p14:tracePt t="240030" x="10037763" y="6232525"/>
          <p14:tracePt t="240046" x="9991725" y="6251575"/>
          <p14:tracePt t="240063" x="9956800" y="6251575"/>
          <p14:tracePt t="240080" x="9939338" y="6251575"/>
          <p14:tracePt t="240097" x="9912350" y="6251575"/>
          <p14:tracePt t="240113" x="9894888" y="6251575"/>
          <p14:tracePt t="240246" x="9894888" y="6242050"/>
          <p14:tracePt t="240252" x="9894888" y="6232525"/>
          <p14:tracePt t="240263" x="9894888" y="6224588"/>
          <p14:tracePt t="240280" x="9894888" y="6205538"/>
          <p14:tracePt t="240297" x="9894888" y="6197600"/>
          <p14:tracePt t="240313" x="9894888" y="6188075"/>
          <p14:tracePt t="240330" x="9894888" y="6170613"/>
          <p14:tracePt t="240347" x="9894888" y="6143625"/>
          <p14:tracePt t="240364" x="9894888" y="6134100"/>
          <p14:tracePt t="240380" x="9894888" y="6126163"/>
          <p14:tracePt t="240397" x="9894888" y="6116638"/>
          <p14:tracePt t="240586" x="9894888" y="6108700"/>
          <p14:tracePt t="240621" x="9894888" y="6099175"/>
          <p14:tracePt t="240634" x="9894888" y="6089650"/>
          <p14:tracePt t="240667" x="9894888" y="6081713"/>
          <p14:tracePt t="240676" x="9894888" y="6072188"/>
          <p14:tracePt t="242607" x="9867900" y="6054725"/>
          <p14:tracePt t="242615" x="9813925" y="6037263"/>
          <p14:tracePt t="242628" x="9759950" y="6018213"/>
          <p14:tracePt t="242644" x="9545638" y="5965825"/>
          <p14:tracePt t="242661" x="9412288" y="5929313"/>
          <p14:tracePt t="242678" x="9286875" y="5894388"/>
          <p14:tracePt t="242694" x="9197975" y="5875338"/>
          <p14:tracePt t="242711" x="9170988" y="5875338"/>
          <p14:tracePt t="242778" x="9170988" y="5902325"/>
          <p14:tracePt t="242812" x="9215438" y="5991225"/>
          <p14:tracePt t="242828" x="9251950" y="6018213"/>
          <p14:tracePt t="242844" x="9331325" y="6037263"/>
          <p14:tracePt t="242861" x="9439275" y="6054725"/>
          <p14:tracePt t="242878" x="9537700" y="6054725"/>
          <p14:tracePt t="242894" x="9582150" y="6045200"/>
          <p14:tracePt t="242912" x="9626600" y="6027738"/>
          <p14:tracePt t="242928" x="9644063" y="6010275"/>
          <p14:tracePt t="242944" x="9661525" y="5991225"/>
          <p14:tracePt t="242961" x="9680575" y="5973763"/>
          <p14:tracePt t="242978" x="9680575" y="5956300"/>
          <p14:tracePt t="242994" x="9698038" y="5929313"/>
          <p14:tracePt t="243012" x="9705975" y="5911850"/>
          <p14:tracePt t="243029" x="9715500" y="5902325"/>
          <p14:tracePt t="243044" x="9715500" y="5894388"/>
          <p14:tracePt t="243061" x="9725025" y="5884863"/>
          <p14:tracePt t="243077" x="9725025" y="5875338"/>
          <p14:tracePt t="244158" x="9732963" y="5884863"/>
          <p14:tracePt t="244166" x="9752013" y="5884863"/>
          <p14:tracePt t="244177" x="9759950" y="5902325"/>
          <p14:tracePt t="244193" x="9769475" y="5902325"/>
          <p14:tracePt t="244210" x="9777413" y="5911850"/>
          <p14:tracePt t="245068" x="9732963" y="5894388"/>
          <p14:tracePt t="245075" x="9688513" y="5875338"/>
          <p14:tracePt t="245083" x="9609138" y="5857875"/>
          <p14:tracePt t="245092" x="9501188" y="5840413"/>
          <p14:tracePt t="245109" x="9197975" y="5759450"/>
          <p14:tracePt t="245126" x="8616950" y="5589588"/>
          <p14:tracePt t="245143" x="7848600" y="5491163"/>
          <p14:tracePt t="245159" x="6483350" y="5438775"/>
          <p14:tracePt t="245193" x="4554538" y="5197475"/>
          <p14:tracePt t="245226" x="3062288" y="5062538"/>
          <p14:tracePt t="245260" x="2295525" y="5018088"/>
          <p14:tracePt t="245275" x="2133600" y="5089525"/>
          <p14:tracePt t="245292" x="2044700" y="5153025"/>
          <p14:tracePt t="245309" x="1965325" y="5214938"/>
          <p14:tracePt t="245326" x="1884363" y="5313363"/>
          <p14:tracePt t="245342" x="1795463" y="5419725"/>
          <p14:tracePt t="245359" x="1633538" y="5653088"/>
          <p14:tracePt t="245375" x="1554163" y="5759450"/>
          <p14:tracePt t="245392" x="1438275" y="5867400"/>
          <p14:tracePt t="245409" x="1330325" y="5946775"/>
          <p14:tracePt t="245425" x="1214438" y="6027738"/>
          <p14:tracePt t="245442" x="1081088" y="6099175"/>
          <p14:tracePt t="245459" x="982663" y="6134100"/>
          <p14:tracePt t="245475" x="928688" y="6180138"/>
          <p14:tracePt t="245492" x="911225" y="6197600"/>
          <p14:tracePt t="245509" x="901700" y="6242050"/>
          <p14:tracePt t="245525" x="928688" y="6330950"/>
          <p14:tracePt t="245542" x="965200" y="6429375"/>
          <p14:tracePt t="245559" x="1089025" y="6545263"/>
          <p14:tracePt t="245774" x="2152650" y="6848475"/>
          <p14:tracePt t="245783" x="2232025" y="6848475"/>
          <p14:tracePt t="245792" x="2295525" y="6848475"/>
          <p14:tracePt t="245809" x="2419350" y="6848475"/>
          <p14:tracePt t="245825" x="2500313" y="6848475"/>
          <p14:tracePt t="245842" x="2527300" y="6848475"/>
          <p14:tracePt t="245859" x="2536825" y="6848475"/>
          <p14:tracePt t="245895" x="2527300" y="6831013"/>
          <p14:tracePt t="245902" x="2517775" y="6813550"/>
          <p14:tracePt t="245910" x="2500313" y="6796088"/>
          <p14:tracePt t="245925" x="2473325" y="6742113"/>
          <p14:tracePt t="245942" x="2393950" y="6670675"/>
          <p14:tracePt t="245958" x="2276475" y="6599238"/>
          <p14:tracePt t="245975" x="2143125" y="6527800"/>
          <p14:tracePt t="245992" x="2000250" y="6473825"/>
          <p14:tracePt t="246009" x="1803400" y="6419850"/>
          <p14:tracePt t="246025" x="1758950" y="6411913"/>
          <p14:tracePt t="246042" x="1751013" y="6411913"/>
          <p14:tracePt t="246058" x="1751013" y="6429375"/>
          <p14:tracePt t="246075" x="1751013" y="6446838"/>
          <p14:tracePt t="246092" x="1751013" y="6483350"/>
          <p14:tracePt t="246109" x="1776413" y="6545263"/>
          <p14:tracePt t="246323" x="2044700" y="6724650"/>
          <p14:tracePt t="246332" x="2044700" y="6715125"/>
          <p14:tracePt t="246346" x="2044700" y="6697663"/>
          <p14:tracePt t="246370" x="2044700" y="6688138"/>
          <p14:tracePt t="246479" x="2036763" y="6688138"/>
          <p14:tracePt t="248435" x="0" y="0"/>
        </p14:tracePtLst>
        <p14:tracePtLst>
          <p14:tracePt t="248436" x="1446213" y="80963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366242" y="-4007"/>
            <a:ext cx="106213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ID" altLang="en-US"/>
              <a:t>Tahapan menghitung SVD dari matriks X (ukuran mxn)</a:t>
            </a:r>
            <a:endParaRPr lang="en-US" alt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5913" y="644845"/>
            <a:ext cx="10537692" cy="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554085" y="1071925"/>
            <a:ext cx="545690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99774" y="964302"/>
            <a:ext cx="5039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/>
              <a:t>Tahap 1 : hitung C=X’X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54085" y="1595145"/>
            <a:ext cx="545690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99774" y="1487522"/>
            <a:ext cx="109349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/>
              <a:t>Tahap 2 : hitung vector ciri dan akar ciri dari C, dan urutkan vector ciri dari yg akar cirinya terbesar.  Misalkan ada r vector ciri yang tidak nol (r adalah sesuai dengan pangkat matrik C).  Dan setiap vector ciri diubah ke vector satuan (dengan cara membaginya dengan panjangnya.  Catatan : dari matlab hasil vector ciri adalah sudah merupakan vector satuan)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9771" y="4243959"/>
            <a:ext cx="1401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/>
              <a:t>Maka :</a:t>
            </a:r>
          </a:p>
          <a:p>
            <a:r>
              <a:rPr lang="en-ID" sz="2800"/>
              <a:t> 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2501482" y="3697606"/>
          <a:ext cx="3175412" cy="1636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3" imgW="1866900" imgH="965200" progId="Equation.3">
                  <p:embed/>
                </p:oleObj>
              </mc:Choice>
              <mc:Fallback>
                <p:oleObj name="Equation" r:id="rId3" imgW="1866900" imgH="965200" progId="Equation.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482" y="3697606"/>
                        <a:ext cx="3175412" cy="16363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953830" y="4243959"/>
            <a:ext cx="1401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/>
              <a:t>dan :</a:t>
            </a:r>
          </a:p>
          <a:p>
            <a:r>
              <a:rPr lang="en-ID" sz="2800"/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23906" y="4299550"/>
            <a:ext cx="2614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A=[</a:t>
            </a: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a1 a2 a3 … ar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endParaRPr lang="en-US" sz="2400"/>
          </a:p>
        </p:txBody>
      </p:sp>
      <p:sp>
        <p:nvSpPr>
          <p:cNvPr id="29" name="Right Arrow 28"/>
          <p:cNvSpPr/>
          <p:nvPr/>
        </p:nvSpPr>
        <p:spPr>
          <a:xfrm>
            <a:off x="554084" y="5793991"/>
            <a:ext cx="545690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99774" y="5507780"/>
            <a:ext cx="10605117" cy="1025826"/>
            <a:chOff x="1099774" y="5153822"/>
            <a:chExt cx="10605117" cy="1025826"/>
          </a:xfrm>
        </p:grpSpPr>
        <p:grpSp>
          <p:nvGrpSpPr>
            <p:cNvPr id="30" name="Group 29"/>
            <p:cNvGrpSpPr/>
            <p:nvPr/>
          </p:nvGrpSpPr>
          <p:grpSpPr>
            <a:xfrm>
              <a:off x="1099774" y="5317663"/>
              <a:ext cx="6227319" cy="539792"/>
              <a:chOff x="1247254" y="332715"/>
              <a:chExt cx="6227319" cy="53979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47254" y="332715"/>
                <a:ext cx="3811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800"/>
                  <a:t>Tahap 3 : hitung matriks 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911051" y="410842"/>
                <a:ext cx="25635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nl-NL" sz="2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U=[</a:t>
                </a:r>
                <a:r>
                  <a:rPr lang="nl-NL" sz="24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</a:t>
                </a:r>
                <a:r>
                  <a:rPr lang="nl-NL" sz="2400" b="1" baseline="-250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r>
                  <a:rPr lang="nl-NL" sz="24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</a:t>
                </a:r>
                <a:r>
                  <a:rPr lang="nl-NL" sz="2400" b="1" baseline="-250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nl-NL" sz="24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</a:t>
                </a:r>
                <a:r>
                  <a:rPr lang="nl-NL" sz="2400" b="1" baseline="-250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</a:t>
                </a:r>
                <a:r>
                  <a:rPr lang="nl-NL" sz="24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… u</a:t>
                </a:r>
                <a:r>
                  <a:rPr lang="nl-NL" sz="2400" b="1" baseline="-250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</a:t>
                </a:r>
                <a:r>
                  <a:rPr lang="nl-NL" sz="2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] </a:t>
                </a:r>
                <a:endParaRPr lang="en-US" sz="2400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7200850" y="5381042"/>
              <a:ext cx="24609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28713" algn="l"/>
                </a:tabLst>
              </a:pPr>
              <a:r>
                <a:rPr lang="en-US" altLang="en-US" sz="2400">
                  <a:latin typeface="Arial" panose="020B0604020202020204" pitchFamily="34" charset="0"/>
                  <a:ea typeface="Times New Roman" panose="02020603050405020304" pitchFamily="18" charset="0"/>
                </a:rPr>
                <a:t>Dengan rumus  :</a:t>
              </a:r>
            </a:p>
          </p:txBody>
        </p:sp>
        <p:graphicFrame>
          <p:nvGraphicFramePr>
            <p:cNvPr id="37" name="Object 36"/>
            <p:cNvGraphicFramePr>
              <a:graphicFrameLocks noChangeAspect="1"/>
            </p:cNvGraphicFramePr>
            <p:nvPr/>
          </p:nvGraphicFramePr>
          <p:xfrm>
            <a:off x="9738724" y="5153822"/>
            <a:ext cx="1966167" cy="1025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0" name="Equation" r:id="rId5" imgW="876240" imgH="457200" progId="Equation.3">
                    <p:embed/>
                  </p:oleObj>
                </mc:Choice>
                <mc:Fallback>
                  <p:oleObj name="Equation" r:id="rId5" imgW="876240" imgH="457200" progId="Equation.3">
                    <p:embed/>
                    <p:pic>
                      <p:nvPicPr>
                        <p:cNvPr id="37" name="Object 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738724" y="5153822"/>
                          <a:ext cx="1966167" cy="10258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7808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783"/>
    </mc:Choice>
    <mc:Fallback xmlns="">
      <p:transition spd="slow" advTm="164783"/>
    </mc:Fallback>
  </mc:AlternateContent>
  <p:extLst>
    <p:ext uri="{3A86A75C-4F4B-4683-9AE1-C65F6400EC91}">
      <p14:laserTraceLst xmlns:p14="http://schemas.microsoft.com/office/powerpoint/2010/main">
        <p14:tracePtLst>
          <p14:tracePt t="1905" x="5965825" y="4357688"/>
          <p14:tracePt t="1978" x="5956300" y="4357688"/>
          <p14:tracePt t="1985" x="5946775" y="4357688"/>
          <p14:tracePt t="2000" x="5938838" y="4357688"/>
          <p14:tracePt t="2009" x="5929313" y="4357688"/>
          <p14:tracePt t="2035" x="5902325" y="4357688"/>
          <p14:tracePt t="2068" x="5857875" y="4348163"/>
          <p14:tracePt t="2085" x="5813425" y="4330700"/>
          <p14:tracePt t="2102" x="5786438" y="4313238"/>
          <p14:tracePt t="2118" x="5732463" y="4295775"/>
          <p14:tracePt t="2135" x="5643563" y="4276725"/>
          <p14:tracePt t="2151" x="5527675" y="4251325"/>
          <p14:tracePt t="2168" x="5384800" y="4241800"/>
          <p14:tracePt t="2186" x="5251450" y="4224338"/>
          <p14:tracePt t="2201" x="5089525" y="4205288"/>
          <p14:tracePt t="2218" x="5018088" y="4187825"/>
          <p14:tracePt t="2235" x="4983163" y="4187825"/>
          <p14:tracePt t="2251" x="4956175" y="4187825"/>
          <p14:tracePt t="2268" x="4938713" y="4187825"/>
          <p14:tracePt t="2285" x="4929188" y="4187825"/>
          <p14:tracePt t="2302" x="4919663" y="4187825"/>
          <p14:tracePt t="2318" x="4902200" y="4179888"/>
          <p14:tracePt t="2334" x="4830763" y="4152900"/>
          <p14:tracePt t="2351" x="4714875" y="4108450"/>
          <p14:tracePt t="2368" x="4581525" y="4062413"/>
          <p14:tracePt t="2385" x="4429125" y="4000500"/>
          <p14:tracePt t="2402" x="4205288" y="3946525"/>
          <p14:tracePt t="2418" x="4116388" y="3911600"/>
          <p14:tracePt t="2434" x="4081463" y="3884613"/>
          <p14:tracePt t="2451" x="3990975" y="3768725"/>
          <p14:tracePt t="2468" x="3875088" y="3660775"/>
          <p14:tracePt t="2485" x="3786188" y="3536950"/>
          <p14:tracePt t="2501" x="3732213" y="3438525"/>
          <p14:tracePt t="2505" x="3714750" y="3384550"/>
          <p14:tracePt t="2518" x="3687763" y="3286125"/>
          <p14:tracePt t="2534" x="3687763" y="3187700"/>
          <p14:tracePt t="2551" x="3714750" y="3081338"/>
          <p14:tracePt t="2568" x="3751263" y="2982913"/>
          <p14:tracePt t="2584" x="3803650" y="2874963"/>
          <p14:tracePt t="2602" x="3946525" y="2751138"/>
          <p14:tracePt t="2618" x="4071938" y="2670175"/>
          <p14:tracePt t="2635" x="4232275" y="2616200"/>
          <p14:tracePt t="2651" x="4402138" y="2581275"/>
          <p14:tracePt t="2668" x="4598988" y="2554288"/>
          <p14:tracePt t="2685" x="4795838" y="2527300"/>
          <p14:tracePt t="2702" x="4965700" y="2490788"/>
          <p14:tracePt t="2718" x="5133975" y="2473325"/>
          <p14:tracePt t="2734" x="5180013" y="2473325"/>
          <p14:tracePt t="2751" x="5197475" y="2473325"/>
          <p14:tracePt t="2767" x="5205413" y="2473325"/>
          <p14:tracePt t="2785" x="5214938" y="2473325"/>
          <p14:tracePt t="2801" x="5224463" y="2473325"/>
          <p14:tracePt t="2817" x="5241925" y="2465388"/>
          <p14:tracePt t="2834" x="5268913" y="2455863"/>
          <p14:tracePt t="2851" x="5295900" y="2438400"/>
          <p14:tracePt t="2868" x="5313363" y="2411413"/>
          <p14:tracePt t="2885" x="5348288" y="2374900"/>
          <p14:tracePt t="2901" x="5367338" y="2322513"/>
          <p14:tracePt t="2917" x="5384800" y="2241550"/>
          <p14:tracePt t="2934" x="5394325" y="2108200"/>
          <p14:tracePt t="2951" x="5394325" y="1938338"/>
          <p14:tracePt t="2968" x="5394325" y="1724025"/>
          <p14:tracePt t="2984" x="5357813" y="1554163"/>
          <p14:tracePt t="3001" x="5313363" y="1428750"/>
          <p14:tracePt t="3017" x="5303838" y="1411288"/>
          <p14:tracePt t="3343" x="5295900" y="1411288"/>
          <p14:tracePt t="3353" x="5286375" y="1411288"/>
          <p14:tracePt t="3361" x="5268913" y="1411288"/>
          <p14:tracePt t="3369" x="5224463" y="1411288"/>
          <p14:tracePt t="3384" x="5089525" y="1393825"/>
          <p14:tracePt t="3401" x="4938713" y="1347788"/>
          <p14:tracePt t="3417" x="4813300" y="1312863"/>
          <p14:tracePt t="3434" x="4697413" y="1276350"/>
          <p14:tracePt t="3451" x="4608513" y="1241425"/>
          <p14:tracePt t="3468" x="4483100" y="1187450"/>
          <p14:tracePt t="3484" x="4438650" y="1160463"/>
          <p14:tracePt t="3500" x="4394200" y="1133475"/>
          <p14:tracePt t="3517" x="4375150" y="1116013"/>
          <p14:tracePt t="3534" x="4357688" y="1116013"/>
          <p14:tracePt t="3550" x="4340225" y="1098550"/>
          <p14:tracePt t="3567" x="4313238" y="1089025"/>
          <p14:tracePt t="3584" x="4268788" y="1081088"/>
          <p14:tracePt t="3602" x="4232275" y="1081088"/>
          <p14:tracePt t="3617" x="4205288" y="1089025"/>
          <p14:tracePt t="3634" x="4187825" y="1108075"/>
          <p14:tracePt t="3769" x="4197350" y="1108075"/>
          <p14:tracePt t="3983" x="4187825" y="1108075"/>
          <p14:tracePt t="3991" x="4170363" y="1108075"/>
          <p14:tracePt t="4000" x="4160838" y="1116013"/>
          <p14:tracePt t="4016" x="4133850" y="1116013"/>
          <p14:tracePt t="4033" x="4116388" y="1116013"/>
          <p14:tracePt t="4137" x="4125913" y="1108075"/>
          <p14:tracePt t="4145" x="4133850" y="1098550"/>
          <p14:tracePt t="4151" x="4143375" y="1089025"/>
          <p14:tracePt t="4167" x="4152900" y="1089025"/>
          <p14:tracePt t="4187" x="4152900" y="1081088"/>
          <p14:tracePt t="4589" x="4160838" y="1081088"/>
          <p14:tracePt t="4598" x="4170363" y="1081088"/>
          <p14:tracePt t="4604" x="4197350" y="1108075"/>
          <p14:tracePt t="4616" x="4276725" y="1179513"/>
          <p14:tracePt t="4649" x="4554538" y="1482725"/>
          <p14:tracePt t="4683" x="4795838" y="1812925"/>
          <p14:tracePt t="4716" x="4813300" y="1874838"/>
          <p14:tracePt t="5160" x="4822825" y="1874838"/>
          <p14:tracePt t="5167" x="4822825" y="1857375"/>
          <p14:tracePt t="5178" x="4822825" y="1822450"/>
          <p14:tracePt t="5182" x="4813300" y="1803400"/>
          <p14:tracePt t="5199" x="4786313" y="1741488"/>
          <p14:tracePt t="5216" x="4751388" y="1652588"/>
          <p14:tracePt t="5233" x="4751388" y="1562100"/>
          <p14:tracePt t="5249" x="4759325" y="1482725"/>
          <p14:tracePt t="5283" x="4830763" y="1384300"/>
          <p14:tracePt t="5316" x="4894263" y="1241425"/>
          <p14:tracePt t="5349" x="4946650" y="1054100"/>
          <p14:tracePt t="5366" x="4956175" y="973138"/>
          <p14:tracePt t="5383" x="4983163" y="901700"/>
          <p14:tracePt t="5399" x="5000625" y="884238"/>
          <p14:tracePt t="5416" x="5010150" y="866775"/>
          <p14:tracePt t="5432" x="5018088" y="866775"/>
          <p14:tracePt t="5449" x="5045075" y="866775"/>
          <p14:tracePt t="5465" x="5062538" y="866775"/>
          <p14:tracePt t="5482" x="5089525" y="857250"/>
          <p14:tracePt t="5498" x="5108575" y="857250"/>
          <p14:tracePt t="5515" x="5153025" y="847725"/>
          <p14:tracePt t="5532" x="5224463" y="839788"/>
          <p14:tracePt t="5549" x="5241925" y="822325"/>
          <p14:tracePt t="6984" x="5205413" y="839788"/>
          <p14:tracePt t="6992" x="5133975" y="857250"/>
          <p14:tracePt t="7001" x="5089525" y="857250"/>
          <p14:tracePt t="7015" x="4946650" y="830263"/>
          <p14:tracePt t="7031" x="4768850" y="785813"/>
          <p14:tracePt t="7047" x="4554538" y="776288"/>
          <p14:tracePt t="7064" x="4322763" y="830263"/>
          <p14:tracePt t="7098" x="3973513" y="866775"/>
          <p14:tracePt t="7131" x="3840163" y="839788"/>
          <p14:tracePt t="7180" x="3830638" y="839788"/>
          <p14:tracePt t="7197" x="3795713" y="830263"/>
          <p14:tracePt t="7214" x="3714750" y="839788"/>
          <p14:tracePt t="7231" x="3562350" y="893763"/>
          <p14:tracePt t="7248" x="3509963" y="919163"/>
          <p14:tracePt t="7264" x="3490913" y="946150"/>
          <p14:tracePt t="7280" x="3465513" y="965200"/>
          <p14:tracePt t="7297" x="3438525" y="1000125"/>
          <p14:tracePt t="7314" x="3419475" y="1044575"/>
          <p14:tracePt t="7330" x="3419475" y="1089025"/>
          <p14:tracePt t="7348" x="3455988" y="1152525"/>
          <p14:tracePt t="7364" x="3482975" y="1187450"/>
          <p14:tracePt t="7380" x="3509963" y="1214438"/>
          <p14:tracePt t="7397" x="3517900" y="1223963"/>
          <p14:tracePt t="7414" x="3536950" y="1231900"/>
          <p14:tracePt t="7430" x="3554413" y="1231900"/>
          <p14:tracePt t="7448" x="3608388" y="1214438"/>
          <p14:tracePt t="7464" x="3652838" y="1196975"/>
          <p14:tracePt t="7480" x="3724275" y="1169988"/>
          <p14:tracePt t="7497" x="3803650" y="1116013"/>
          <p14:tracePt t="7514" x="3902075" y="1054100"/>
          <p14:tracePt t="7519" x="3956050" y="1017588"/>
          <p14:tracePt t="7530" x="4017963" y="982663"/>
          <p14:tracePt t="7547" x="4152900" y="874713"/>
          <p14:tracePt t="7564" x="4402138" y="723900"/>
          <p14:tracePt t="7580" x="4687888" y="598488"/>
          <p14:tracePt t="7597" x="5018088" y="473075"/>
          <p14:tracePt t="7614" x="5384800" y="411163"/>
          <p14:tracePt t="7630" x="5741988" y="339725"/>
          <p14:tracePt t="7647" x="6134100" y="276225"/>
          <p14:tracePt t="7664" x="6510338" y="250825"/>
          <p14:tracePt t="7680" x="6875463" y="214313"/>
          <p14:tracePt t="7697" x="7108825" y="187325"/>
          <p14:tracePt t="7714" x="7313613" y="152400"/>
          <p14:tracePt t="7730" x="7500938" y="115888"/>
          <p14:tracePt t="7747" x="7724775" y="71438"/>
          <p14:tracePt t="7764" x="7939088" y="36513"/>
          <p14:tracePt t="7781" x="8143875" y="0"/>
          <p14:tracePt t="7797" x="8439150" y="0"/>
          <p14:tracePt t="7813" x="8572500" y="0"/>
          <p14:tracePt t="7830" x="8680450" y="0"/>
          <p14:tracePt t="7847" x="8777288" y="0"/>
          <p14:tracePt t="7864" x="8840788" y="0"/>
          <p14:tracePt t="7880" x="8875713" y="0"/>
          <p14:tracePt t="7898" x="8912225" y="0"/>
          <p14:tracePt t="7913" x="8929688" y="0"/>
          <p14:tracePt t="7930" x="8939213" y="0"/>
          <p14:tracePt t="7947" x="8966200" y="0"/>
          <p14:tracePt t="7964" x="9001125" y="0"/>
          <p14:tracePt t="7980" x="9063038" y="9525"/>
          <p14:tracePt t="7998" x="9161463" y="53975"/>
          <p14:tracePt t="8015" x="9215438" y="88900"/>
          <p14:tracePt t="8030" x="9259888" y="142875"/>
          <p14:tracePt t="8047" x="9296400" y="204788"/>
          <p14:tracePt t="8063" x="9296400" y="268288"/>
          <p14:tracePt t="8080" x="9286875" y="322263"/>
          <p14:tracePt t="8097" x="9259888" y="366713"/>
          <p14:tracePt t="8114" x="9215438" y="419100"/>
          <p14:tracePt t="8130" x="9117013" y="465138"/>
          <p14:tracePt t="8146" x="8947150" y="509588"/>
          <p14:tracePt t="8163" x="8705850" y="561975"/>
          <p14:tracePt t="8180" x="8447088" y="615950"/>
          <p14:tracePt t="8197" x="8224838" y="652463"/>
          <p14:tracePt t="8215" x="7974013" y="714375"/>
          <p14:tracePt t="8230" x="7858125" y="741363"/>
          <p14:tracePt t="8246" x="7751763" y="776288"/>
          <p14:tracePt t="8263" x="7599363" y="822325"/>
          <p14:tracePt t="8280" x="7402513" y="866775"/>
          <p14:tracePt t="8297" x="7180263" y="965200"/>
          <p14:tracePt t="8314" x="6813550" y="1125538"/>
          <p14:tracePt t="8330" x="6581775" y="1204913"/>
          <p14:tracePt t="8347" x="6357938" y="1276350"/>
          <p14:tracePt t="8363" x="6153150" y="1347788"/>
          <p14:tracePt t="8379" x="5929313" y="1446213"/>
          <p14:tracePt t="8396" x="5724525" y="1517650"/>
          <p14:tracePt t="8413" x="5562600" y="1554163"/>
          <p14:tracePt t="8430" x="5375275" y="1608138"/>
          <p14:tracePt t="8447" x="5295900" y="1633538"/>
          <p14:tracePt t="8463" x="5251450" y="1652588"/>
          <p14:tracePt t="8480" x="5197475" y="1679575"/>
          <p14:tracePt t="8496" x="5116513" y="1714500"/>
          <p14:tracePt t="8513" x="5018088" y="1741488"/>
          <p14:tracePt t="8516" x="4956175" y="1758950"/>
          <p14:tracePt t="8530" x="4894263" y="1758950"/>
          <p14:tracePt t="8546" x="4687888" y="1768475"/>
          <p14:tracePt t="8563" x="4581525" y="1768475"/>
          <p14:tracePt t="8579" x="4483100" y="1768475"/>
          <p14:tracePt t="8596" x="4384675" y="1768475"/>
          <p14:tracePt t="8613" x="4303713" y="1741488"/>
          <p14:tracePt t="8630" x="4232275" y="1704975"/>
          <p14:tracePt t="8646" x="4170363" y="1679575"/>
          <p14:tracePt t="8663" x="4098925" y="1633538"/>
          <p14:tracePt t="8680" x="4054475" y="1608138"/>
          <p14:tracePt t="8696" x="4027488" y="1581150"/>
          <p14:tracePt t="8713" x="4000500" y="1562100"/>
          <p14:tracePt t="8730" x="3973513" y="1544638"/>
          <p14:tracePt t="8746" x="3956050" y="1517650"/>
          <p14:tracePt t="8764" x="3929063" y="1473200"/>
          <p14:tracePt t="8779" x="3919538" y="1438275"/>
          <p14:tracePt t="8796" x="3919538" y="1411288"/>
          <p14:tracePt t="8812" x="3919538" y="1366838"/>
          <p14:tracePt t="8830" x="3929063" y="1339850"/>
          <p14:tracePt t="8846" x="3929063" y="1312863"/>
          <p14:tracePt t="9106" x="3929063" y="1303338"/>
          <p14:tracePt t="9143" x="3919538" y="1303338"/>
          <p14:tracePt t="9151" x="3911600" y="1303338"/>
          <p14:tracePt t="9163" x="3902075" y="1303338"/>
          <p14:tracePt t="9196" x="3884613" y="1303338"/>
          <p14:tracePt t="9391" x="3884613" y="1312863"/>
          <p14:tracePt t="9591" x="3894138" y="1312863"/>
          <p14:tracePt t="9600" x="3902075" y="1312863"/>
          <p14:tracePt t="9612" x="3911600" y="1303338"/>
          <p14:tracePt t="9629" x="3919538" y="1303338"/>
          <p14:tracePt t="9645" x="3929063" y="1295400"/>
          <p14:tracePt t="9679" x="3938588" y="1295400"/>
          <p14:tracePt t="9712" x="3946525" y="1295400"/>
          <p14:tracePt t="9763" x="3946525" y="1285875"/>
          <p14:tracePt t="9935" x="3956050" y="1285875"/>
          <p14:tracePt t="10103" x="3956050" y="1276350"/>
          <p14:tracePt t="10300" x="3956050" y="1268413"/>
          <p14:tracePt t="10325" x="3965575" y="1268413"/>
          <p14:tracePt t="10510" x="3956050" y="1276350"/>
          <p14:tracePt t="10515" x="3946525" y="1285875"/>
          <p14:tracePt t="10528" x="3929063" y="1303338"/>
          <p14:tracePt t="10545" x="3902075" y="1330325"/>
          <p14:tracePt t="10547" x="3894138" y="1330325"/>
          <p14:tracePt t="10578" x="3875088" y="1347788"/>
          <p14:tracePt t="10645" x="3867150" y="1347788"/>
          <p14:tracePt t="10667" x="3857625" y="1347788"/>
          <p14:tracePt t="10826" x="3848100" y="1347788"/>
          <p14:tracePt t="10885" x="3840163" y="1347788"/>
          <p14:tracePt t="11318" x="3840163" y="1357313"/>
          <p14:tracePt t="11328" x="3830638" y="1357313"/>
          <p14:tracePt t="11335" x="3822700" y="1374775"/>
          <p14:tracePt t="11344" x="3822700" y="1384300"/>
          <p14:tracePt t="11361" x="3803650" y="1401763"/>
          <p14:tracePt t="11378" x="3795713" y="1411288"/>
          <p14:tracePt t="11542" x="3795713" y="1401763"/>
          <p14:tracePt t="11548" x="3795713" y="1393825"/>
          <p14:tracePt t="11560" x="3795713" y="1384300"/>
          <p14:tracePt t="11577" x="3795713" y="1357313"/>
          <p14:tracePt t="11594" x="3795713" y="1339850"/>
          <p14:tracePt t="11735" x="3813175" y="1339850"/>
          <p14:tracePt t="11741" x="3840163" y="1339850"/>
          <p14:tracePt t="11750" x="3857625" y="1330325"/>
          <p14:tracePt t="11760" x="3875088" y="1322388"/>
          <p14:tracePt t="11777" x="3911600" y="1322388"/>
          <p14:tracePt t="11793" x="3938588" y="1322388"/>
          <p14:tracePt t="11811" x="3973513" y="1322388"/>
          <p14:tracePt t="11827" x="4000500" y="1322388"/>
          <p14:tracePt t="11844" x="4017963" y="1330325"/>
          <p14:tracePt t="11860" x="4044950" y="1339850"/>
          <p14:tracePt t="11877" x="4071938" y="1347788"/>
          <p14:tracePt t="11893" x="4089400" y="1347788"/>
          <p14:tracePt t="11911" x="4116388" y="1357313"/>
          <p14:tracePt t="12032" x="4125913" y="1357313"/>
          <p14:tracePt t="12054" x="4133850" y="1357313"/>
          <p14:tracePt t="12075" x="4143375" y="1357313"/>
          <p14:tracePt t="12397" x="4143375" y="1366838"/>
          <p14:tracePt t="12408" x="4143375" y="1374775"/>
          <p14:tracePt t="12422" x="4133850" y="1374775"/>
          <p14:tracePt t="12430" x="4133850" y="1384300"/>
          <p14:tracePt t="12443" x="4133850" y="1393825"/>
          <p14:tracePt t="12460" x="4125913" y="1401763"/>
          <p14:tracePt t="12477" x="4125913" y="1411288"/>
          <p14:tracePt t="12510" x="4116388" y="1428750"/>
          <p14:tracePt t="12543" x="4098925" y="1446213"/>
          <p14:tracePt t="12576" x="4089400" y="1455738"/>
          <p14:tracePt t="12593" x="4081463" y="1473200"/>
          <p14:tracePt t="12610" x="4081463" y="1482725"/>
          <p14:tracePt t="12628" x="4062413" y="1490663"/>
          <p14:tracePt t="13136" x="4071938" y="1490663"/>
          <p14:tracePt t="13356" x="4081463" y="1490663"/>
          <p14:tracePt t="13488" x="4089400" y="1490663"/>
          <p14:tracePt t="13557" x="4089400" y="1482725"/>
          <p14:tracePt t="13695" x="4098925" y="1482725"/>
          <p14:tracePt t="15783" x="4108450" y="1482725"/>
          <p14:tracePt t="15791" x="4116388" y="1473200"/>
          <p14:tracePt t="15808" x="4125913" y="1465263"/>
          <p14:tracePt t="15815" x="4133850" y="1465263"/>
          <p14:tracePt t="15823" x="4143375" y="1465263"/>
          <p14:tracePt t="15840" x="4160838" y="1455738"/>
          <p14:tracePt t="15857" x="4170363" y="1446213"/>
          <p14:tracePt t="15891" x="4214813" y="1438275"/>
          <p14:tracePt t="15924" x="4224338" y="1438275"/>
          <p14:tracePt t="15957" x="4241800" y="1438275"/>
          <p14:tracePt t="15973" x="4251325" y="1428750"/>
          <p14:tracePt t="15990" x="4259263" y="1428750"/>
          <p14:tracePt t="16159" x="4259263" y="1419225"/>
          <p14:tracePt t="16261" x="4241800" y="1419225"/>
          <p14:tracePt t="16276" x="4232275" y="1419225"/>
          <p14:tracePt t="16283" x="4224338" y="1419225"/>
          <p14:tracePt t="16291" x="4214813" y="1428750"/>
          <p14:tracePt t="16307" x="4187825" y="1438275"/>
          <p14:tracePt t="16323" x="4160838" y="1438275"/>
          <p14:tracePt t="16340" x="4143375" y="1438275"/>
          <p14:tracePt t="16357" x="4116388" y="1446213"/>
          <p14:tracePt t="16373" x="4098925" y="1455738"/>
          <p14:tracePt t="16390" x="4062413" y="1465263"/>
          <p14:tracePt t="16407" x="4017963" y="1482725"/>
          <p14:tracePt t="16423" x="3990975" y="1482725"/>
          <p14:tracePt t="16440" x="3965575" y="1490663"/>
          <p14:tracePt t="16456" x="3938588" y="1490663"/>
          <p14:tracePt t="16473" x="3929063" y="1490663"/>
          <p14:tracePt t="16538" x="3911600" y="1490663"/>
          <p14:tracePt t="16545" x="3902075" y="1482725"/>
          <p14:tracePt t="16556" x="3894138" y="1473200"/>
          <p14:tracePt t="16573" x="3867150" y="1446213"/>
          <p14:tracePt t="16590" x="3822700" y="1419225"/>
          <p14:tracePt t="16607" x="3803650" y="1401763"/>
          <p14:tracePt t="16623" x="3786188" y="1393825"/>
          <p14:tracePt t="16640" x="3776663" y="1384300"/>
          <p14:tracePt t="17096" x="3786188" y="1393825"/>
          <p14:tracePt t="17108" x="3795713" y="1393825"/>
          <p14:tracePt t="17113" x="3803650" y="1401763"/>
          <p14:tracePt t="17126" x="3822700" y="1411288"/>
          <p14:tracePt t="17139" x="3830638" y="1419225"/>
          <p14:tracePt t="17156" x="3867150" y="1438275"/>
          <p14:tracePt t="17172" x="3894138" y="1446213"/>
          <p14:tracePt t="17206" x="3919538" y="1446213"/>
          <p14:tracePt t="17313" x="3929063" y="1446213"/>
          <p14:tracePt t="17333" x="3938588" y="1446213"/>
          <p14:tracePt t="17338" x="3946525" y="1446213"/>
          <p14:tracePt t="17345" x="3956050" y="1446213"/>
          <p14:tracePt t="17355" x="3973513" y="1446213"/>
          <p14:tracePt t="17373" x="4010025" y="1446213"/>
          <p14:tracePt t="17389" x="4098925" y="1465263"/>
          <p14:tracePt t="17406" x="4214813" y="1473200"/>
          <p14:tracePt t="17422" x="4438650" y="1500188"/>
          <p14:tracePt t="17439" x="4581525" y="1500188"/>
          <p14:tracePt t="17456" x="4697413" y="1509713"/>
          <p14:tracePt t="17472" x="4795838" y="1509713"/>
          <p14:tracePt t="17489" x="4848225" y="1509713"/>
          <p14:tracePt t="17505" x="4875213" y="1509713"/>
          <p14:tracePt t="17522" x="4884738" y="1509713"/>
          <p14:tracePt t="17611" x="4894263" y="1509713"/>
          <p14:tracePt t="17618" x="4902200" y="1509713"/>
          <p14:tracePt t="17626" x="4911725" y="1509713"/>
          <p14:tracePt t="17639" x="4929188" y="1490663"/>
          <p14:tracePt t="17656" x="5010150" y="1455738"/>
          <p14:tracePt t="17672" x="5081588" y="1438275"/>
          <p14:tracePt t="17689" x="5116513" y="1419225"/>
          <p14:tracePt t="17705" x="5143500" y="1401763"/>
          <p14:tracePt t="17722" x="5160963" y="1393825"/>
          <p14:tracePt t="17739" x="5170488" y="1384300"/>
          <p14:tracePt t="17756" x="5180013" y="1357313"/>
          <p14:tracePt t="17772" x="5180013" y="1347788"/>
          <p14:tracePt t="17788" x="5187950" y="1339850"/>
          <p14:tracePt t="17805" x="5187950" y="1330325"/>
          <p14:tracePt t="18091" x="5187950" y="1322388"/>
          <p14:tracePt t="18103" x="5187950" y="1312863"/>
          <p14:tracePt t="18107" x="5187950" y="1303338"/>
          <p14:tracePt t="18133" x="5187950" y="1295400"/>
          <p14:tracePt t="18264" x="5187950" y="1312863"/>
          <p14:tracePt t="18269" x="5187950" y="1322388"/>
          <p14:tracePt t="18278" x="5187950" y="1330325"/>
          <p14:tracePt t="18288" x="5187950" y="1339850"/>
          <p14:tracePt t="18305" x="5187950" y="1366838"/>
          <p14:tracePt t="18322" x="5187950" y="1374775"/>
          <p14:tracePt t="20354" x="5187950" y="1384300"/>
          <p14:tracePt t="20358" x="5187950" y="1401763"/>
          <p14:tracePt t="20370" x="5187950" y="1411288"/>
          <p14:tracePt t="20387" x="5197475" y="1428750"/>
          <p14:tracePt t="20404" x="5214938" y="1455738"/>
          <p14:tracePt t="20420" x="5251450" y="1490663"/>
          <p14:tracePt t="20436" x="5303838" y="1517650"/>
          <p14:tracePt t="20453" x="5357813" y="1544638"/>
          <p14:tracePt t="20487" x="5438775" y="1562100"/>
          <p14:tracePt t="20520" x="5483225" y="1571625"/>
          <p14:tracePt t="20553" x="5537200" y="1571625"/>
          <p14:tracePt t="20569" x="5572125" y="1581150"/>
          <p14:tracePt t="20586" x="5608638" y="1581150"/>
          <p14:tracePt t="20603" x="5634038" y="1589088"/>
          <p14:tracePt t="20619" x="5661025" y="1598613"/>
          <p14:tracePt t="20622" x="5670550" y="1598613"/>
          <p14:tracePt t="20636" x="5688013" y="1598613"/>
          <p14:tracePt t="20653" x="5732463" y="1598613"/>
          <p14:tracePt t="20669" x="5751513" y="1598613"/>
          <p14:tracePt t="20686" x="5768975" y="1598613"/>
          <p14:tracePt t="20703" x="5786438" y="1598613"/>
          <p14:tracePt t="20720" x="5803900" y="1598613"/>
          <p14:tracePt t="20736" x="5830888" y="1608138"/>
          <p14:tracePt t="20754" x="5857875" y="1608138"/>
          <p14:tracePt t="20769" x="5884863" y="1608138"/>
          <p14:tracePt t="20786" x="5902325" y="1608138"/>
          <p14:tracePt t="20803" x="5919788" y="1608138"/>
          <p14:tracePt t="20819" x="5946775" y="1608138"/>
          <p14:tracePt t="20836" x="5973763" y="1608138"/>
          <p14:tracePt t="20854" x="6010275" y="1598613"/>
          <p14:tracePt t="20870" x="6062663" y="1571625"/>
          <p14:tracePt t="20886" x="6089650" y="1562100"/>
          <p14:tracePt t="20903" x="6116638" y="1544638"/>
          <p14:tracePt t="20919" x="6134100" y="1544638"/>
          <p14:tracePt t="20936" x="6153150" y="1544638"/>
          <p14:tracePt t="20953" x="6161088" y="1544638"/>
          <p14:tracePt t="20970" x="6188075" y="1527175"/>
          <p14:tracePt t="20986" x="6205538" y="1527175"/>
          <p14:tracePt t="21003" x="6224588" y="1517650"/>
          <p14:tracePt t="21019" x="6242050" y="1509713"/>
          <p14:tracePt t="21036" x="6269038" y="1509713"/>
          <p14:tracePt t="21053" x="6286500" y="1500188"/>
          <p14:tracePt t="21071" x="6323013" y="1500188"/>
          <p14:tracePt t="21086" x="6340475" y="1517650"/>
          <p14:tracePt t="21102" x="6367463" y="1544638"/>
          <p14:tracePt t="21119" x="6394450" y="1571625"/>
          <p14:tracePt t="21136" x="6419850" y="1589088"/>
          <p14:tracePt t="21153" x="6419850" y="1598613"/>
          <p14:tracePt t="23145" x="6438900" y="1598613"/>
          <p14:tracePt t="23151" x="6465888" y="1589088"/>
          <p14:tracePt t="23160" x="6500813" y="1571625"/>
          <p14:tracePt t="23168" x="6554788" y="1554163"/>
          <p14:tracePt t="23184" x="6688138" y="1517650"/>
          <p14:tracePt t="23201" x="6894513" y="1490663"/>
          <p14:tracePt t="23218" x="7134225" y="1446213"/>
          <p14:tracePt t="23251" x="8072438" y="1339850"/>
          <p14:tracePt t="23285" x="8777288" y="1258888"/>
          <p14:tracePt t="23317" x="9197975" y="1187450"/>
          <p14:tracePt t="23334" x="9323388" y="1152525"/>
          <p14:tracePt t="23351" x="9439275" y="1116013"/>
          <p14:tracePt t="23368" x="9537700" y="1089025"/>
          <p14:tracePt t="23384" x="9572625" y="1071563"/>
          <p14:tracePt t="23401" x="9634538" y="1054100"/>
          <p14:tracePt t="23418" x="9752013" y="1027113"/>
          <p14:tracePt t="23434" x="9885363" y="1000125"/>
          <p14:tracePt t="23451" x="10082213" y="965200"/>
          <p14:tracePt t="23468" x="10304463" y="938213"/>
          <p14:tracePt t="23484" x="10680700" y="884238"/>
          <p14:tracePt t="23501" x="10920413" y="847725"/>
          <p14:tracePt t="23517" x="11144250" y="839788"/>
          <p14:tracePt t="23534" x="11323638" y="822325"/>
          <p14:tracePt t="23551" x="11466513" y="803275"/>
          <p14:tracePt t="23567" x="11582400" y="795338"/>
          <p14:tracePt t="23585" x="11715750" y="795338"/>
          <p14:tracePt t="23600" x="11787188" y="812800"/>
          <p14:tracePt t="23617" x="11804650" y="830263"/>
          <p14:tracePt t="23635" x="11814175" y="830263"/>
          <p14:tracePt t="23650" x="11814175" y="839788"/>
          <p14:tracePt t="23668" x="11814175" y="857250"/>
          <p14:tracePt t="23685" x="11760200" y="946150"/>
          <p14:tracePt t="23702" x="11680825" y="1044575"/>
          <p14:tracePt t="23717" x="11563350" y="1152525"/>
          <p14:tracePt t="23735" x="11456988" y="1250950"/>
          <p14:tracePt t="23750" x="11358563" y="1303338"/>
          <p14:tracePt t="23768" x="11323638" y="1330325"/>
          <p14:tracePt t="23784" x="11314113" y="1339850"/>
          <p14:tracePt t="23868" x="11304588" y="1347788"/>
          <p14:tracePt t="23876" x="11287125" y="1357313"/>
          <p14:tracePt t="23884" x="11277600" y="1366838"/>
          <p14:tracePt t="23900" x="11252200" y="1384300"/>
          <p14:tracePt t="23917" x="11225213" y="1401763"/>
          <p14:tracePt t="23934" x="11198225" y="1419225"/>
          <p14:tracePt t="23951" x="11161713" y="1438275"/>
          <p14:tracePt t="23967" x="11144250" y="1438275"/>
          <p14:tracePt t="23983" x="11134725" y="1438275"/>
          <p14:tracePt t="24000" x="11126788" y="1438275"/>
          <p14:tracePt t="24017" x="11099800" y="1419225"/>
          <p14:tracePt t="24034" x="11082338" y="1401763"/>
          <p14:tracePt t="24050" x="11055350" y="1374775"/>
          <p14:tracePt t="24067" x="11018838" y="1330325"/>
          <p14:tracePt t="24083" x="10991850" y="1322388"/>
          <p14:tracePt t="24100" x="10983913" y="1322388"/>
          <p14:tracePt t="24134" x="10974388" y="1322388"/>
          <p14:tracePt t="24151" x="10966450" y="1322388"/>
          <p14:tracePt t="24167" x="10956925" y="1322388"/>
          <p14:tracePt t="24184" x="10929938" y="1322388"/>
          <p14:tracePt t="24200" x="10912475" y="1322388"/>
          <p14:tracePt t="24217" x="10902950" y="1322388"/>
          <p14:tracePt t="24234" x="10885488" y="1330325"/>
          <p14:tracePt t="24250" x="10875963" y="1330325"/>
          <p14:tracePt t="24269" x="10868025" y="1330325"/>
          <p14:tracePt t="24284" x="10848975" y="1339850"/>
          <p14:tracePt t="24301" x="10804525" y="1339850"/>
          <p14:tracePt t="24317" x="10777538" y="1347788"/>
          <p14:tracePt t="24333" x="10760075" y="1347788"/>
          <p14:tracePt t="24351" x="10733088" y="1347788"/>
          <p14:tracePt t="24367" x="10725150" y="1347788"/>
          <p14:tracePt t="24384" x="10715625" y="1347788"/>
          <p14:tracePt t="24400" x="10706100" y="1347788"/>
          <p14:tracePt t="24417" x="10688638" y="1366838"/>
          <p14:tracePt t="24433" x="10671175" y="1366838"/>
          <p14:tracePt t="24450" x="10644188" y="1384300"/>
          <p14:tracePt t="24466" x="10599738" y="1419225"/>
          <p14:tracePt t="24483" x="10510838" y="1446213"/>
          <p14:tracePt t="24501" x="10394950" y="1482725"/>
          <p14:tracePt t="24517" x="10171113" y="1517650"/>
          <p14:tracePt t="24533" x="10063163" y="1527175"/>
          <p14:tracePt t="24550" x="9956800" y="1509713"/>
          <p14:tracePt t="24566" x="9867900" y="1490663"/>
          <p14:tracePt t="24583" x="9777413" y="1455738"/>
          <p14:tracePt t="24600" x="9698038" y="1428750"/>
          <p14:tracePt t="24616" x="9634538" y="1411288"/>
          <p14:tracePt t="24619" x="9582150" y="1401763"/>
          <p14:tracePt t="24633" x="9501188" y="1384300"/>
          <p14:tracePt t="24650" x="9447213" y="1366838"/>
          <p14:tracePt t="24667" x="9402763" y="1347788"/>
          <p14:tracePt t="24683" x="9375775" y="1339850"/>
          <p14:tracePt t="24700" x="9367838" y="1339850"/>
          <p14:tracePt t="24716" x="9358313" y="1339850"/>
          <p14:tracePt t="24744" x="9348788" y="1339850"/>
          <p14:tracePt t="24756" x="9340850" y="1347788"/>
          <p14:tracePt t="24772" x="9331325" y="1357313"/>
          <p14:tracePt t="24784" x="9323388" y="1357313"/>
          <p14:tracePt t="24800" x="9313863" y="1366838"/>
          <p14:tracePt t="24816" x="9304338" y="1374775"/>
          <p14:tracePt t="45142" x="9313863" y="1384300"/>
          <p14:tracePt t="45149" x="9323388" y="1384300"/>
          <p14:tracePt t="45158" x="9340850" y="1401763"/>
          <p14:tracePt t="45166" x="9348788" y="1401763"/>
          <p14:tracePt t="45183" x="9367838" y="1411288"/>
          <p14:tracePt t="45217" x="9331325" y="1428750"/>
          <p14:tracePt t="45233" x="9232900" y="1465263"/>
          <p14:tracePt t="45267" x="9072563" y="1500188"/>
          <p14:tracePt t="45300" x="9045575" y="1500188"/>
          <p14:tracePt t="45333" x="9045575" y="1465263"/>
          <p14:tracePt t="45350" x="9055100" y="1446213"/>
          <p14:tracePt t="45383" x="9055100" y="1438275"/>
          <p14:tracePt t="45408" x="9045575" y="1438275"/>
          <p14:tracePt t="45416" x="9028113" y="1438275"/>
          <p14:tracePt t="45433" x="8974138" y="1446213"/>
          <p14:tracePt t="45449" x="8912225" y="1465263"/>
          <p14:tracePt t="45466" x="8840788" y="1473200"/>
          <p14:tracePt t="45483" x="8715375" y="1473200"/>
          <p14:tracePt t="45500" x="8429625" y="1490663"/>
          <p14:tracePt t="45517" x="8197850" y="1500188"/>
          <p14:tracePt t="45533" x="7956550" y="1465263"/>
          <p14:tracePt t="45549" x="7751763" y="1401763"/>
          <p14:tracePt t="45566" x="7599363" y="1374775"/>
          <p14:tracePt t="45583" x="7483475" y="1339850"/>
          <p14:tracePt t="45600" x="7375525" y="1312863"/>
          <p14:tracePt t="45617" x="7340600" y="1295400"/>
          <p14:tracePt t="45633" x="7323138" y="1295400"/>
          <p14:tracePt t="45649" x="7269163" y="1268413"/>
          <p14:tracePt t="45666" x="7170738" y="1250950"/>
          <p14:tracePt t="45683" x="7062788" y="1250950"/>
          <p14:tracePt t="45700" x="6894513" y="1285875"/>
          <p14:tracePt t="45716" x="6831013" y="1312863"/>
          <p14:tracePt t="45733" x="6813550" y="1322388"/>
          <p14:tracePt t="45750" x="6786563" y="1322388"/>
          <p14:tracePt t="45766" x="6759575" y="1339850"/>
          <p14:tracePt t="45783" x="6697663" y="1347788"/>
          <p14:tracePt t="45800" x="6634163" y="1357313"/>
          <p14:tracePt t="45817" x="6500813" y="1366838"/>
          <p14:tracePt t="45833" x="6402388" y="1374775"/>
          <p14:tracePt t="45849" x="6286500" y="1393825"/>
          <p14:tracePt t="45866" x="6180138" y="1411288"/>
          <p14:tracePt t="45883" x="6081713" y="1438275"/>
          <p14:tracePt t="45899" x="5991225" y="1446213"/>
          <p14:tracePt t="45916" x="5946775" y="1446213"/>
          <p14:tracePt t="45933" x="5911850" y="1465263"/>
          <p14:tracePt t="45949" x="5875338" y="1473200"/>
          <p14:tracePt t="45966" x="5822950" y="1473200"/>
          <p14:tracePt t="45982" x="5751513" y="1490663"/>
          <p14:tracePt t="45999" x="5680075" y="1500188"/>
          <p14:tracePt t="46016" x="5581650" y="1517650"/>
          <p14:tracePt t="46033" x="5473700" y="1536700"/>
          <p14:tracePt t="46049" x="5438775" y="1544638"/>
          <p14:tracePt t="46066" x="5402263" y="1554163"/>
          <p14:tracePt t="46082" x="5367338" y="1554163"/>
          <p14:tracePt t="46099" x="5330825" y="1554163"/>
          <p14:tracePt t="46116" x="5303838" y="1554163"/>
          <p14:tracePt t="46133" x="5259388" y="1554163"/>
          <p14:tracePt t="46149" x="5180013" y="1554163"/>
          <p14:tracePt t="46165" x="5133975" y="1544638"/>
          <p14:tracePt t="46183" x="5116513" y="1536700"/>
          <p14:tracePt t="46199" x="5089525" y="1536700"/>
          <p14:tracePt t="46216" x="5072063" y="1536700"/>
          <p14:tracePt t="46232" x="5054600" y="1536700"/>
          <p14:tracePt t="46464" x="5045075" y="1536700"/>
          <p14:tracePt t="46475" x="5027613" y="1536700"/>
          <p14:tracePt t="46484" x="5010150" y="1536700"/>
          <p14:tracePt t="46499" x="4946650" y="1527175"/>
          <p14:tracePt t="46515" x="4857750" y="1500188"/>
          <p14:tracePt t="46532" x="4751388" y="1465263"/>
          <p14:tracePt t="46549" x="4652963" y="1428750"/>
          <p14:tracePt t="46582" x="4375150" y="1393825"/>
          <p14:tracePt t="46616" x="4160838" y="1393825"/>
          <p14:tracePt t="46648" x="3956050" y="1401763"/>
          <p14:tracePt t="46665" x="3840163" y="1411288"/>
          <p14:tracePt t="46682" x="3697288" y="1428750"/>
          <p14:tracePt t="46699" x="3633788" y="1446213"/>
          <p14:tracePt t="46715" x="3598863" y="1455738"/>
          <p14:tracePt t="46732" x="3571875" y="1473200"/>
          <p14:tracePt t="46749" x="3544888" y="1490663"/>
          <p14:tracePt t="46766" x="3536950" y="1490663"/>
          <p14:tracePt t="46784" x="3509963" y="1509713"/>
          <p14:tracePt t="46846" x="3500438" y="1517650"/>
          <p14:tracePt t="46853" x="3490913" y="1527175"/>
          <p14:tracePt t="46865" x="3473450" y="1544638"/>
          <p14:tracePt t="46882" x="3446463" y="1562100"/>
          <p14:tracePt t="46899" x="3394075" y="1608138"/>
          <p14:tracePt t="46915" x="3348038" y="1633538"/>
          <p14:tracePt t="46932" x="3322638" y="1652588"/>
          <p14:tracePt t="46948" x="3303588" y="1660525"/>
          <p14:tracePt t="46965" x="3295650" y="1670050"/>
          <p14:tracePt t="46982" x="3276600" y="1679575"/>
          <p14:tracePt t="47065" x="3286125" y="1679575"/>
          <p14:tracePt t="47222" x="3286125" y="1687513"/>
          <p14:tracePt t="47229" x="3268663" y="1697038"/>
          <p14:tracePt t="47238" x="3259138" y="1704975"/>
          <p14:tracePt t="47248" x="3241675" y="1704975"/>
          <p14:tracePt t="47265" x="3224213" y="1724025"/>
          <p14:tracePt t="47282" x="3197225" y="1741488"/>
          <p14:tracePt t="47299" x="3160713" y="1758950"/>
          <p14:tracePt t="47315" x="3152775" y="1768475"/>
          <p14:tracePt t="47331" x="3143250" y="1776413"/>
          <p14:tracePt t="47348" x="3133725" y="1776413"/>
          <p14:tracePt t="47365" x="3125788" y="1785938"/>
          <p14:tracePt t="47382" x="3098800" y="1803400"/>
          <p14:tracePt t="47399" x="3071813" y="1822450"/>
          <p14:tracePt t="47415" x="3044825" y="1839913"/>
          <p14:tracePt t="47431" x="3017838" y="1857375"/>
          <p14:tracePt t="47448" x="3000375" y="1866900"/>
          <p14:tracePt t="47464" x="2990850" y="1866900"/>
          <p14:tracePt t="47512" x="2982913" y="1866900"/>
          <p14:tracePt t="47520" x="2982913" y="1874838"/>
          <p14:tracePt t="47531" x="2965450" y="1874838"/>
          <p14:tracePt t="47548" x="2928938" y="1884363"/>
          <p14:tracePt t="47565" x="2911475" y="1893888"/>
          <p14:tracePt t="47582" x="2894013" y="1901825"/>
          <p14:tracePt t="47598" x="2884488" y="1901825"/>
          <p14:tracePt t="47823" x="2874963" y="1911350"/>
          <p14:tracePt t="47846" x="2867025" y="1919288"/>
          <p14:tracePt t="47852" x="2857500" y="1919288"/>
          <p14:tracePt t="47864" x="2857500" y="1928813"/>
          <p14:tracePt t="47881" x="2840038" y="1946275"/>
          <p14:tracePt t="47897" x="2830513" y="1955800"/>
          <p14:tracePt t="47915" x="2822575" y="1965325"/>
          <p14:tracePt t="48090" x="2822575" y="1955800"/>
          <p14:tracePt t="48104" x="2830513" y="1946275"/>
          <p14:tracePt t="48119" x="2830513" y="1938338"/>
          <p14:tracePt t="48127" x="2840038" y="1928813"/>
          <p14:tracePt t="48133" x="2840038" y="1919288"/>
          <p14:tracePt t="48154" x="2840038" y="1911350"/>
          <p14:tracePt t="48266" x="2830513" y="1911350"/>
          <p14:tracePt t="48308" x="2822575" y="1911350"/>
          <p14:tracePt t="48328" x="2813050" y="1911350"/>
          <p14:tracePt t="48336" x="2803525" y="1911350"/>
          <p14:tracePt t="48347" x="2795588" y="1919288"/>
          <p14:tracePt t="48364" x="2786063" y="1928813"/>
          <p14:tracePt t="48380" x="2768600" y="1928813"/>
          <p14:tracePt t="48397" x="2768600" y="1938338"/>
          <p14:tracePt t="48471" x="2776538" y="1938338"/>
          <p14:tracePt t="48478" x="2786063" y="1938338"/>
          <p14:tracePt t="48487" x="2795588" y="1938338"/>
          <p14:tracePt t="48497" x="2813050" y="1928813"/>
          <p14:tracePt t="48513" x="2830513" y="1919288"/>
          <p14:tracePt t="48531" x="2857500" y="1911350"/>
          <p14:tracePt t="48548" x="2884488" y="1911350"/>
          <p14:tracePt t="48564" x="2911475" y="1911350"/>
          <p14:tracePt t="48581" x="2955925" y="1911350"/>
          <p14:tracePt t="48597" x="3000375" y="1911350"/>
          <p14:tracePt t="48614" x="3027363" y="1928813"/>
          <p14:tracePt t="48631" x="3062288" y="1928813"/>
          <p14:tracePt t="48687" x="3071813" y="1928813"/>
          <p14:tracePt t="48748" x="3081338" y="1928813"/>
          <p14:tracePt t="48756" x="3089275" y="1928813"/>
          <p14:tracePt t="48784" x="3098800" y="1928813"/>
          <p14:tracePt t="48826" x="3098800" y="1919288"/>
          <p14:tracePt t="48838" x="3108325" y="1919288"/>
          <p14:tracePt t="48848" x="3116263" y="1919288"/>
          <p14:tracePt t="48863" x="3143250" y="1919288"/>
          <p14:tracePt t="48880" x="3160713" y="1928813"/>
          <p14:tracePt t="48897" x="3187700" y="1938338"/>
          <p14:tracePt t="48914" x="3232150" y="1965325"/>
          <p14:tracePt t="48930" x="3313113" y="1990725"/>
          <p14:tracePt t="48947" x="3348038" y="1990725"/>
          <p14:tracePt t="48963" x="3384550" y="1990725"/>
          <p14:tracePt t="48980" x="3411538" y="1990725"/>
          <p14:tracePt t="48997" x="3438525" y="1990725"/>
          <p14:tracePt t="49013" x="3473450" y="1990725"/>
          <p14:tracePt t="49030" x="3527425" y="1990725"/>
          <p14:tracePt t="49046" x="3660775" y="1990725"/>
          <p14:tracePt t="49063" x="3759200" y="1990725"/>
          <p14:tracePt t="49080" x="3857625" y="2009775"/>
          <p14:tracePt t="49097" x="3946525" y="2027238"/>
          <p14:tracePt t="49113" x="4017963" y="2036763"/>
          <p14:tracePt t="49130" x="4054475" y="2036763"/>
          <p14:tracePt t="49147" x="4089400" y="2044700"/>
          <p14:tracePt t="49163" x="4098925" y="2044700"/>
          <p14:tracePt t="49180" x="4116388" y="2044700"/>
          <p14:tracePt t="49197" x="4125913" y="2044700"/>
          <p14:tracePt t="49213" x="4143375" y="2044700"/>
          <p14:tracePt t="49230" x="4160838" y="2036763"/>
          <p14:tracePt t="49247" x="4187825" y="2036763"/>
          <p14:tracePt t="49264" x="4224338" y="2017713"/>
          <p14:tracePt t="49280" x="4232275" y="2017713"/>
          <p14:tracePt t="49296" x="4259263" y="2000250"/>
          <p14:tracePt t="49313" x="4295775" y="1990725"/>
          <p14:tracePt t="49330" x="4313238" y="1982788"/>
          <p14:tracePt t="49347" x="4340225" y="1965325"/>
          <p14:tracePt t="49364" x="4411663" y="1946275"/>
          <p14:tracePt t="49380" x="4456113" y="1938338"/>
          <p14:tracePt t="49397" x="4500563" y="1911350"/>
          <p14:tracePt t="49413" x="4545013" y="1901825"/>
          <p14:tracePt t="49430" x="4572000" y="1884363"/>
          <p14:tracePt t="49447" x="4608513" y="1884363"/>
          <p14:tracePt t="49464" x="4643438" y="1866900"/>
          <p14:tracePt t="49480" x="4660900" y="1866900"/>
          <p14:tracePt t="49497" x="4679950" y="1866900"/>
          <p14:tracePt t="49513" x="4697413" y="1866900"/>
          <p14:tracePt t="49529" x="4714875" y="1866900"/>
          <p14:tracePt t="49546" x="4724400" y="1866900"/>
          <p14:tracePt t="49731" x="4732338" y="1866900"/>
          <p14:tracePt t="49769" x="4741863" y="1866900"/>
          <p14:tracePt t="49773" x="4751388" y="1866900"/>
          <p14:tracePt t="49781" x="4768850" y="1866900"/>
          <p14:tracePt t="49796" x="4786313" y="1866900"/>
          <p14:tracePt t="49812" x="4813300" y="1866900"/>
          <p14:tracePt t="49829" x="4840288" y="1866900"/>
          <p14:tracePt t="49846" x="4867275" y="1874838"/>
          <p14:tracePt t="49863" x="4884738" y="1874838"/>
          <p14:tracePt t="49880" x="4911725" y="1874838"/>
          <p14:tracePt t="49896" x="4929188" y="1874838"/>
          <p14:tracePt t="49912" x="4946650" y="1874838"/>
          <p14:tracePt t="49929" x="4956175" y="1874838"/>
          <p14:tracePt t="49946" x="4965700" y="1874838"/>
          <p14:tracePt t="50011" x="4973638" y="1874838"/>
          <p14:tracePt t="50033" x="4983163" y="1874838"/>
          <p14:tracePt t="50053" x="4991100" y="1866900"/>
          <p14:tracePt t="50069" x="5000625" y="1866900"/>
          <p14:tracePt t="50077" x="5010150" y="1866900"/>
          <p14:tracePt t="50082" x="5018088" y="1866900"/>
          <p14:tracePt t="50097" x="5027613" y="1866900"/>
          <p14:tracePt t="50113" x="5045075" y="1857375"/>
          <p14:tracePt t="50129" x="5054600" y="1857375"/>
          <p14:tracePt t="50147" x="5089525" y="1847850"/>
          <p14:tracePt t="50163" x="5099050" y="1847850"/>
          <p14:tracePt t="50180" x="5143500" y="1847850"/>
          <p14:tracePt t="50196" x="5197475" y="1839913"/>
          <p14:tracePt t="50212" x="5259388" y="1839913"/>
          <p14:tracePt t="50229" x="5322888" y="1830388"/>
          <p14:tracePt t="50246" x="5384800" y="1830388"/>
          <p14:tracePt t="50263" x="5438775" y="1830388"/>
          <p14:tracePt t="50280" x="5527675" y="1830388"/>
          <p14:tracePt t="50296" x="5599113" y="1822450"/>
          <p14:tracePt t="50312" x="5661025" y="1812925"/>
          <p14:tracePt t="50329" x="5724525" y="1812925"/>
          <p14:tracePt t="50345" x="5776913" y="1803400"/>
          <p14:tracePt t="50362" x="5803900" y="1803400"/>
          <p14:tracePt t="50380" x="5840413" y="1803400"/>
          <p14:tracePt t="50396" x="5867400" y="1795463"/>
          <p14:tracePt t="50412" x="5884863" y="1795463"/>
          <p14:tracePt t="50429" x="5919788" y="1795463"/>
          <p14:tracePt t="50445" x="5946775" y="1795463"/>
          <p14:tracePt t="50462" x="5991225" y="1785938"/>
          <p14:tracePt t="50479" x="6045200" y="1776413"/>
          <p14:tracePt t="50496" x="6153150" y="1751013"/>
          <p14:tracePt t="50512" x="6197600" y="1741488"/>
          <p14:tracePt t="50529" x="6242050" y="1741488"/>
          <p14:tracePt t="50545" x="6276975" y="1741488"/>
          <p14:tracePt t="50562" x="6303963" y="1741488"/>
          <p14:tracePt t="50579" x="6323013" y="1751013"/>
          <p14:tracePt t="50596" x="6357938" y="1751013"/>
          <p14:tracePt t="50613" x="6384925" y="1751013"/>
          <p14:tracePt t="50628" x="6394450" y="1751013"/>
          <p14:tracePt t="50645" x="6402388" y="1751013"/>
          <p14:tracePt t="50662" x="6429375" y="1751013"/>
          <p14:tracePt t="50678" x="6456363" y="1751013"/>
          <p14:tracePt t="50695" x="6483350" y="1751013"/>
          <p14:tracePt t="50712" x="6518275" y="1751013"/>
          <p14:tracePt t="50729" x="6537325" y="1751013"/>
          <p14:tracePt t="50745" x="6554788" y="1751013"/>
          <p14:tracePt t="50762" x="6562725" y="1751013"/>
          <p14:tracePt t="50795" x="6572250" y="1758950"/>
          <p14:tracePt t="50812" x="6581775" y="1758950"/>
          <p14:tracePt t="50828" x="6589713" y="1776413"/>
          <p14:tracePt t="50845" x="6608763" y="1776413"/>
          <p14:tracePt t="50862" x="6616700" y="1785938"/>
          <p14:tracePt t="50878" x="6626225" y="1795463"/>
          <p14:tracePt t="50895" x="6634163" y="1803400"/>
          <p14:tracePt t="50937" x="6643688" y="1803400"/>
          <p14:tracePt t="50985" x="6653213" y="1803400"/>
          <p14:tracePt t="51007" x="6661150" y="1803400"/>
          <p14:tracePt t="51015" x="6670675" y="1812925"/>
          <p14:tracePt t="51029" x="6680200" y="1812925"/>
          <p14:tracePt t="51046" x="6715125" y="1812925"/>
          <p14:tracePt t="51061" x="6742113" y="1822450"/>
          <p14:tracePt t="51078" x="6759575" y="1822450"/>
          <p14:tracePt t="51095" x="6769100" y="1822450"/>
          <p14:tracePt t="51111" x="6786563" y="1822450"/>
          <p14:tracePt t="51554" x="6777038" y="1830388"/>
          <p14:tracePt t="51570" x="6769100" y="1830388"/>
          <p14:tracePt t="51575" x="6751638" y="1839913"/>
          <p14:tracePt t="51584" x="6742113" y="1847850"/>
          <p14:tracePt t="51595" x="6732588" y="1847850"/>
          <p14:tracePt t="51628" x="6670675" y="1866900"/>
          <p14:tracePt t="51661" x="6572250" y="1901825"/>
          <p14:tracePt t="51695" x="6456363" y="1928813"/>
          <p14:tracePt t="51711" x="6348413" y="1955800"/>
          <p14:tracePt t="51728" x="6251575" y="1965325"/>
          <p14:tracePt t="51745" x="6116638" y="1990725"/>
          <p14:tracePt t="51761" x="6037263" y="2000250"/>
          <p14:tracePt t="51778" x="5965825" y="2009775"/>
          <p14:tracePt t="51794" x="5911850" y="2009775"/>
          <p14:tracePt t="51811" x="5857875" y="2017713"/>
          <p14:tracePt t="51828" x="5803900" y="2044700"/>
          <p14:tracePt t="51844" x="5715000" y="2054225"/>
          <p14:tracePt t="51861" x="5626100" y="2071688"/>
          <p14:tracePt t="51877" x="5491163" y="2081213"/>
          <p14:tracePt t="51894" x="5402263" y="2081213"/>
          <p14:tracePt t="51911" x="5330825" y="2081213"/>
          <p14:tracePt t="51928" x="5286375" y="2081213"/>
          <p14:tracePt t="51944" x="5251450" y="2081213"/>
          <p14:tracePt t="51961" x="5224463" y="2081213"/>
          <p14:tracePt t="51977" x="5197475" y="2071688"/>
          <p14:tracePt t="51994" x="5170488" y="2062163"/>
          <p14:tracePt t="52011" x="5153025" y="2044700"/>
          <p14:tracePt t="52028" x="5126038" y="2027238"/>
          <p14:tracePt t="52044" x="5099050" y="2017713"/>
          <p14:tracePt t="52061" x="5072063" y="2000250"/>
          <p14:tracePt t="52078" x="5037138" y="1982788"/>
          <p14:tracePt t="52094" x="5018088" y="1982788"/>
          <p14:tracePt t="52111" x="5010150" y="1973263"/>
          <p14:tracePt t="52128" x="5000625" y="1973263"/>
          <p14:tracePt t="52194" x="4991100" y="1973263"/>
          <p14:tracePt t="52210" x="4983163" y="1973263"/>
          <p14:tracePt t="52217" x="4973638" y="1973263"/>
          <p14:tracePt t="52227" x="4965700" y="1973263"/>
          <p14:tracePt t="52244" x="4946650" y="1973263"/>
          <p14:tracePt t="52260" x="4919663" y="1973263"/>
          <p14:tracePt t="52277" x="4902200" y="1973263"/>
          <p14:tracePt t="52294" x="4884738" y="1973263"/>
          <p14:tracePt t="52310" x="4875213" y="1973263"/>
          <p14:tracePt t="52327" x="4867275" y="1973263"/>
          <p14:tracePt t="52361" x="4857750" y="1973263"/>
          <p14:tracePt t="52377" x="4840288" y="1973263"/>
          <p14:tracePt t="52394" x="4830763" y="1965325"/>
          <p14:tracePt t="52411" x="4803775" y="1955800"/>
          <p14:tracePt t="52427" x="4795838" y="1946275"/>
          <p14:tracePt t="52444" x="4776788" y="1938338"/>
          <p14:tracePt t="52461" x="4768850" y="1919288"/>
          <p14:tracePt t="52477" x="4759325" y="1911350"/>
          <p14:tracePt t="52495" x="4751388" y="1893888"/>
          <p14:tracePt t="52511" x="4751388" y="1884363"/>
          <p14:tracePt t="52528" x="4741863" y="1884363"/>
          <p14:tracePt t="53299" x="4751388" y="1884363"/>
          <p14:tracePt t="53568" x="4759325" y="1884363"/>
          <p14:tracePt t="53593" x="4768850" y="1884363"/>
          <p14:tracePt t="53610" x="4776788" y="1884363"/>
          <p14:tracePt t="53626" x="4786313" y="1884363"/>
          <p14:tracePt t="53645" x="4795838" y="1884363"/>
          <p14:tracePt t="53652" x="4803775" y="1874838"/>
          <p14:tracePt t="53660" x="4813300" y="1874838"/>
          <p14:tracePt t="53693" x="4848225" y="1857375"/>
          <p14:tracePt t="53726" x="4902200" y="1847850"/>
          <p14:tracePt t="53760" x="5010150" y="1847850"/>
          <p14:tracePt t="53764" x="5054600" y="1847850"/>
          <p14:tracePt t="53776" x="5153025" y="1857375"/>
          <p14:tracePt t="53793" x="5251450" y="1866900"/>
          <p14:tracePt t="53810" x="5348288" y="1874838"/>
          <p14:tracePt t="53826" x="5446713" y="1884363"/>
          <p14:tracePt t="53843" x="5527675" y="1884363"/>
          <p14:tracePt t="53860" x="5608638" y="1884363"/>
          <p14:tracePt t="53876" x="5653088" y="1884363"/>
          <p14:tracePt t="53893" x="5715000" y="1884363"/>
          <p14:tracePt t="53910" x="5741988" y="1884363"/>
          <p14:tracePt t="53926" x="5786438" y="1866900"/>
          <p14:tracePt t="53943" x="5803900" y="1866900"/>
          <p14:tracePt t="53960" x="5830888" y="1857375"/>
          <p14:tracePt t="53976" x="5848350" y="1847850"/>
          <p14:tracePt t="53993" x="5857875" y="1847850"/>
          <p14:tracePt t="54052" x="5867400" y="1847850"/>
          <p14:tracePt t="54067" x="5884863" y="1847850"/>
          <p14:tracePt t="54074" x="5894388" y="1839913"/>
          <p14:tracePt t="54083" x="5902325" y="1830388"/>
          <p14:tracePt t="54092" x="5919788" y="1830388"/>
          <p14:tracePt t="54109" x="5938838" y="1822450"/>
          <p14:tracePt t="54126" x="5973763" y="1812925"/>
          <p14:tracePt t="54143" x="6045200" y="1812925"/>
          <p14:tracePt t="54160" x="6116638" y="1812925"/>
          <p14:tracePt t="54176" x="6188075" y="1812925"/>
          <p14:tracePt t="54193" x="6242050" y="1812925"/>
          <p14:tracePt t="54209" x="6276975" y="1812925"/>
          <p14:tracePt t="54226" x="6296025" y="1812925"/>
          <p14:tracePt t="54243" x="6323013" y="1812925"/>
          <p14:tracePt t="54259" x="6330950" y="1822450"/>
          <p14:tracePt t="54275" x="6348413" y="1822450"/>
          <p14:tracePt t="54292" x="6375400" y="1839913"/>
          <p14:tracePt t="54309" x="6394450" y="1857375"/>
          <p14:tracePt t="54325" x="6419850" y="1884363"/>
          <p14:tracePt t="54343" x="6456363" y="1893888"/>
          <p14:tracePt t="54359" x="6483350" y="1901825"/>
          <p14:tracePt t="54376" x="6500813" y="1901825"/>
          <p14:tracePt t="54392" x="6510338" y="1901825"/>
          <p14:tracePt t="54409" x="6518275" y="1901825"/>
          <p14:tracePt t="54426" x="6527800" y="1901825"/>
          <p14:tracePt t="54442" x="6537325" y="1893888"/>
          <p14:tracePt t="54459" x="6562725" y="1893888"/>
          <p14:tracePt t="54475" x="6589713" y="1874838"/>
          <p14:tracePt t="54492" x="6608763" y="1874838"/>
          <p14:tracePt t="54509" x="6643688" y="1874838"/>
          <p14:tracePt t="54526" x="6661150" y="1874838"/>
          <p14:tracePt t="54542" x="6688138" y="1874838"/>
          <p14:tracePt t="54559" x="6705600" y="1874838"/>
          <p14:tracePt t="54575" x="6732588" y="1874838"/>
          <p14:tracePt t="54592" x="6759575" y="1874838"/>
          <p14:tracePt t="54609" x="6786563" y="1884363"/>
          <p14:tracePt t="54625" x="6823075" y="1893888"/>
          <p14:tracePt t="54642" x="6858000" y="1911350"/>
          <p14:tracePt t="54659" x="6894513" y="1928813"/>
          <p14:tracePt t="54675" x="6929438" y="1946275"/>
          <p14:tracePt t="54692" x="6956425" y="1955800"/>
          <p14:tracePt t="54709" x="6983413" y="1973263"/>
          <p14:tracePt t="54725" x="6991350" y="1973263"/>
          <p14:tracePt t="54813" x="7000875" y="1973263"/>
          <p14:tracePt t="54833" x="7000875" y="1965325"/>
          <p14:tracePt t="54840" x="7000875" y="1946275"/>
          <p14:tracePt t="54848" x="7000875" y="1938338"/>
          <p14:tracePt t="54865" x="7000875" y="1928813"/>
          <p14:tracePt t="54875" x="7000875" y="1919288"/>
          <p14:tracePt t="54892" x="7000875" y="1911350"/>
          <p14:tracePt t="54936" x="7010400" y="1901825"/>
          <p14:tracePt t="54948" x="7018338" y="1901825"/>
          <p14:tracePt t="54956" x="7018338" y="1893888"/>
          <p14:tracePt t="54964" x="7037388" y="1884363"/>
          <p14:tracePt t="54975" x="7045325" y="1884363"/>
          <p14:tracePt t="54992" x="7072313" y="1866900"/>
          <p14:tracePt t="55010" x="7126288" y="1857375"/>
          <p14:tracePt t="55026" x="7161213" y="1857375"/>
          <p14:tracePt t="55042" x="7197725" y="1857375"/>
          <p14:tracePt t="55059" x="7232650" y="1857375"/>
          <p14:tracePt t="55075" x="7251700" y="1857375"/>
          <p14:tracePt t="55092" x="7277100" y="1857375"/>
          <p14:tracePt t="55110" x="7313613" y="1857375"/>
          <p14:tracePt t="55126" x="7331075" y="1857375"/>
          <p14:tracePt t="55141" x="7340600" y="1857375"/>
          <p14:tracePt t="55158" x="7358063" y="1857375"/>
          <p14:tracePt t="55175" x="7375525" y="1857375"/>
          <p14:tracePt t="55192" x="7402513" y="1857375"/>
          <p14:tracePt t="55210" x="7439025" y="1847850"/>
          <p14:tracePt t="55225" x="7456488" y="1847850"/>
          <p14:tracePt t="55242" x="7483475" y="1847850"/>
          <p14:tracePt t="55258" x="7500938" y="1857375"/>
          <p14:tracePt t="55275" x="7518400" y="1857375"/>
          <p14:tracePt t="55292" x="7527925" y="1857375"/>
          <p14:tracePt t="55309" x="7527925" y="1866900"/>
          <p14:tracePt t="55687" x="7537450" y="1866900"/>
          <p14:tracePt t="55698" x="7545388" y="1866900"/>
          <p14:tracePt t="55708" x="7545388" y="1857375"/>
          <p14:tracePt t="55724" x="7562850" y="1830388"/>
          <p14:tracePt t="55741" x="7589838" y="1812925"/>
          <p14:tracePt t="55758" x="7608888" y="1785938"/>
          <p14:tracePt t="55775" x="7626350" y="1751013"/>
          <p14:tracePt t="55792" x="7634288" y="1741488"/>
          <p14:tracePt t="56011" x="7626350" y="1741488"/>
          <p14:tracePt t="56028" x="7626350" y="1751013"/>
          <p14:tracePt t="56396" x="7626350" y="1758950"/>
          <p14:tracePt t="56402" x="7616825" y="1768475"/>
          <p14:tracePt t="56419" x="7608888" y="1776413"/>
          <p14:tracePt t="56424" x="7608888" y="1785938"/>
          <p14:tracePt t="56441" x="7589838" y="1795463"/>
          <p14:tracePt t="56457" x="7589838" y="1812925"/>
          <p14:tracePt t="56538" x="7589838" y="1822450"/>
          <p14:tracePt t="57901" x="7589838" y="1830388"/>
          <p14:tracePt t="57912" x="7599363" y="1830388"/>
          <p14:tracePt t="57917" x="7608888" y="1847850"/>
          <p14:tracePt t="57926" x="7626350" y="1857375"/>
          <p14:tracePt t="57940" x="7705725" y="1884363"/>
          <p14:tracePt t="57956" x="7759700" y="1901825"/>
          <p14:tracePt t="57973" x="7956550" y="1928813"/>
          <p14:tracePt t="58006" x="8232775" y="1955800"/>
          <p14:tracePt t="58039" x="8456613" y="1901825"/>
          <p14:tracePt t="58072" x="8680450" y="1830388"/>
          <p14:tracePt t="58089" x="8732838" y="1803400"/>
          <p14:tracePt t="58106" x="8777288" y="1795463"/>
          <p14:tracePt t="58122" x="8813800" y="1785938"/>
          <p14:tracePt t="58139" x="8858250" y="1785938"/>
          <p14:tracePt t="58157" x="8939213" y="1776413"/>
          <p14:tracePt t="58173" x="9001125" y="1776413"/>
          <p14:tracePt t="58189" x="9090025" y="1758950"/>
          <p14:tracePt t="58206" x="9205913" y="1731963"/>
          <p14:tracePt t="58223" x="9348788" y="1679575"/>
          <p14:tracePt t="58240" x="9518650" y="1643063"/>
          <p14:tracePt t="58256" x="9698038" y="1616075"/>
          <p14:tracePt t="58273" x="9966325" y="1571625"/>
          <p14:tracePt t="58289" x="10126663" y="1536700"/>
          <p14:tracePt t="58306" x="10242550" y="1527175"/>
          <p14:tracePt t="58322" x="10340975" y="1517650"/>
          <p14:tracePt t="58339" x="10429875" y="1517650"/>
          <p14:tracePt t="58356" x="10466388" y="1517650"/>
          <p14:tracePt t="58372" x="10501313" y="1517650"/>
          <p14:tracePt t="58389" x="10528300" y="1517650"/>
          <p14:tracePt t="58405" x="10545763" y="1517650"/>
          <p14:tracePt t="58422" x="10555288" y="1517650"/>
          <p14:tracePt t="58439" x="10582275" y="1527175"/>
          <p14:tracePt t="58456" x="10599738" y="1536700"/>
          <p14:tracePt t="58472" x="10609263" y="1554163"/>
          <p14:tracePt t="58489" x="10617200" y="1562100"/>
          <p14:tracePt t="58505" x="10626725" y="1581150"/>
          <p14:tracePt t="58522" x="10626725" y="1589088"/>
          <p14:tracePt t="58539" x="10626725" y="1608138"/>
          <p14:tracePt t="58556" x="10626725" y="1625600"/>
          <p14:tracePt t="58572" x="10626725" y="1652588"/>
          <p14:tracePt t="58589" x="10609263" y="1660525"/>
          <p14:tracePt t="58607" x="10590213" y="1697038"/>
          <p14:tracePt t="58622" x="10582275" y="1714500"/>
          <p14:tracePt t="58639" x="10582275" y="1724025"/>
          <p14:tracePt t="58655" x="10563225" y="1741488"/>
          <p14:tracePt t="58672" x="10563225" y="1751013"/>
          <p14:tracePt t="58719" x="10563225" y="1758950"/>
          <p14:tracePt t="58725" x="10555288" y="1758950"/>
          <p14:tracePt t="58741" x="10545763" y="1768475"/>
          <p14:tracePt t="58766" x="10545763" y="1776413"/>
          <p14:tracePt t="58789" x="10537825" y="1776413"/>
          <p14:tracePt t="58795" x="10528300" y="1776413"/>
          <p14:tracePt t="58820" x="10518775" y="1776413"/>
          <p14:tracePt t="58827" x="10501313" y="1785938"/>
          <p14:tracePt t="58839" x="10491788" y="1785938"/>
          <p14:tracePt t="58856" x="10466388" y="1795463"/>
          <p14:tracePt t="58873" x="10439400" y="1803400"/>
          <p14:tracePt t="58888" x="10429875" y="1803400"/>
          <p14:tracePt t="59002" x="10447338" y="1803400"/>
          <p14:tracePt t="59009" x="10456863" y="1795463"/>
          <p14:tracePt t="59022" x="10510838" y="1758950"/>
          <p14:tracePt t="59038" x="10582275" y="1731963"/>
          <p14:tracePt t="59055" x="10671175" y="1704975"/>
          <p14:tracePt t="59072" x="10733088" y="1697038"/>
          <p14:tracePt t="59088" x="10769600" y="1697038"/>
          <p14:tracePt t="59105" x="10787063" y="1697038"/>
          <p14:tracePt t="59122" x="10796588" y="1697038"/>
          <p14:tracePt t="59182" x="10796588" y="1687513"/>
          <p14:tracePt t="59202" x="10796588" y="1679575"/>
          <p14:tracePt t="59209" x="10777538" y="1670050"/>
          <p14:tracePt t="59222" x="10760075" y="1670050"/>
          <p14:tracePt t="59239" x="10671175" y="1660525"/>
          <p14:tracePt t="59256" x="10466388" y="1660525"/>
          <p14:tracePt t="59272" x="10313988" y="1679575"/>
          <p14:tracePt t="59288" x="10153650" y="1704975"/>
          <p14:tracePt t="59305" x="10018713" y="1731963"/>
          <p14:tracePt t="59322" x="9929813" y="1751013"/>
          <p14:tracePt t="59325" x="9912350" y="1758950"/>
          <p14:tracePt t="59338" x="9894888" y="1758950"/>
          <p14:tracePt t="59355" x="9875838" y="1776413"/>
          <p14:tracePt t="59372" x="9875838" y="1785938"/>
          <p14:tracePt t="59388" x="9858375" y="1803400"/>
          <p14:tracePt t="59405" x="9848850" y="1830388"/>
          <p14:tracePt t="59422" x="9848850" y="1857375"/>
          <p14:tracePt t="59438" x="9848850" y="1874838"/>
          <p14:tracePt t="59455" x="9858375" y="1901825"/>
          <p14:tracePt t="59472" x="9983788" y="1938338"/>
          <p14:tracePt t="59488" x="10126663" y="1938338"/>
          <p14:tracePt t="59505" x="10331450" y="1901825"/>
          <p14:tracePt t="59521" x="10545763" y="1839913"/>
          <p14:tracePt t="59538" x="10742613" y="1795463"/>
          <p14:tracePt t="59555" x="10895013" y="1741488"/>
          <p14:tracePt t="59572" x="11001375" y="1704975"/>
          <p14:tracePt t="59588" x="11099800" y="1660525"/>
          <p14:tracePt t="59605" x="11117263" y="1643063"/>
          <p14:tracePt t="59621" x="11126788" y="1633538"/>
          <p14:tracePt t="59638" x="11126788" y="1625600"/>
          <p14:tracePt t="59655" x="11134725" y="1598613"/>
          <p14:tracePt t="59672" x="11134725" y="1571625"/>
          <p14:tracePt t="59688" x="11134725" y="1562100"/>
          <p14:tracePt t="59705" x="11117263" y="1527175"/>
          <p14:tracePt t="59721" x="11082338" y="1527175"/>
          <p14:tracePt t="59738" x="10983913" y="1517650"/>
          <p14:tracePt t="59755" x="10848975" y="1527175"/>
          <p14:tracePt t="59771" x="10661650" y="1554163"/>
          <p14:tracePt t="59788" x="10456863" y="1581150"/>
          <p14:tracePt t="59805" x="10188575" y="1625600"/>
          <p14:tracePt t="59822" x="10082213" y="1660525"/>
          <p14:tracePt t="59838" x="10037763" y="1687513"/>
          <p14:tracePt t="59855" x="10010775" y="1714500"/>
          <p14:tracePt t="59871" x="9983788" y="1741488"/>
          <p14:tracePt t="59888" x="9966325" y="1776413"/>
          <p14:tracePt t="59906" x="9956800" y="1803400"/>
          <p14:tracePt t="59921" x="9956800" y="1822450"/>
          <p14:tracePt t="59938" x="9974263" y="1847850"/>
          <p14:tracePt t="59954" x="10010775" y="1874838"/>
          <p14:tracePt t="59971" x="10082213" y="1884363"/>
          <p14:tracePt t="59988" x="10198100" y="1884363"/>
          <p14:tracePt t="60005" x="10402888" y="1830388"/>
          <p14:tracePt t="60021" x="10528300" y="1785938"/>
          <p14:tracePt t="60037" x="10653713" y="1751013"/>
          <p14:tracePt t="60054" x="10769600" y="1714500"/>
          <p14:tracePt t="60071" x="10841038" y="1687513"/>
          <p14:tracePt t="60088" x="10875963" y="1660525"/>
          <p14:tracePt t="60143" x="10875963" y="1652588"/>
          <p14:tracePt t="60188" x="10875963" y="1643063"/>
          <p14:tracePt t="60209" x="10868025" y="1633538"/>
          <p14:tracePt t="60214" x="10848975" y="1633538"/>
          <p14:tracePt t="60222" x="10823575" y="1643063"/>
          <p14:tracePt t="60238" x="10698163" y="1679575"/>
          <p14:tracePt t="60254" x="10501313" y="1714500"/>
          <p14:tracePt t="60271" x="10153650" y="1830388"/>
          <p14:tracePt t="60288" x="9671050" y="1893888"/>
          <p14:tracePt t="60304" x="9090025" y="1955800"/>
          <p14:tracePt t="60321" x="8447088" y="2017713"/>
          <p14:tracePt t="60326" x="8143875" y="2036763"/>
          <p14:tracePt t="60337" x="7581900" y="2125663"/>
          <p14:tracePt t="60354" x="7072313" y="2205038"/>
          <p14:tracePt t="60371" x="6661150" y="2259013"/>
          <p14:tracePt t="60388" x="6313488" y="2303463"/>
          <p14:tracePt t="60404" x="5965825" y="2419350"/>
          <p14:tracePt t="60421" x="5670550" y="2465388"/>
          <p14:tracePt t="60437" x="5295900" y="2490788"/>
          <p14:tracePt t="60455" x="4724400" y="2562225"/>
          <p14:tracePt t="60471" x="4465638" y="2589213"/>
          <p14:tracePt t="60487" x="4241800" y="2598738"/>
          <p14:tracePt t="60504" x="4081463" y="2598738"/>
          <p14:tracePt t="60521" x="3919538" y="2608263"/>
          <p14:tracePt t="60537" x="3776663" y="2616200"/>
          <p14:tracePt t="60554" x="3616325" y="2625725"/>
          <p14:tracePt t="60571" x="3402013" y="2625725"/>
          <p14:tracePt t="60587" x="3276600" y="2598738"/>
          <p14:tracePt t="60604" x="3187700" y="2589213"/>
          <p14:tracePt t="60621" x="3152775" y="2581275"/>
          <p14:tracePt t="60638" x="3133725" y="2571750"/>
          <p14:tracePt t="60654" x="3116263" y="2571750"/>
          <p14:tracePt t="60672" x="3089275" y="2554288"/>
          <p14:tracePt t="60687" x="3044825" y="2554288"/>
          <p14:tracePt t="60704" x="2982913" y="2536825"/>
          <p14:tracePt t="60720" x="2919413" y="2517775"/>
          <p14:tracePt t="60738" x="2894013" y="2500313"/>
          <p14:tracePt t="60754" x="2867025" y="2482850"/>
          <p14:tracePt t="60772" x="2830513" y="2455863"/>
          <p14:tracePt t="60788" x="2813050" y="2428875"/>
          <p14:tracePt t="60804" x="2795588" y="2401888"/>
          <p14:tracePt t="60821" x="2786063" y="2384425"/>
          <p14:tracePt t="60826" x="2776538" y="2374900"/>
          <p14:tracePt t="60837" x="2776538" y="2366963"/>
          <p14:tracePt t="60853" x="2776538" y="2357438"/>
          <p14:tracePt t="60965" x="2786063" y="2357438"/>
          <p14:tracePt t="60972" x="2795588" y="2347913"/>
          <p14:tracePt t="60988" x="2822575" y="2347913"/>
          <p14:tracePt t="61003" x="2840038" y="2347913"/>
          <p14:tracePt t="61020" x="2867025" y="2347913"/>
          <p14:tracePt t="61037" x="2894013" y="2347913"/>
          <p14:tracePt t="61054" x="2911475" y="2347913"/>
          <p14:tracePt t="61070" x="2938463" y="2347913"/>
          <p14:tracePt t="61088" x="2973388" y="2347913"/>
          <p14:tracePt t="61104" x="2990850" y="2347913"/>
          <p14:tracePt t="61120" x="3017838" y="2347913"/>
          <p14:tracePt t="61137" x="3036888" y="2347913"/>
          <p14:tracePt t="61154" x="3062288" y="2347913"/>
          <p14:tracePt t="61170" x="3081338" y="2347913"/>
          <p14:tracePt t="61187" x="3116263" y="2357438"/>
          <p14:tracePt t="61204" x="3170238" y="2374900"/>
          <p14:tracePt t="61220" x="3205163" y="2384425"/>
          <p14:tracePt t="61236" x="3241675" y="2384425"/>
          <p14:tracePt t="61254" x="3286125" y="2384425"/>
          <p14:tracePt t="61271" x="3340100" y="2384425"/>
          <p14:tracePt t="61287" x="3394075" y="2384425"/>
          <p14:tracePt t="61303" x="3429000" y="2384425"/>
          <p14:tracePt t="61320" x="3473450" y="2357438"/>
          <p14:tracePt t="61337" x="3500438" y="2347913"/>
          <p14:tracePt t="61353" x="3517900" y="2339975"/>
          <p14:tracePt t="61370" x="3544888" y="2330450"/>
          <p14:tracePt t="61387" x="3571875" y="2330450"/>
          <p14:tracePt t="61403" x="3581400" y="2322513"/>
          <p14:tracePt t="61420" x="3598863" y="2322513"/>
          <p14:tracePt t="61437" x="3608388" y="2322513"/>
          <p14:tracePt t="61498" x="3608388" y="2312988"/>
          <p14:tracePt t="61510" x="3616325" y="2312988"/>
          <p14:tracePt t="61527" x="3625850" y="2312988"/>
          <p14:tracePt t="62299" x="3633788" y="2312988"/>
          <p14:tracePt t="62721" x="3643313" y="2312988"/>
          <p14:tracePt t="62738" x="3660775" y="2322513"/>
          <p14:tracePt t="62744" x="3705225" y="2322513"/>
          <p14:tracePt t="62753" x="3751263" y="2330450"/>
          <p14:tracePt t="62769" x="3875088" y="2330450"/>
          <p14:tracePt t="62786" x="3990975" y="2339975"/>
          <p14:tracePt t="62802" x="4108450" y="2339975"/>
          <p14:tracePt t="62819" x="4197350" y="2347913"/>
          <p14:tracePt t="62852" x="4330700" y="2374900"/>
          <p14:tracePt t="62886" x="4402138" y="2374900"/>
          <p14:tracePt t="62919" x="4446588" y="2374900"/>
          <p14:tracePt t="62937" x="4500563" y="2366963"/>
          <p14:tracePt t="62953" x="4554538" y="2357438"/>
          <p14:tracePt t="62969" x="4616450" y="2357438"/>
          <p14:tracePt t="62985" x="4660900" y="2357438"/>
          <p14:tracePt t="63002" x="4705350" y="2357438"/>
          <p14:tracePt t="63019" x="4741863" y="2357438"/>
          <p14:tracePt t="63036" x="4768850" y="2347913"/>
          <p14:tracePt t="63052" x="4822825" y="2322513"/>
          <p14:tracePt t="63069" x="4894263" y="2312988"/>
          <p14:tracePt t="63085" x="4965700" y="2295525"/>
          <p14:tracePt t="63102" x="5054600" y="2276475"/>
          <p14:tracePt t="63118" x="5116513" y="2259013"/>
          <p14:tracePt t="63135" x="5153025" y="2241550"/>
          <p14:tracePt t="63152" x="5180013" y="2232025"/>
          <p14:tracePt t="63169" x="5197475" y="2224088"/>
          <p14:tracePt t="63231" x="5205413" y="2224088"/>
          <p14:tracePt t="63239" x="5214938" y="2232025"/>
          <p14:tracePt t="63252" x="5232400" y="2232025"/>
          <p14:tracePt t="63268" x="5268913" y="2268538"/>
          <p14:tracePt t="63285" x="5295900" y="2295525"/>
          <p14:tracePt t="63302" x="5322888" y="2312988"/>
          <p14:tracePt t="63318" x="5340350" y="2339975"/>
          <p14:tracePt t="63335" x="5375275" y="2347913"/>
          <p14:tracePt t="63353" x="5411788" y="2357438"/>
          <p14:tracePt t="63368" x="5438775" y="2357438"/>
          <p14:tracePt t="63386" x="5456238" y="2357438"/>
          <p14:tracePt t="63402" x="5491163" y="2357438"/>
          <p14:tracePt t="63418" x="5518150" y="2357438"/>
          <p14:tracePt t="63435" x="5537200" y="2357438"/>
          <p14:tracePt t="63452" x="5545138" y="2366963"/>
          <p14:tracePt t="63468" x="5562600" y="2366963"/>
          <p14:tracePt t="63485" x="5572125" y="2374900"/>
          <p14:tracePt t="63501" x="5581650" y="2374900"/>
          <p14:tracePt t="63549" x="5589588" y="2384425"/>
          <p14:tracePt t="63561" x="5599113" y="2384425"/>
          <p14:tracePt t="63568" x="5608638" y="2384425"/>
          <p14:tracePt t="63585" x="5634038" y="2401888"/>
          <p14:tracePt t="63602" x="5697538" y="2411413"/>
          <p14:tracePt t="63618" x="5776913" y="2438400"/>
          <p14:tracePt t="63635" x="5867400" y="2465388"/>
          <p14:tracePt t="63652" x="5946775" y="2482850"/>
          <p14:tracePt t="63668" x="5973763" y="2490788"/>
          <p14:tracePt t="63685" x="6010275" y="2490788"/>
          <p14:tracePt t="63701" x="6027738" y="2490788"/>
          <p14:tracePt t="63718" x="6054725" y="2490788"/>
          <p14:tracePt t="63735" x="6081713" y="2490788"/>
          <p14:tracePt t="63751" x="6099175" y="2482850"/>
          <p14:tracePt t="63768" x="6126163" y="2473325"/>
          <p14:tracePt t="63785" x="6143625" y="2465388"/>
          <p14:tracePt t="63801" x="6153150" y="2455863"/>
          <p14:tracePt t="63818" x="6180138" y="2446338"/>
          <p14:tracePt t="63822" x="6188075" y="2446338"/>
          <p14:tracePt t="63835" x="6205538" y="2446338"/>
          <p14:tracePt t="63852" x="6224588" y="2446338"/>
          <p14:tracePt t="63869" x="6251575" y="2446338"/>
          <p14:tracePt t="63884" x="6269038" y="2438400"/>
          <p14:tracePt t="63901" x="6296025" y="2428875"/>
          <p14:tracePt t="63918" x="6323013" y="2419350"/>
          <p14:tracePt t="63935" x="6340475" y="2401888"/>
          <p14:tracePt t="63951" x="6367463" y="2393950"/>
          <p14:tracePt t="63968" x="6402388" y="2374900"/>
          <p14:tracePt t="63984" x="6419850" y="2374900"/>
          <p14:tracePt t="64001" x="6429375" y="2366963"/>
          <p14:tracePt t="64018" x="6438900" y="2366963"/>
          <p14:tracePt t="64035" x="6446838" y="2366963"/>
          <p14:tracePt t="64051" x="6456363" y="2366963"/>
          <p14:tracePt t="64068" x="6473825" y="2366963"/>
          <p14:tracePt t="64101" x="6483350" y="2366963"/>
          <p14:tracePt t="64121" x="6491288" y="2366963"/>
          <p14:tracePt t="64136" x="6500813" y="2366963"/>
          <p14:tracePt t="64152" x="6510338" y="2366963"/>
          <p14:tracePt t="64167" x="6518275" y="2374900"/>
          <p14:tracePt t="64185" x="6527800" y="2374900"/>
          <p14:tracePt t="64201" x="6545263" y="2374900"/>
          <p14:tracePt t="64218" x="6562725" y="2384425"/>
          <p14:tracePt t="64234" x="6572250" y="2393950"/>
          <p14:tracePt t="64251" x="6581775" y="2393950"/>
          <p14:tracePt t="64268" x="6589713" y="2393950"/>
          <p14:tracePt t="64284" x="6608763" y="2393950"/>
          <p14:tracePt t="64301" x="6626225" y="2384425"/>
          <p14:tracePt t="64317" x="6661150" y="2374900"/>
          <p14:tracePt t="64334" x="6688138" y="2366963"/>
          <p14:tracePt t="64351" x="6724650" y="2366963"/>
          <p14:tracePt t="64368" x="6759575" y="2366963"/>
          <p14:tracePt t="64384" x="6796088" y="2366963"/>
          <p14:tracePt t="64401" x="6823075" y="2366963"/>
          <p14:tracePt t="64417" x="6858000" y="2374900"/>
          <p14:tracePt t="64434" x="6884988" y="2393950"/>
          <p14:tracePt t="64451" x="6911975" y="2401888"/>
          <p14:tracePt t="64468" x="6929438" y="2401888"/>
          <p14:tracePt t="64484" x="6956425" y="2411413"/>
          <p14:tracePt t="64501" x="6973888" y="2411413"/>
          <p14:tracePt t="64518" x="6983413" y="2411413"/>
          <p14:tracePt t="64645" x="6991350" y="2411413"/>
          <p14:tracePt t="64678" x="7000875" y="2411413"/>
          <p14:tracePt t="64685" x="7010400" y="2411413"/>
          <p14:tracePt t="64695" x="7018338" y="2411413"/>
          <p14:tracePt t="64702" x="7027863" y="2411413"/>
          <p14:tracePt t="64717" x="7054850" y="2411413"/>
          <p14:tracePt t="64734" x="7081838" y="2419350"/>
          <p14:tracePt t="64750" x="7099300" y="2428875"/>
          <p14:tracePt t="64767" x="7126288" y="2438400"/>
          <p14:tracePt t="64785" x="7143750" y="2438400"/>
          <p14:tracePt t="64817" x="7143750" y="2446338"/>
          <p14:tracePt t="64848" x="7153275" y="2446338"/>
          <p14:tracePt t="64882" x="7161213" y="2446338"/>
          <p14:tracePt t="64889" x="7170738" y="2446338"/>
          <p14:tracePt t="64900" x="7180263" y="2428875"/>
          <p14:tracePt t="64917" x="7205663" y="2411413"/>
          <p14:tracePt t="64934" x="7224713" y="2401888"/>
          <p14:tracePt t="64952" x="7259638" y="2384425"/>
          <p14:tracePt t="64967" x="7286625" y="2366963"/>
          <p14:tracePt t="64983" x="7304088" y="2366963"/>
          <p14:tracePt t="65001" x="7313613" y="2366963"/>
          <p14:tracePt t="65017" x="7323138" y="2357438"/>
          <p14:tracePt t="65033" x="7340600" y="2357438"/>
          <p14:tracePt t="65050" x="7358063" y="2347913"/>
          <p14:tracePt t="65067" x="7385050" y="2339975"/>
          <p14:tracePt t="65084" x="7402513" y="2322513"/>
          <p14:tracePt t="65100" x="7439025" y="2322513"/>
          <p14:tracePt t="65117" x="7491413" y="2295525"/>
          <p14:tracePt t="65133" x="7545388" y="2295525"/>
          <p14:tracePt t="65150" x="7581900" y="2295525"/>
          <p14:tracePt t="65167" x="7616825" y="2295525"/>
          <p14:tracePt t="65183" x="7653338" y="2295525"/>
          <p14:tracePt t="65200" x="7705725" y="2295525"/>
          <p14:tracePt t="65217" x="7786688" y="2295525"/>
          <p14:tracePt t="65233" x="7875588" y="2286000"/>
          <p14:tracePt t="65250" x="7920038" y="2286000"/>
          <p14:tracePt t="65267" x="7947025" y="2286000"/>
          <p14:tracePt t="65284" x="7966075" y="2286000"/>
          <p14:tracePt t="65300" x="8001000" y="2286000"/>
          <p14:tracePt t="65317" x="8018463" y="2286000"/>
          <p14:tracePt t="65334" x="8054975" y="2286000"/>
          <p14:tracePt t="65337" x="8081963" y="2276475"/>
          <p14:tracePt t="65350" x="8126413" y="2268538"/>
          <p14:tracePt t="65367" x="8161338" y="2268538"/>
          <p14:tracePt t="65383" x="8205788" y="2268538"/>
          <p14:tracePt t="65400" x="8259763" y="2251075"/>
          <p14:tracePt t="65416" x="8296275" y="2251075"/>
          <p14:tracePt t="65434" x="8323263" y="2251075"/>
          <p14:tracePt t="65451" x="8402638" y="2259013"/>
          <p14:tracePt t="65467" x="8466138" y="2268538"/>
          <p14:tracePt t="65483" x="8545513" y="2276475"/>
          <p14:tracePt t="65500" x="8634413" y="2276475"/>
          <p14:tracePt t="65516" x="8732838" y="2303463"/>
          <p14:tracePt t="65533" x="8804275" y="2312988"/>
          <p14:tracePt t="65551" x="8840788" y="2322513"/>
          <p14:tracePt t="65567" x="8858250" y="2330450"/>
          <p14:tracePt t="65600" x="8867775" y="2330450"/>
          <p14:tracePt t="65621" x="8875713" y="2330450"/>
          <p14:tracePt t="65635" x="8885238" y="2330450"/>
          <p14:tracePt t="65650" x="8894763" y="2330450"/>
          <p14:tracePt t="65668" x="8912225" y="2330450"/>
          <p14:tracePt t="65683" x="8929688" y="2330450"/>
          <p14:tracePt t="65700" x="8947150" y="2347913"/>
          <p14:tracePt t="65716" x="8956675" y="2347913"/>
          <p14:tracePt t="65733" x="8966200" y="2357438"/>
          <p14:tracePt t="65750" x="8974138" y="2357438"/>
          <p14:tracePt t="65814" x="8983663" y="2366963"/>
          <p14:tracePt t="65834" x="8983663" y="2374900"/>
          <p14:tracePt t="65842" x="8991600" y="2384425"/>
          <p14:tracePt t="65850" x="9001125" y="2393950"/>
          <p14:tracePt t="65867" x="9010650" y="2393950"/>
          <p14:tracePt t="65883" x="9028113" y="2411413"/>
          <p14:tracePt t="65899" x="9055100" y="2411413"/>
          <p14:tracePt t="65916" x="9055100" y="2419350"/>
          <p14:tracePt t="65976" x="9063038" y="2419350"/>
          <p14:tracePt t="65988" x="9072563" y="2428875"/>
          <p14:tracePt t="69448" x="9055100" y="2428875"/>
          <p14:tracePt t="69452" x="8966200" y="2428875"/>
          <p14:tracePt t="69463" x="8840788" y="2428875"/>
          <p14:tracePt t="69480" x="8572500" y="2465388"/>
          <p14:tracePt t="69496" x="8358188" y="2509838"/>
          <p14:tracePt t="69514" x="8197850" y="2554288"/>
          <p14:tracePt t="69531" x="8045450" y="2554288"/>
          <p14:tracePt t="69563" x="7912100" y="2562225"/>
          <p14:tracePt t="69596" x="7769225" y="2589213"/>
          <p14:tracePt t="69630" x="7510463" y="2616200"/>
          <p14:tracePt t="69646" x="7385050" y="2633663"/>
          <p14:tracePt t="69663" x="7277100" y="2652713"/>
          <p14:tracePt t="69680" x="7180263" y="2660650"/>
          <p14:tracePt t="69696" x="7081838" y="2679700"/>
          <p14:tracePt t="69713" x="6965950" y="2697163"/>
          <p14:tracePt t="69730" x="6858000" y="2714625"/>
          <p14:tracePt t="69746" x="6705600" y="2732088"/>
          <p14:tracePt t="69763" x="6643688" y="2741613"/>
          <p14:tracePt t="69780" x="6608763" y="2741613"/>
          <p14:tracePt t="69796" x="6562725" y="2741613"/>
          <p14:tracePt t="69813" x="6537325" y="2741613"/>
          <p14:tracePt t="69830" x="6473825" y="2741613"/>
          <p14:tracePt t="69846" x="6384925" y="2741613"/>
          <p14:tracePt t="69850" x="6340475" y="2732088"/>
          <p14:tracePt t="69863" x="6251575" y="2724150"/>
          <p14:tracePt t="69879" x="6180138" y="2714625"/>
          <p14:tracePt t="69896" x="6126163" y="2687638"/>
          <p14:tracePt t="69914" x="6089650" y="2670175"/>
          <p14:tracePt t="69930" x="6054725" y="2652713"/>
          <p14:tracePt t="69946" x="6027738" y="2643188"/>
          <p14:tracePt t="69963" x="5991225" y="2625725"/>
          <p14:tracePt t="69979" x="5902325" y="2589213"/>
          <p14:tracePt t="69996" x="5875338" y="2571750"/>
          <p14:tracePt t="70013" x="5830888" y="2544763"/>
          <p14:tracePt t="70029" x="5751513" y="2509838"/>
          <p14:tracePt t="70046" x="5661025" y="2482850"/>
          <p14:tracePt t="70063" x="5572125" y="2446338"/>
          <p14:tracePt t="70080" x="5491163" y="2401888"/>
          <p14:tracePt t="70096" x="5446713" y="2384425"/>
          <p14:tracePt t="70113" x="5419725" y="2366963"/>
          <p14:tracePt t="70129" x="5411788" y="2366963"/>
          <p14:tracePt t="70146" x="5402263" y="2357438"/>
          <p14:tracePt t="70164" x="5384800" y="2357438"/>
          <p14:tracePt t="70180" x="5384800" y="2347913"/>
          <p14:tracePt t="70198" x="5375275" y="2347913"/>
          <p14:tracePt t="70213" x="5375275" y="2339975"/>
          <p14:tracePt t="70248" x="5367338" y="2339975"/>
          <p14:tracePt t="70255" x="5367338" y="2330450"/>
          <p14:tracePt t="70263" x="5357813" y="2330450"/>
          <p14:tracePt t="70279" x="5348288" y="2322513"/>
          <p14:tracePt t="70296" x="5330825" y="2322513"/>
          <p14:tracePt t="70313" x="5313363" y="2303463"/>
          <p14:tracePt t="70330" x="5295900" y="2303463"/>
          <p14:tracePt t="70346" x="5295900" y="2295525"/>
          <p14:tracePt t="70411" x="5295900" y="2286000"/>
          <p14:tracePt t="70531" x="5313363" y="2276475"/>
          <p14:tracePt t="70537" x="5322888" y="2276475"/>
          <p14:tracePt t="70546" x="5330825" y="2276475"/>
          <p14:tracePt t="70562" x="5384800" y="2268538"/>
          <p14:tracePt t="70579" x="5438775" y="2268538"/>
          <p14:tracePt t="70596" x="5518150" y="2268538"/>
          <p14:tracePt t="70612" x="5653088" y="2268538"/>
          <p14:tracePt t="70629" x="5697538" y="2268538"/>
          <p14:tracePt t="70646" x="5751513" y="2276475"/>
          <p14:tracePt t="70662" x="5776913" y="2276475"/>
          <p14:tracePt t="70679" x="5803900" y="2295525"/>
          <p14:tracePt t="70696" x="5822950" y="2295525"/>
          <p14:tracePt t="70713" x="5840413" y="2295525"/>
          <p14:tracePt t="70729" x="5848350" y="2295525"/>
          <p14:tracePt t="70746" x="5867400" y="2295525"/>
          <p14:tracePt t="70763" x="5884863" y="2295525"/>
          <p14:tracePt t="70780" x="5919788" y="2295525"/>
          <p14:tracePt t="70795" x="5938838" y="2295525"/>
          <p14:tracePt t="70812" x="5973763" y="2303463"/>
          <p14:tracePt t="70829" x="6000750" y="2312988"/>
          <p14:tracePt t="70845" x="6045200" y="2312988"/>
          <p14:tracePt t="70862" x="6081713" y="2330450"/>
          <p14:tracePt t="70865" x="6099175" y="2330450"/>
          <p14:tracePt t="70879" x="6126163" y="2339975"/>
          <p14:tracePt t="70895" x="6180138" y="2347913"/>
          <p14:tracePt t="70912" x="6215063" y="2357438"/>
          <p14:tracePt t="70929" x="6251575" y="2357438"/>
          <p14:tracePt t="70945" x="6286500" y="2357438"/>
          <p14:tracePt t="70962" x="6330950" y="2357438"/>
          <p14:tracePt t="70979" x="6367463" y="2357438"/>
          <p14:tracePt t="70995" x="6411913" y="2357438"/>
          <p14:tracePt t="71012" x="6456363" y="2339975"/>
          <p14:tracePt t="71029" x="6473825" y="2330450"/>
          <p14:tracePt t="71045" x="6500813" y="2330450"/>
          <p14:tracePt t="71062" x="6518275" y="2312988"/>
          <p14:tracePt t="71079" x="6545263" y="2303463"/>
          <p14:tracePt t="71096" x="6562725" y="2295525"/>
          <p14:tracePt t="71113" x="6599238" y="2276475"/>
          <p14:tracePt t="71128" x="6634163" y="2259013"/>
          <p14:tracePt t="71145" x="6661150" y="2251075"/>
          <p14:tracePt t="71162" x="6680200" y="2241550"/>
          <p14:tracePt t="71179" x="6705600" y="2232025"/>
          <p14:tracePt t="71196" x="6732588" y="2232025"/>
          <p14:tracePt t="71212" x="6742113" y="2232025"/>
          <p14:tracePt t="71229" x="6759575" y="2224088"/>
          <p14:tracePt t="71245" x="6769100" y="2224088"/>
          <p14:tracePt t="71262" x="6777038" y="2224088"/>
          <p14:tracePt t="71280" x="6786563" y="2224088"/>
          <p14:tracePt t="71296" x="6804025" y="2224088"/>
          <p14:tracePt t="71312" x="6823075" y="2224088"/>
          <p14:tracePt t="71329" x="6840538" y="2232025"/>
          <p14:tracePt t="71345" x="6867525" y="2241550"/>
          <p14:tracePt t="71362" x="6884988" y="2251075"/>
          <p14:tracePt t="71365" x="6894513" y="2251075"/>
          <p14:tracePt t="71380" x="6919913" y="2259013"/>
          <p14:tracePt t="71395" x="6938963" y="2268538"/>
          <p14:tracePt t="71412" x="6956425" y="2276475"/>
          <p14:tracePt t="71428" x="6973888" y="2295525"/>
          <p14:tracePt t="71445" x="6983413" y="2303463"/>
          <p14:tracePt t="71462" x="7010400" y="2312988"/>
          <p14:tracePt t="71480" x="7037388" y="2330450"/>
          <p14:tracePt t="71495" x="7054850" y="2339975"/>
          <p14:tracePt t="71512" x="7062788" y="2347913"/>
          <p14:tracePt t="71529" x="7072313" y="2347913"/>
          <p14:tracePt t="71545" x="7089775" y="2357438"/>
          <p14:tracePt t="71561" x="7099300" y="2357438"/>
          <p14:tracePt t="71579" x="7116763" y="2357438"/>
          <p14:tracePt t="71595" x="7143750" y="2357438"/>
          <p14:tracePt t="71611" x="7170738" y="2366963"/>
          <p14:tracePt t="71628" x="7197725" y="2374900"/>
          <p14:tracePt t="71645" x="7215188" y="2374900"/>
          <p14:tracePt t="71661" x="7232650" y="2374900"/>
          <p14:tracePt t="71678" x="7242175" y="2374900"/>
          <p14:tracePt t="71695" x="7269163" y="2374900"/>
          <p14:tracePt t="71711" x="7277100" y="2374900"/>
          <p14:tracePt t="71728" x="7304088" y="2374900"/>
          <p14:tracePt t="71745" x="7323138" y="2374900"/>
          <p14:tracePt t="71761" x="7358063" y="2366963"/>
          <p14:tracePt t="71778" x="7385050" y="2347913"/>
          <p14:tracePt t="71795" x="7419975" y="2347913"/>
          <p14:tracePt t="71811" x="7456488" y="2339975"/>
          <p14:tracePt t="71828" x="7483475" y="2330450"/>
          <p14:tracePt t="71845" x="7491413" y="2330450"/>
          <p14:tracePt t="71861" x="7518400" y="2330450"/>
          <p14:tracePt t="71865" x="7527925" y="2330450"/>
          <p14:tracePt t="71878" x="7537450" y="2330450"/>
          <p14:tracePt t="71895" x="7554913" y="2330450"/>
          <p14:tracePt t="71912" x="7581900" y="2322513"/>
          <p14:tracePt t="71928" x="7616825" y="2312988"/>
          <p14:tracePt t="71945" x="7643813" y="2303463"/>
          <p14:tracePt t="71962" x="7653338" y="2295525"/>
          <p14:tracePt t="71979" x="7661275" y="2295525"/>
          <p14:tracePt t="72012" x="7670800" y="2286000"/>
          <p14:tracePt t="72029" x="7680325" y="2286000"/>
          <p14:tracePt t="72044" x="7697788" y="2286000"/>
          <p14:tracePt t="72061" x="7715250" y="2276475"/>
          <p14:tracePt t="72078" x="7732713" y="2276475"/>
          <p14:tracePt t="72095" x="7742238" y="2268538"/>
          <p14:tracePt t="72111" x="7759700" y="2259013"/>
          <p14:tracePt t="72129" x="7769225" y="2259013"/>
          <p14:tracePt t="72146" x="7804150" y="2241550"/>
          <p14:tracePt t="72161" x="7823200" y="2241550"/>
          <p14:tracePt t="72178" x="7840663" y="2241550"/>
          <p14:tracePt t="72195" x="7848600" y="2232025"/>
          <p14:tracePt t="72211" x="7867650" y="2232025"/>
          <p14:tracePt t="72228" x="7875588" y="2232025"/>
          <p14:tracePt t="72245" x="7885113" y="2232025"/>
          <p14:tracePt t="72261" x="7894638" y="2232025"/>
          <p14:tracePt t="72278" x="7902575" y="2232025"/>
          <p14:tracePt t="72296" x="7912100" y="2232025"/>
          <p14:tracePt t="72355" x="7920038" y="2232025"/>
          <p14:tracePt t="72374" x="7929563" y="2232025"/>
          <p14:tracePt t="72390" x="7939088" y="2232025"/>
          <p14:tracePt t="72396" x="7947025" y="2232025"/>
          <p14:tracePt t="72411" x="7966075" y="2232025"/>
          <p14:tracePt t="72427" x="7983538" y="2232025"/>
          <p14:tracePt t="72444" x="8001000" y="2232025"/>
          <p14:tracePt t="72461" x="8018463" y="2232025"/>
          <p14:tracePt t="72477" x="8027988" y="2232025"/>
          <p14:tracePt t="72494" x="8054975" y="2241550"/>
          <p14:tracePt t="72512" x="8089900" y="2241550"/>
          <p14:tracePt t="72528" x="8108950" y="2251075"/>
          <p14:tracePt t="72544" x="8126413" y="2251075"/>
          <p14:tracePt t="72561" x="8134350" y="2251075"/>
          <p14:tracePt t="72577" x="8143875" y="2251075"/>
          <p14:tracePt t="72594" x="8153400" y="2251075"/>
          <p14:tracePt t="72611" x="8161338" y="2251075"/>
          <p14:tracePt t="72727" x="8170863" y="2251075"/>
          <p14:tracePt t="72747" x="8180388" y="2251075"/>
          <p14:tracePt t="72752" x="8188325" y="2251075"/>
          <p14:tracePt t="72772" x="8197850" y="2251075"/>
          <p14:tracePt t="72795" x="8205788" y="2251075"/>
          <p14:tracePt t="72807" x="8205788" y="2259013"/>
          <p14:tracePt t="72832" x="8215313" y="2259013"/>
          <p14:tracePt t="72839" x="8215313" y="2268538"/>
          <p14:tracePt t="72844" x="8224838" y="2268538"/>
          <p14:tracePt t="72968" x="8232775" y="2276475"/>
          <p14:tracePt t="72989" x="8242300" y="2276475"/>
          <p14:tracePt t="72996" x="8251825" y="2286000"/>
          <p14:tracePt t="73011" x="8286750" y="2295525"/>
          <p14:tracePt t="73027" x="8348663" y="2295525"/>
          <p14:tracePt t="73044" x="8456613" y="2295525"/>
          <p14:tracePt t="73060" x="8589963" y="2268538"/>
          <p14:tracePt t="73077" x="8751888" y="2224088"/>
          <p14:tracePt t="73094" x="8902700" y="2187575"/>
          <p14:tracePt t="73111" x="9037638" y="2170113"/>
          <p14:tracePt t="73128" x="9072563" y="2170113"/>
          <p14:tracePt t="73144" x="9090025" y="2170113"/>
          <p14:tracePt t="73161" x="9099550" y="2170113"/>
          <p14:tracePt t="73213" x="9099550" y="2160588"/>
          <p14:tracePt t="73224" x="9109075" y="2160588"/>
          <p14:tracePt t="73248" x="9117013" y="2160588"/>
          <p14:tracePt t="73270" x="9126538" y="2160588"/>
          <p14:tracePt t="73278" x="9134475" y="2160588"/>
          <p14:tracePt t="73296" x="9144000" y="2160588"/>
          <p14:tracePt t="73302" x="9153525" y="2160588"/>
          <p14:tracePt t="73310" x="9161463" y="2160588"/>
          <p14:tracePt t="73327" x="9180513" y="2160588"/>
          <p14:tracePt t="73343" x="9205913" y="2160588"/>
          <p14:tracePt t="73360" x="9224963" y="2170113"/>
          <p14:tracePt t="73379" x="9251950" y="2187575"/>
          <p14:tracePt t="73393" x="9269413" y="2197100"/>
          <p14:tracePt t="73410" x="9277350" y="2205038"/>
          <p14:tracePt t="73427" x="9304338" y="2214563"/>
          <p14:tracePt t="73443" x="9323388" y="2232025"/>
          <p14:tracePt t="73460" x="9340850" y="2251075"/>
          <p14:tracePt t="73478" x="9367838" y="2268538"/>
          <p14:tracePt t="73494" x="9375775" y="2276475"/>
          <p14:tracePt t="73510" x="9402763" y="2295525"/>
          <p14:tracePt t="73526" x="9429750" y="2303463"/>
          <p14:tracePt t="73543" x="9447213" y="2312988"/>
          <p14:tracePt t="73560" x="9474200" y="2330450"/>
          <p14:tracePt t="73577" x="9501188" y="2347913"/>
          <p14:tracePt t="73595" x="9545638" y="2366963"/>
          <p14:tracePt t="73610" x="9563100" y="2374900"/>
          <p14:tracePt t="73626" x="9582150" y="2384425"/>
          <p14:tracePt t="73643" x="9609138" y="2393950"/>
          <p14:tracePt t="73660" x="9634538" y="2393950"/>
          <p14:tracePt t="73677" x="9644063" y="2393950"/>
          <p14:tracePt t="73693" x="9653588" y="2393950"/>
          <p14:tracePt t="73710" x="9688513" y="2393950"/>
          <p14:tracePt t="73727" x="9698038" y="2393950"/>
          <p14:tracePt t="73743" x="9725025" y="2393950"/>
          <p14:tracePt t="73760" x="9742488" y="2393950"/>
          <p14:tracePt t="73777" x="9786938" y="2411413"/>
          <p14:tracePt t="73793" x="9858375" y="2419350"/>
          <p14:tracePt t="73810" x="9920288" y="2419350"/>
          <p14:tracePt t="73826" x="9991725" y="2419350"/>
          <p14:tracePt t="73843" x="10010775" y="2419350"/>
          <p14:tracePt t="73860" x="10037763" y="2419350"/>
          <p14:tracePt t="73877" x="10055225" y="2419350"/>
          <p14:tracePt t="73893" x="10063163" y="2419350"/>
          <p14:tracePt t="73921" x="10072688" y="2419350"/>
          <p14:tracePt t="73936" x="10090150" y="2419350"/>
          <p14:tracePt t="73943" x="10099675" y="2419350"/>
          <p14:tracePt t="73959" x="10126663" y="2419350"/>
          <p14:tracePt t="73976" x="10144125" y="2419350"/>
          <p14:tracePt t="73993" x="10171113" y="2419350"/>
          <p14:tracePt t="74010" x="10180638" y="2419350"/>
          <p14:tracePt t="74156" x="10188575" y="2419350"/>
          <p14:tracePt t="74171" x="10198100" y="2419350"/>
          <p14:tracePt t="74178" x="10206038" y="2419350"/>
          <p14:tracePt t="74194" x="10233025" y="2419350"/>
          <p14:tracePt t="74210" x="10260013" y="2419350"/>
          <p14:tracePt t="74226" x="10287000" y="2393950"/>
          <p14:tracePt t="74243" x="10367963" y="2374900"/>
          <p14:tracePt t="74260" x="10466388" y="2357438"/>
          <p14:tracePt t="74276" x="10563225" y="2322513"/>
          <p14:tracePt t="74293" x="10661650" y="2295525"/>
          <p14:tracePt t="74310" x="10733088" y="2276475"/>
          <p14:tracePt t="74326" x="10760075" y="2268538"/>
          <p14:tracePt t="74343" x="10769600" y="2268538"/>
          <p14:tracePt t="74482" x="10769600" y="2259013"/>
          <p14:tracePt t="74488" x="10777538" y="2259013"/>
          <p14:tracePt t="74834" x="10787063" y="2251075"/>
          <p14:tracePt t="74845" x="10787063" y="2241550"/>
          <p14:tracePt t="74952" x="10769600" y="2251075"/>
          <p14:tracePt t="74955" x="10715625" y="2276475"/>
          <p14:tracePt t="74965" x="10661650" y="2295525"/>
          <p14:tracePt t="74976" x="10572750" y="2339975"/>
          <p14:tracePt t="74992" x="10260013" y="2411413"/>
          <p14:tracePt t="75026" x="8875713" y="2633663"/>
          <p14:tracePt t="75059" x="7545388" y="2919413"/>
          <p14:tracePt t="75092" x="6983413" y="2955925"/>
          <p14:tracePt t="75109" x="6848475" y="2973388"/>
          <p14:tracePt t="75126" x="6705600" y="2990850"/>
          <p14:tracePt t="75142" x="6599238" y="3009900"/>
          <p14:tracePt t="75160" x="6491288" y="3044825"/>
          <p14:tracePt t="75176" x="6330950" y="3071813"/>
          <p14:tracePt t="75192" x="6161088" y="3098800"/>
          <p14:tracePt t="75209" x="5991225" y="3133725"/>
          <p14:tracePt t="75226" x="5768975" y="3160713"/>
          <p14:tracePt t="75242" x="5670550" y="3187700"/>
          <p14:tracePt t="75258" x="5581650" y="3197225"/>
          <p14:tracePt t="75275" x="5473700" y="3232150"/>
          <p14:tracePt t="75292" x="5375275" y="3268663"/>
          <p14:tracePt t="75309" x="5268913" y="3303588"/>
          <p14:tracePt t="75326" x="5116513" y="3357563"/>
          <p14:tracePt t="75343" x="5037138" y="3384550"/>
          <p14:tracePt t="75358" x="4983163" y="3411538"/>
          <p14:tracePt t="75375" x="4946650" y="3419475"/>
          <p14:tracePt t="75392" x="4902200" y="3429000"/>
          <p14:tracePt t="75409" x="4867275" y="3429000"/>
          <p14:tracePt t="75426" x="4840288" y="3429000"/>
          <p14:tracePt t="75442" x="4795838" y="3438525"/>
          <p14:tracePt t="75459" x="4759325" y="3438525"/>
          <p14:tracePt t="75475" x="4724400" y="3429000"/>
          <p14:tracePt t="75492" x="4705350" y="3402013"/>
          <p14:tracePt t="75509" x="4687888" y="3375025"/>
          <p14:tracePt t="75525" x="4679950" y="3340100"/>
          <p14:tracePt t="75542" x="4670425" y="3303588"/>
          <p14:tracePt t="75558" x="4679950" y="3259138"/>
          <p14:tracePt t="75575" x="4705350" y="3224213"/>
          <p14:tracePt t="75592" x="4732338" y="3205163"/>
          <p14:tracePt t="75608" x="4803775" y="3170238"/>
          <p14:tracePt t="75625" x="4902200" y="3125788"/>
          <p14:tracePt t="75642" x="5010150" y="3081338"/>
          <p14:tracePt t="75659" x="5099050" y="3054350"/>
          <p14:tracePt t="75675" x="5153025" y="3036888"/>
          <p14:tracePt t="75692" x="5180013" y="3036888"/>
          <p14:tracePt t="75751" x="5187950" y="3036888"/>
          <p14:tracePt t="75757" x="5205413" y="3036888"/>
          <p14:tracePt t="75765" x="5214938" y="3036888"/>
          <p14:tracePt t="75775" x="5224463" y="3036888"/>
          <p14:tracePt t="75792" x="5268913" y="3036888"/>
          <p14:tracePt t="75808" x="5286375" y="3036888"/>
          <p14:tracePt t="75826" x="5313363" y="3036888"/>
          <p14:tracePt t="75842" x="5322888" y="3036888"/>
          <p14:tracePt t="75906" x="5322888" y="3027363"/>
          <p14:tracePt t="75911" x="5330825" y="3017838"/>
          <p14:tracePt t="75925" x="5340350" y="3017838"/>
          <p14:tracePt t="75942" x="5348288" y="3000375"/>
          <p14:tracePt t="75958" x="5357813" y="2982913"/>
          <p14:tracePt t="75975" x="5367338" y="2973388"/>
          <p14:tracePt t="75992" x="5375275" y="2955925"/>
          <p14:tracePt t="76008" x="5375275" y="2946400"/>
          <p14:tracePt t="76026" x="5394325" y="2919413"/>
          <p14:tracePt t="76043" x="5411788" y="2911475"/>
          <p14:tracePt t="76059" x="5429250" y="2901950"/>
          <p14:tracePt t="76075" x="5456238" y="2884488"/>
          <p14:tracePt t="76091" x="5473700" y="2867025"/>
          <p14:tracePt t="76108" x="5500688" y="2847975"/>
          <p14:tracePt t="76125" x="5527675" y="2822575"/>
          <p14:tracePt t="76142" x="5562600" y="2786063"/>
          <p14:tracePt t="76159" x="5589588" y="2768600"/>
          <p14:tracePt t="76174" x="5599113" y="2759075"/>
          <p14:tracePt t="76191" x="5608638" y="2751138"/>
          <p14:tracePt t="76264" x="5608638" y="2741613"/>
          <p14:tracePt t="76285" x="5608638" y="2732088"/>
          <p14:tracePt t="76291" x="5616575" y="2732088"/>
          <p14:tracePt t="76306" x="5616575" y="2724150"/>
          <p14:tracePt t="76343" x="5616575" y="2714625"/>
          <p14:tracePt t="76550" x="5634038" y="2714625"/>
          <p14:tracePt t="76557" x="5634038" y="2705100"/>
          <p14:tracePt t="76566" x="5643563" y="2705100"/>
          <p14:tracePt t="76575" x="5661025" y="2697163"/>
          <p14:tracePt t="76591" x="5680075" y="2687638"/>
          <p14:tracePt t="76608" x="5697538" y="2687638"/>
          <p14:tracePt t="76624" x="5715000" y="2679700"/>
          <p14:tracePt t="76786" x="5705475" y="2679700"/>
          <p14:tracePt t="76793" x="5688013" y="2679700"/>
          <p14:tracePt t="76809" x="5680075" y="2679700"/>
          <p14:tracePt t="76824" x="5670550" y="2679700"/>
          <p14:tracePt t="76848" x="5670550" y="2687638"/>
          <p14:tracePt t="76940" x="5670550" y="2697163"/>
          <p14:tracePt t="76950" x="5680075" y="2705100"/>
          <p14:tracePt t="76957" x="5688013" y="2724150"/>
          <p14:tracePt t="76974" x="5724525" y="2751138"/>
          <p14:tracePt t="76991" x="5776913" y="2768600"/>
          <p14:tracePt t="77007" x="5830888" y="2776538"/>
          <p14:tracePt t="77025" x="5875338" y="2786063"/>
          <p14:tracePt t="77057" x="5884863" y="2786063"/>
          <p14:tracePt t="77095" x="5884863" y="2776538"/>
          <p14:tracePt t="77109" x="5884863" y="2768600"/>
          <p14:tracePt t="77117" x="5884863" y="2759075"/>
          <p14:tracePt t="77133" x="5884863" y="2741613"/>
          <p14:tracePt t="77149" x="5875338" y="2724150"/>
          <p14:tracePt t="77157" x="5867400" y="2724150"/>
          <p14:tracePt t="77174" x="5840413" y="2714625"/>
          <p14:tracePt t="77190" x="5822950" y="2714625"/>
          <p14:tracePt t="77207" x="5786438" y="2714625"/>
          <p14:tracePt t="77223" x="5768975" y="2714625"/>
          <p14:tracePt t="77241" x="5732463" y="2714625"/>
          <p14:tracePt t="77257" x="5724525" y="2714625"/>
          <p14:tracePt t="77273" x="5715000" y="2724150"/>
          <p14:tracePt t="77291" x="5715000" y="2732088"/>
          <p14:tracePt t="77307" x="5705475" y="2732088"/>
          <p14:tracePt t="77323" x="5697538" y="2732088"/>
          <p14:tracePt t="77340" x="5697538" y="2741613"/>
          <p14:tracePt t="77357" x="5697538" y="2751138"/>
          <p14:tracePt t="77394" x="5697538" y="2759075"/>
          <p14:tracePt t="77505" x="5705475" y="2759075"/>
          <p14:tracePt t="77523" x="5705475" y="2751138"/>
          <p14:tracePt t="77856" x="5715000" y="2751138"/>
          <p14:tracePt t="77863" x="5751513" y="2776538"/>
          <p14:tracePt t="77873" x="5803900" y="2803525"/>
          <p14:tracePt t="77890" x="5956300" y="2847975"/>
          <p14:tracePt t="77907" x="6143625" y="2867025"/>
          <p14:tracePt t="77923" x="6313488" y="2874963"/>
          <p14:tracePt t="77957" x="6626225" y="2795588"/>
          <p14:tracePt t="77991" x="6751638" y="2732088"/>
          <p14:tracePt t="78023" x="6786563" y="2714625"/>
          <p14:tracePt t="78106" x="6786563" y="2705100"/>
          <p14:tracePt t="78115" x="6777038" y="2705100"/>
          <p14:tracePt t="78356" x="6769100" y="2705100"/>
          <p14:tracePt t="78377" x="6759575" y="2705100"/>
          <p14:tracePt t="78432" x="6742113" y="2714625"/>
          <p14:tracePt t="78448" x="6732588" y="2714625"/>
          <p14:tracePt t="78465" x="6724650" y="2714625"/>
          <p14:tracePt t="78484" x="6715125" y="2714625"/>
          <p14:tracePt t="78506" x="6705600" y="2714625"/>
          <p14:tracePt t="78580" x="6697663" y="2714625"/>
          <p14:tracePt t="78587" x="6688138" y="2714625"/>
          <p14:tracePt t="78596" x="6680200" y="2705100"/>
          <p14:tracePt t="78606" x="6670675" y="2705100"/>
          <p14:tracePt t="78623" x="6653213" y="2697163"/>
          <p14:tracePt t="78639" x="6626225" y="2697163"/>
          <p14:tracePt t="78656" x="6599238" y="2697163"/>
          <p14:tracePt t="78673" x="6572250" y="2687638"/>
          <p14:tracePt t="78690" x="6554788" y="2687638"/>
          <p14:tracePt t="78706" x="6537325" y="2687638"/>
          <p14:tracePt t="78722" x="6510338" y="2687638"/>
          <p14:tracePt t="78739" x="6500813" y="2687638"/>
          <p14:tracePt t="78757" x="6473825" y="2687638"/>
          <p14:tracePt t="78773" x="6438900" y="2687638"/>
          <p14:tracePt t="78789" x="6419850" y="2687638"/>
          <p14:tracePt t="78805" x="6402388" y="2687638"/>
          <p14:tracePt t="78822" x="6375400" y="2687638"/>
          <p14:tracePt t="78839" x="6357938" y="2687638"/>
          <p14:tracePt t="78857" x="6330950" y="2687638"/>
          <p14:tracePt t="78873" x="6313488" y="2687638"/>
          <p14:tracePt t="78889" x="6303963" y="2687638"/>
          <p14:tracePt t="78907" x="6296025" y="2687638"/>
          <p14:tracePt t="79085" x="6303963" y="2687638"/>
          <p14:tracePt t="79090" x="6313488" y="2687638"/>
          <p14:tracePt t="79108" x="6330950" y="2679700"/>
          <p14:tracePt t="79122" x="6357938" y="2660650"/>
          <p14:tracePt t="79139" x="6375400" y="2643188"/>
          <p14:tracePt t="79156" x="6402388" y="2625725"/>
          <p14:tracePt t="79172" x="6429375" y="2608263"/>
          <p14:tracePt t="79190" x="6465888" y="2598738"/>
          <p14:tracePt t="79207" x="6483350" y="2589213"/>
          <p14:tracePt t="79222" x="6537325" y="2581275"/>
          <p14:tracePt t="79238" x="6599238" y="2581275"/>
          <p14:tracePt t="79255" x="6653213" y="2581275"/>
          <p14:tracePt t="79272" x="6680200" y="2581275"/>
          <p14:tracePt t="79289" x="6705600" y="2581275"/>
          <p14:tracePt t="79305" x="6732588" y="2589213"/>
          <p14:tracePt t="79322" x="6742113" y="2589213"/>
          <p14:tracePt t="79431" x="6742113" y="2598738"/>
          <p14:tracePt t="79442" x="6751638" y="2608263"/>
          <p14:tracePt t="79459" x="6751638" y="2616200"/>
          <p14:tracePt t="79466" x="6751638" y="2625725"/>
          <p14:tracePt t="79474" x="6751638" y="2633663"/>
          <p14:tracePt t="79489" x="6751638" y="2643188"/>
          <p14:tracePt t="79505" x="6759575" y="2652713"/>
          <p14:tracePt t="79604" x="6759575" y="2660650"/>
          <p14:tracePt t="79628" x="6769100" y="2670175"/>
          <p14:tracePt t="79654" x="6777038" y="2679700"/>
          <p14:tracePt t="79658" x="6786563" y="2679700"/>
          <p14:tracePt t="79674" x="6796088" y="2679700"/>
          <p14:tracePt t="79689" x="6804025" y="2679700"/>
          <p14:tracePt t="79705" x="6831013" y="2687638"/>
          <p14:tracePt t="79723" x="6858000" y="2687638"/>
          <p14:tracePt t="79738" x="6884988" y="2697163"/>
          <p14:tracePt t="79756" x="6902450" y="2697163"/>
          <p14:tracePt t="79772" x="6929438" y="2697163"/>
          <p14:tracePt t="79789" x="6956425" y="2714625"/>
          <p14:tracePt t="79806" x="7018338" y="2724150"/>
          <p14:tracePt t="79821" x="7072313" y="2724150"/>
          <p14:tracePt t="79838" x="7126288" y="2732088"/>
          <p14:tracePt t="79855" x="7205663" y="2751138"/>
          <p14:tracePt t="79872" x="7304088" y="2759075"/>
          <p14:tracePt t="79888" x="7402513" y="2759075"/>
          <p14:tracePt t="79891" x="7456488" y="2759075"/>
          <p14:tracePt t="79906" x="7572375" y="2759075"/>
          <p14:tracePt t="79921" x="7626350" y="2759075"/>
          <p14:tracePt t="79938" x="7759700" y="2759075"/>
          <p14:tracePt t="79955" x="7796213" y="2751138"/>
          <p14:tracePt t="79973" x="7831138" y="2741613"/>
          <p14:tracePt t="79988" x="7848600" y="2741613"/>
          <p14:tracePt t="80005" x="7885113" y="2724150"/>
          <p14:tracePt t="80022" x="7920038" y="2724150"/>
          <p14:tracePt t="80038" x="7947025" y="2724150"/>
          <p14:tracePt t="80055" x="7983538" y="2714625"/>
          <p14:tracePt t="80072" x="8054975" y="2714625"/>
          <p14:tracePt t="80088" x="8134350" y="2724150"/>
          <p14:tracePt t="80105" x="8286750" y="2724150"/>
          <p14:tracePt t="80122" x="8358188" y="2714625"/>
          <p14:tracePt t="80138" x="8394700" y="2705100"/>
          <p14:tracePt t="80154" x="8420100" y="2697163"/>
          <p14:tracePt t="80172" x="8429625" y="2687638"/>
          <p14:tracePt t="80207" x="8439150" y="2687638"/>
          <p14:tracePt t="80221" x="8447088" y="2687638"/>
          <p14:tracePt t="80238" x="8466138" y="2697163"/>
          <p14:tracePt t="80254" x="8491538" y="2705100"/>
          <p14:tracePt t="80271" x="8510588" y="2724150"/>
          <p14:tracePt t="80288" x="8545513" y="2732088"/>
          <p14:tracePt t="80304" x="8572500" y="2741613"/>
          <p14:tracePt t="80321" x="8599488" y="2741613"/>
          <p14:tracePt t="80338" x="8616950" y="2741613"/>
          <p14:tracePt t="80354" x="8643938" y="2741613"/>
          <p14:tracePt t="80371" x="8661400" y="2741613"/>
          <p14:tracePt t="80388" x="8688388" y="2741613"/>
          <p14:tracePt t="80406" x="8724900" y="2741613"/>
          <p14:tracePt t="80421" x="8742363" y="2741613"/>
          <p14:tracePt t="80438" x="8759825" y="2741613"/>
          <p14:tracePt t="80454" x="8777288" y="2741613"/>
          <p14:tracePt t="80471" x="8786813" y="2741613"/>
          <p14:tracePt t="80488" x="8813800" y="2724150"/>
          <p14:tracePt t="80505" x="8831263" y="2714625"/>
          <p14:tracePt t="80522" x="8902700" y="2687638"/>
          <p14:tracePt t="80537" x="8947150" y="2670175"/>
          <p14:tracePt t="80554" x="8974138" y="2660650"/>
          <p14:tracePt t="80571" x="9001125" y="2652713"/>
          <p14:tracePt t="80588" x="9018588" y="2652713"/>
          <p14:tracePt t="80606" x="9045575" y="2652713"/>
          <p14:tracePt t="80622" x="9090025" y="2652713"/>
          <p14:tracePt t="80637" x="9144000" y="2652713"/>
          <p14:tracePt t="80654" x="9188450" y="2633663"/>
          <p14:tracePt t="80671" x="9215438" y="2625725"/>
          <p14:tracePt t="80688" x="9242425" y="2616200"/>
          <p14:tracePt t="80704" x="9251950" y="2616200"/>
          <p14:tracePt t="80797" x="9259888" y="2616200"/>
          <p14:tracePt t="80802" x="9286875" y="2616200"/>
          <p14:tracePt t="80811" x="9296400" y="2616200"/>
          <p14:tracePt t="80821" x="9304338" y="2616200"/>
          <p14:tracePt t="80838" x="9340850" y="2625725"/>
          <p14:tracePt t="80854" x="9358313" y="2633663"/>
          <p14:tracePt t="80872" x="9402763" y="2660650"/>
          <p14:tracePt t="80888" x="9429750" y="2660650"/>
          <p14:tracePt t="80904" x="9456738" y="2670175"/>
          <p14:tracePt t="80920" x="9474200" y="2679700"/>
          <p14:tracePt t="80937" x="9501188" y="2679700"/>
          <p14:tracePt t="80954" x="9510713" y="2679700"/>
          <p14:tracePt t="80970" x="9518650" y="2679700"/>
          <p14:tracePt t="80988" x="9528175" y="2679700"/>
          <p14:tracePt t="81004" x="9537700" y="2687638"/>
          <p14:tracePt t="81021" x="9545638" y="2687638"/>
          <p14:tracePt t="81037" x="9555163" y="2687638"/>
          <p14:tracePt t="81151" x="9563100" y="2697163"/>
          <p14:tracePt t="81171" x="9572625" y="2697163"/>
          <p14:tracePt t="81221" x="9572625" y="2705100"/>
          <p14:tracePt t="81244" x="9582150" y="2714625"/>
          <p14:tracePt t="81320" x="9582150" y="2724150"/>
          <p14:tracePt t="81810" x="9582150" y="2732088"/>
          <p14:tracePt t="81852" x="9590088" y="2732088"/>
          <p14:tracePt t="81859" x="9590088" y="2741613"/>
          <p14:tracePt t="81875" x="9590088" y="2751138"/>
          <p14:tracePt t="81887" x="9599613" y="2751138"/>
          <p14:tracePt t="81904" x="9634538" y="2759075"/>
          <p14:tracePt t="81937" x="9742488" y="2759075"/>
          <p14:tracePt t="81971" x="9902825" y="2751138"/>
          <p14:tracePt t="82003" x="9956800" y="2741613"/>
          <p14:tracePt t="82020" x="9983788" y="2741613"/>
          <p14:tracePt t="82036" x="9991725" y="2741613"/>
          <p14:tracePt t="82138" x="9974263" y="2741613"/>
          <p14:tracePt t="82145" x="9947275" y="2751138"/>
          <p14:tracePt t="82154" x="9894888" y="2768600"/>
          <p14:tracePt t="82170" x="9725025" y="2803525"/>
          <p14:tracePt t="82187" x="9385300" y="2847975"/>
          <p14:tracePt t="82203" x="8848725" y="2928938"/>
          <p14:tracePt t="82220" x="8170863" y="3017838"/>
          <p14:tracePt t="82236" x="7466013" y="3116263"/>
          <p14:tracePt t="82253" x="6518275" y="3205163"/>
          <p14:tracePt t="82269" x="6037263" y="3259138"/>
          <p14:tracePt t="82286" x="5626100" y="3303588"/>
          <p14:tracePt t="82303" x="5394325" y="3340100"/>
          <p14:tracePt t="82320" x="5160963" y="3394075"/>
          <p14:tracePt t="82337" x="4965700" y="3455988"/>
          <p14:tracePt t="82353" x="4759325" y="3544888"/>
          <p14:tracePt t="82370" x="4473575" y="3643313"/>
          <p14:tracePt t="82386" x="4303713" y="3705225"/>
          <p14:tracePt t="82403" x="4143375" y="3741738"/>
          <p14:tracePt t="82419" x="3973513" y="3776663"/>
          <p14:tracePt t="82424" x="3894138" y="3795713"/>
          <p14:tracePt t="82436" x="3822700" y="3813175"/>
          <p14:tracePt t="82453" x="3697288" y="3848100"/>
          <p14:tracePt t="82470" x="3465513" y="3911600"/>
          <p14:tracePt t="82487" x="3286125" y="3929063"/>
          <p14:tracePt t="82503" x="3098800" y="3956050"/>
          <p14:tracePt t="82519" x="2919413" y="3983038"/>
          <p14:tracePt t="82536" x="2768600" y="4000500"/>
          <p14:tracePt t="82552" x="2625725" y="4027488"/>
          <p14:tracePt t="82569" x="2517775" y="4044950"/>
          <p14:tracePt t="82586" x="2374900" y="4062413"/>
          <p14:tracePt t="82602" x="2312988" y="4062413"/>
          <p14:tracePt t="82619" x="2276475" y="4062413"/>
          <p14:tracePt t="82636" x="2241550" y="4062413"/>
          <p14:tracePt t="82653" x="2214563" y="4044950"/>
          <p14:tracePt t="82669" x="2197100" y="4037013"/>
          <p14:tracePt t="82686" x="2160588" y="4000500"/>
          <p14:tracePt t="82702" x="2133600" y="3973513"/>
          <p14:tracePt t="82719" x="2108200" y="3946525"/>
          <p14:tracePt t="82736" x="2089150" y="3919538"/>
          <p14:tracePt t="82753" x="2062163" y="3884613"/>
          <p14:tracePt t="82770" x="2027238" y="3848100"/>
          <p14:tracePt t="82787" x="2009775" y="3822700"/>
          <p14:tracePt t="82803" x="1982788" y="3803650"/>
          <p14:tracePt t="82819" x="1965325" y="3776663"/>
          <p14:tracePt t="82836" x="1938338" y="3741738"/>
          <p14:tracePt t="82853" x="1919288" y="3714750"/>
          <p14:tracePt t="82869" x="1911350" y="3697288"/>
          <p14:tracePt t="82886" x="1893888" y="3660775"/>
          <p14:tracePt t="82903" x="1893888" y="3643313"/>
          <p14:tracePt t="82919" x="1884363" y="3608388"/>
          <p14:tracePt t="82936" x="1874838" y="3581400"/>
          <p14:tracePt t="82953" x="1857375" y="3536950"/>
          <p14:tracePt t="82969" x="1857375" y="3500438"/>
          <p14:tracePt t="82985" x="1857375" y="3473450"/>
          <p14:tracePt t="83003" x="1857375" y="3446463"/>
          <p14:tracePt t="83019" x="1857375" y="3419475"/>
          <p14:tracePt t="83035" x="1857375" y="3394075"/>
          <p14:tracePt t="83052" x="1857375" y="3375025"/>
          <p14:tracePt t="83069" x="1857375" y="3348038"/>
          <p14:tracePt t="83085" x="1857375" y="3330575"/>
          <p14:tracePt t="83103" x="1857375" y="3313113"/>
          <p14:tracePt t="83119" x="1857375" y="3286125"/>
          <p14:tracePt t="83135" x="1857375" y="3276600"/>
          <p14:tracePt t="83152" x="1857375" y="3268663"/>
          <p14:tracePt t="83169" x="1857375" y="3241675"/>
          <p14:tracePt t="83186" x="1857375" y="3224213"/>
          <p14:tracePt t="83202" x="1857375" y="3205163"/>
          <p14:tracePt t="83219" x="1857375" y="3179763"/>
          <p14:tracePt t="83235" x="1857375" y="3170238"/>
          <p14:tracePt t="83252" x="1857375" y="3152775"/>
          <p14:tracePt t="94298" x="1857375" y="3143250"/>
          <p14:tracePt t="94321" x="1847850" y="3143250"/>
          <p14:tracePt t="94329" x="1839913" y="3143250"/>
          <p14:tracePt t="94337" x="1822450" y="3133725"/>
          <p14:tracePt t="94346" x="1812925" y="3133725"/>
          <p14:tracePt t="94360" x="1785938" y="3125788"/>
          <p14:tracePt t="94376" x="1758950" y="3125788"/>
          <p14:tracePt t="94410" x="1751013" y="3116263"/>
          <p14:tracePt t="94521" x="1758950" y="3116263"/>
          <p14:tracePt t="94529" x="1795463" y="3133725"/>
          <p14:tracePt t="94537" x="1847850" y="3152775"/>
          <p14:tracePt t="94545" x="1893888" y="3170238"/>
          <p14:tracePt t="94559" x="1973263" y="3187700"/>
          <p14:tracePt t="94576" x="2224088" y="3241675"/>
          <p14:tracePt t="94593" x="2455863" y="3251200"/>
          <p14:tracePt t="94609" x="2687638" y="3251200"/>
          <p14:tracePt t="94626" x="2955925" y="3224213"/>
          <p14:tracePt t="94643" x="3179763" y="3224213"/>
          <p14:tracePt t="94661" x="3446463" y="3224213"/>
          <p14:tracePt t="94677" x="3571875" y="3205163"/>
          <p14:tracePt t="94693" x="3670300" y="3179763"/>
          <p14:tracePt t="94710" x="3751263" y="3143250"/>
          <p14:tracePt t="94726" x="3822700" y="3116263"/>
          <p14:tracePt t="94743" x="3902075" y="3071813"/>
          <p14:tracePt t="94759" x="3973513" y="3044825"/>
          <p14:tracePt t="94777" x="4044950" y="3009900"/>
          <p14:tracePt t="94793" x="4081463" y="2990850"/>
          <p14:tracePt t="94809" x="4116388" y="2965450"/>
          <p14:tracePt t="94826" x="4143375" y="2946400"/>
          <p14:tracePt t="94843" x="4170363" y="2919413"/>
          <p14:tracePt t="94860" x="4179888" y="2911475"/>
          <p14:tracePt t="95392" x="4197350" y="2911475"/>
          <p14:tracePt t="95399" x="4205288" y="2938463"/>
          <p14:tracePt t="95409" x="4241800" y="2955925"/>
          <p14:tracePt t="95426" x="4330700" y="2990850"/>
          <p14:tracePt t="95443" x="4446588" y="3027363"/>
          <p14:tracePt t="95459" x="4581525" y="3062288"/>
          <p14:tracePt t="95476" x="4894263" y="3098800"/>
          <p14:tracePt t="95509" x="5367338" y="3081338"/>
          <p14:tracePt t="95542" x="5786438" y="3000375"/>
          <p14:tracePt t="95575" x="6081713" y="2955925"/>
          <p14:tracePt t="95592" x="6296025" y="2928938"/>
          <p14:tracePt t="95609" x="6429375" y="2911475"/>
          <p14:tracePt t="95625" x="6545263" y="2894013"/>
          <p14:tracePt t="95643" x="6643688" y="2884488"/>
          <p14:tracePt t="95659" x="6742113" y="2867025"/>
          <p14:tracePt t="95675" x="6840538" y="2867025"/>
          <p14:tracePt t="95693" x="6929438" y="2857500"/>
          <p14:tracePt t="95709" x="6973888" y="2857500"/>
          <p14:tracePt t="95725" x="7010400" y="2867025"/>
          <p14:tracePt t="95742" x="7062788" y="2894013"/>
          <p14:tracePt t="95759" x="7134225" y="2919413"/>
          <p14:tracePt t="95775" x="7188200" y="2938463"/>
          <p14:tracePt t="95792" x="7242175" y="2955925"/>
          <p14:tracePt t="95810" x="7313613" y="2982913"/>
          <p14:tracePt t="95825" x="7375525" y="3017838"/>
          <p14:tracePt t="95842" x="7419975" y="3027363"/>
          <p14:tracePt t="95858" x="7456488" y="3044825"/>
          <p14:tracePt t="95875" x="7483475" y="3062288"/>
          <p14:tracePt t="95892" x="7554913" y="3071813"/>
          <p14:tracePt t="95909" x="7634288" y="3108325"/>
          <p14:tracePt t="95925" x="7680325" y="3125788"/>
          <p14:tracePt t="95942" x="7697788" y="3143250"/>
          <p14:tracePt t="95975" x="7697788" y="3152775"/>
          <p14:tracePt t="98089" x="7697788" y="3143250"/>
          <p14:tracePt t="98097" x="7661275" y="3108325"/>
          <p14:tracePt t="98107" x="7626350" y="3071813"/>
          <p14:tracePt t="98124" x="7537450" y="3000375"/>
          <p14:tracePt t="98140" x="7429500" y="2928938"/>
          <p14:tracePt t="98157" x="7313613" y="2894013"/>
          <p14:tracePt t="98173" x="7126288" y="2874963"/>
          <p14:tracePt t="98190" x="7027863" y="2894013"/>
          <p14:tracePt t="98223" x="6759575" y="2946400"/>
          <p14:tracePt t="98257" x="6242050" y="3044825"/>
          <p14:tracePt t="98290" x="5776913" y="3133725"/>
          <p14:tracePt t="98306" x="5608638" y="3197225"/>
          <p14:tracePt t="98323" x="5465763" y="3259138"/>
          <p14:tracePt t="98340" x="5313363" y="3340100"/>
          <p14:tracePt t="98357" x="5160963" y="3438525"/>
          <p14:tracePt t="98374" x="4919663" y="3554413"/>
          <p14:tracePt t="98390" x="4795838" y="3598863"/>
          <p14:tracePt t="98406" x="4697413" y="3633788"/>
          <p14:tracePt t="98423" x="4633913" y="3660775"/>
          <p14:tracePt t="98440" x="4608513" y="3687763"/>
          <p14:tracePt t="98457" x="4589463" y="3697288"/>
          <p14:tracePt t="98474" x="4545013" y="3732213"/>
          <p14:tracePt t="98490" x="4518025" y="3751263"/>
          <p14:tracePt t="98506" x="4483100" y="3776663"/>
          <p14:tracePt t="98523" x="4438650" y="3795713"/>
          <p14:tracePt t="98540" x="4357688" y="3813175"/>
          <p14:tracePt t="98556" x="4286250" y="3840163"/>
          <p14:tracePt t="98573" x="4224338" y="3848100"/>
          <p14:tracePt t="98590" x="4187825" y="3875088"/>
          <p14:tracePt t="98606" x="4170363" y="3875088"/>
          <p14:tracePt t="98623" x="4160838" y="3875088"/>
          <p14:tracePt t="98640" x="4152900" y="3875088"/>
          <p14:tracePt t="98656" x="4133850" y="3875088"/>
          <p14:tracePt t="98673" x="4098925" y="3867150"/>
          <p14:tracePt t="98690" x="3973513" y="3803650"/>
          <p14:tracePt t="98706" x="3867150" y="3705225"/>
          <p14:tracePt t="98723" x="3759200" y="3608388"/>
          <p14:tracePt t="98740" x="3660775" y="3509963"/>
          <p14:tracePt t="98756" x="3589338" y="3419475"/>
          <p14:tracePt t="98773" x="3509963" y="3348038"/>
          <p14:tracePt t="98790" x="3446463" y="3259138"/>
          <p14:tracePt t="98807" x="3340100" y="3143250"/>
          <p14:tracePt t="98823" x="3295650" y="3089275"/>
          <p14:tracePt t="98839" x="3276600" y="3062288"/>
          <p14:tracePt t="98856" x="3251200" y="3036888"/>
          <p14:tracePt t="98873" x="3232150" y="3017838"/>
          <p14:tracePt t="98890" x="3224213" y="3009900"/>
          <p14:tracePt t="98906" x="3214688" y="3009900"/>
          <p14:tracePt t="99026" x="3224213" y="3009900"/>
          <p14:tracePt t="99047" x="3232150" y="3009900"/>
          <p14:tracePt t="99851" x="3232150" y="3000375"/>
          <p14:tracePt t="99872" x="3224213" y="3000375"/>
          <p14:tracePt t="99905" x="3214688" y="3000375"/>
          <p14:tracePt t="99945" x="3205163" y="3000375"/>
          <p14:tracePt t="99953" x="3197225" y="3000375"/>
          <p14:tracePt t="99967" x="3187700" y="3000375"/>
          <p14:tracePt t="99989" x="3160713" y="3009900"/>
          <p14:tracePt t="100022" x="3071813" y="3081338"/>
          <p14:tracePt t="100038" x="3017838" y="3143250"/>
          <p14:tracePt t="100055" x="2973388" y="3205163"/>
          <p14:tracePt t="100072" x="2928938" y="3251200"/>
          <p14:tracePt t="100089" x="2901950" y="3286125"/>
          <p14:tracePt t="100105" x="2874963" y="3322638"/>
          <p14:tracePt t="100122" x="2830513" y="3394075"/>
          <p14:tracePt t="100138" x="2795588" y="3465513"/>
          <p14:tracePt t="100155" x="2751138" y="3562350"/>
          <p14:tracePt t="100172" x="2714625" y="3679825"/>
          <p14:tracePt t="100189" x="2687638" y="3830638"/>
          <p14:tracePt t="100205" x="2670175" y="3938588"/>
          <p14:tracePt t="100222" x="2670175" y="4081463"/>
          <p14:tracePt t="100238" x="2670175" y="4152900"/>
          <p14:tracePt t="100255" x="2670175" y="4214813"/>
          <p14:tracePt t="100271" x="2679700" y="4259263"/>
          <p14:tracePt t="100288" x="2687638" y="4303713"/>
          <p14:tracePt t="100305" x="2697163" y="4340225"/>
          <p14:tracePt t="100322" x="2697163" y="4375150"/>
          <p14:tracePt t="100338" x="2697163" y="4384675"/>
          <p14:tracePt t="100355" x="2697163" y="4394200"/>
          <p14:tracePt t="100372" x="2697163" y="4411663"/>
          <p14:tracePt t="100405" x="2697163" y="4429125"/>
          <p14:tracePt t="100421" x="2697163" y="4438650"/>
          <p14:tracePt t="100438" x="2697163" y="4446588"/>
          <p14:tracePt t="100455" x="2697163" y="4473575"/>
          <p14:tracePt t="100471" x="2687638" y="4483100"/>
          <p14:tracePt t="100488" x="2687638" y="4500563"/>
          <p14:tracePt t="100505" x="2687638" y="4510088"/>
          <p14:tracePt t="100631" x="2679700" y="4510088"/>
          <p14:tracePt t="100648" x="2670175" y="4456113"/>
          <p14:tracePt t="100659" x="2652713" y="4375150"/>
          <p14:tracePt t="100671" x="2633663" y="4232275"/>
          <p14:tracePt t="100688" x="2625725" y="4071938"/>
          <p14:tracePt t="100705" x="2598738" y="3929063"/>
          <p14:tracePt t="100721" x="2581275" y="3822700"/>
          <p14:tracePt t="100738" x="2562225" y="3714750"/>
          <p14:tracePt t="100755" x="2554288" y="3633788"/>
          <p14:tracePt t="100771" x="2536825" y="3500438"/>
          <p14:tracePt t="100789" x="2527300" y="3455988"/>
          <p14:tracePt t="100805" x="2517775" y="3419475"/>
          <p14:tracePt t="100821" x="2517775" y="3402013"/>
          <p14:tracePt t="100838" x="2517775" y="3394075"/>
          <p14:tracePt t="100855" x="2517775" y="3384550"/>
          <p14:tracePt t="100872" x="2517775" y="3375025"/>
          <p14:tracePt t="100891" x="2517775" y="3367088"/>
          <p14:tracePt t="100905" x="2517775" y="3357563"/>
          <p14:tracePt t="100921" x="2517775" y="3348038"/>
          <p14:tracePt t="100938" x="2517775" y="3322638"/>
          <p14:tracePt t="100954" x="2527300" y="3303588"/>
          <p14:tracePt t="100971" x="2544763" y="3276600"/>
          <p14:tracePt t="100987" x="2571750" y="3251200"/>
          <p14:tracePt t="101005" x="2598738" y="3197225"/>
          <p14:tracePt t="101021" x="2660650" y="3116263"/>
          <p14:tracePt t="101039" x="2751138" y="2982913"/>
          <p14:tracePt t="101055" x="2822575" y="2874963"/>
          <p14:tracePt t="101071" x="2919413" y="2795588"/>
          <p14:tracePt t="101087" x="3036888" y="2679700"/>
          <p14:tracePt t="101104" x="3179763" y="2581275"/>
          <p14:tracePt t="101121" x="3330575" y="2473325"/>
          <p14:tracePt t="101139" x="3554413" y="2312988"/>
          <p14:tracePt t="101155" x="3697288" y="2214563"/>
          <p14:tracePt t="101171" x="3803650" y="2143125"/>
          <p14:tracePt t="101187" x="3884613" y="2071688"/>
          <p14:tracePt t="101204" x="3990975" y="2000250"/>
          <p14:tracePt t="101221" x="4089400" y="1946275"/>
          <p14:tracePt t="101238" x="4224338" y="1893888"/>
          <p14:tracePt t="101256" x="4268788" y="1866900"/>
          <p14:tracePt t="101271" x="4313238" y="1839913"/>
          <p14:tracePt t="101288" x="4340225" y="1822450"/>
          <p14:tracePt t="101304" x="4357688" y="1803400"/>
          <p14:tracePt t="101321" x="4384675" y="1785938"/>
          <p14:tracePt t="101337" x="4411663" y="1768475"/>
          <p14:tracePt t="101356" x="4446588" y="1741488"/>
          <p14:tracePt t="101371" x="4483100" y="1724025"/>
          <p14:tracePt t="101387" x="4500563" y="1714500"/>
          <p14:tracePt t="101404" x="4527550" y="1697038"/>
          <p14:tracePt t="101421" x="4572000" y="1697038"/>
          <p14:tracePt t="101438" x="4616450" y="1679575"/>
          <p14:tracePt t="101455" x="4705350" y="1670050"/>
          <p14:tracePt t="101471" x="4751388" y="1670050"/>
          <p14:tracePt t="101487" x="4803775" y="1670050"/>
          <p14:tracePt t="101504" x="4848225" y="1679575"/>
          <p14:tracePt t="101521" x="4902200" y="1697038"/>
          <p14:tracePt t="101537" x="4956175" y="1724025"/>
          <p14:tracePt t="101554" x="5027613" y="1758950"/>
          <p14:tracePt t="101571" x="5143500" y="1812925"/>
          <p14:tracePt t="101587" x="5205413" y="1857375"/>
          <p14:tracePt t="101604" x="5251450" y="1893888"/>
          <p14:tracePt t="101621" x="5268913" y="1919288"/>
          <p14:tracePt t="101637" x="5295900" y="1946275"/>
          <p14:tracePt t="101654" x="5313363" y="1973263"/>
          <p14:tracePt t="101671" x="5322888" y="2000250"/>
          <p14:tracePt t="101687" x="5322888" y="2027238"/>
          <p14:tracePt t="101704" x="5322888" y="2044700"/>
          <p14:tracePt t="101721" x="5322888" y="2054225"/>
          <p14:tracePt t="101821" x="5322888" y="2062163"/>
          <p14:tracePt t="102305" x="5313363" y="2071688"/>
          <p14:tracePt t="102311" x="5295900" y="2081213"/>
          <p14:tracePt t="102320" x="5286375" y="2089150"/>
          <p14:tracePt t="102337" x="5259388" y="2108200"/>
          <p14:tracePt t="102353" x="5241925" y="2108200"/>
          <p14:tracePt t="102371" x="5214938" y="2125663"/>
          <p14:tracePt t="102388" x="5205413" y="2133600"/>
          <p14:tracePt t="102420" x="5170488" y="2160588"/>
          <p14:tracePt t="102453" x="5143500" y="2179638"/>
          <p14:tracePt t="102489" x="5072063" y="2224088"/>
          <p14:tracePt t="102504" x="4991100" y="2259013"/>
          <p14:tracePt t="102520" x="4884738" y="2295525"/>
          <p14:tracePt t="102536" x="4768850" y="2339975"/>
          <p14:tracePt t="102553" x="4625975" y="2419350"/>
          <p14:tracePt t="102570" x="4473575" y="2527300"/>
          <p14:tracePt t="102587" x="4330700" y="2625725"/>
          <p14:tracePt t="102603" x="4143375" y="2795588"/>
          <p14:tracePt t="102620" x="4017963" y="2919413"/>
          <p14:tracePt t="102636" x="3911600" y="3044825"/>
          <p14:tracePt t="102653" x="3795713" y="3197225"/>
          <p14:tracePt t="102669" x="3697288" y="3348038"/>
          <p14:tracePt t="102686" x="3598863" y="3509963"/>
          <p14:tracePt t="102703" x="3517900" y="3643313"/>
          <p14:tracePt t="102719" x="3419475" y="3830638"/>
          <p14:tracePt t="102736" x="3394075" y="3911600"/>
          <p14:tracePt t="102753" x="3357563" y="3973513"/>
          <p14:tracePt t="102770" x="3330575" y="4017963"/>
          <p14:tracePt t="102787" x="3303588" y="4044950"/>
          <p14:tracePt t="102803" x="3286125" y="4071938"/>
          <p14:tracePt t="102820" x="3251200" y="4098925"/>
          <p14:tracePt t="102836" x="3179763" y="4170363"/>
          <p14:tracePt t="102853" x="3098800" y="4224338"/>
          <p14:tracePt t="102870" x="3027363" y="4276725"/>
          <p14:tracePt t="102886" x="2982913" y="4313238"/>
          <p14:tracePt t="102903" x="2946400" y="4348163"/>
          <p14:tracePt t="102920" x="2919413" y="4394200"/>
          <p14:tracePt t="102937" x="2901950" y="4446588"/>
          <p14:tracePt t="102953" x="2901950" y="4473575"/>
          <p14:tracePt t="102969" x="2901950" y="4483100"/>
          <p14:tracePt t="102986" x="2894013" y="4491038"/>
          <p14:tracePt t="103127" x="2884488" y="4500563"/>
          <p14:tracePt t="103137" x="2874963" y="4500563"/>
          <p14:tracePt t="103153" x="2867025" y="4510088"/>
          <p14:tracePt t="103169" x="2847975" y="4527550"/>
          <p14:tracePt t="103186" x="2840038" y="4537075"/>
          <p14:tracePt t="103203" x="2813050" y="4545013"/>
          <p14:tracePt t="103219" x="2803525" y="4554538"/>
          <p14:tracePt t="103236" x="2795588" y="4554538"/>
          <p14:tracePt t="103269" x="2786063" y="4562475"/>
          <p14:tracePt t="103286" x="2776538" y="4562475"/>
          <p14:tracePt t="103302" x="2768600" y="4562475"/>
          <p14:tracePt t="103319" x="2741613" y="4581525"/>
          <p14:tracePt t="103336" x="2714625" y="4589463"/>
          <p14:tracePt t="103352" x="2697163" y="4589463"/>
          <p14:tracePt t="103369" x="2679700" y="4589463"/>
          <p14:tracePt t="103656" x="2697163" y="4554538"/>
          <p14:tracePt t="103669" x="2751138" y="4491038"/>
          <p14:tracePt t="103686" x="2965450" y="4340225"/>
          <p14:tracePt t="103702" x="3759200" y="3840163"/>
          <p14:tracePt t="103736" x="5081588" y="2982913"/>
          <p14:tracePt t="103769" x="5759450" y="2554288"/>
          <p14:tracePt t="103802" x="5884863" y="2465388"/>
          <p14:tracePt t="103920" x="5875338" y="2465388"/>
          <p14:tracePt t="103927" x="5867400" y="2465388"/>
          <p14:tracePt t="103950" x="5857875" y="2465388"/>
          <p14:tracePt t="103966" x="5840413" y="2465388"/>
          <p14:tracePt t="103980" x="5830888" y="2465388"/>
          <p14:tracePt t="103988" x="5813425" y="2455863"/>
          <p14:tracePt t="104002" x="5803900" y="2455863"/>
          <p14:tracePt t="104020" x="5751513" y="2419350"/>
          <p14:tracePt t="104035" x="5688013" y="2393950"/>
          <p14:tracePt t="104052" x="5599113" y="2357438"/>
          <p14:tracePt t="104069" x="5483225" y="2312988"/>
          <p14:tracePt t="104085" x="5367338" y="2268538"/>
          <p14:tracePt t="104102" x="5232400" y="2232025"/>
          <p14:tracePt t="104120" x="5027613" y="2205038"/>
          <p14:tracePt t="104136" x="4875213" y="2214563"/>
          <p14:tracePt t="104152" x="4741863" y="2251075"/>
          <p14:tracePt t="104168" x="4616450" y="2286000"/>
          <p14:tracePt t="104185" x="4483100" y="2366963"/>
          <p14:tracePt t="104202" x="4367213" y="2473325"/>
          <p14:tracePt t="104219" x="4232275" y="2598738"/>
          <p14:tracePt t="104236" x="4081463" y="2795588"/>
          <p14:tracePt t="104252" x="4010025" y="2938463"/>
          <p14:tracePt t="104269" x="3965575" y="3062288"/>
          <p14:tracePt t="104285" x="3911600" y="3187700"/>
          <p14:tracePt t="104302" x="3867150" y="3295650"/>
          <p14:tracePt t="104319" x="3830638" y="3394075"/>
          <p14:tracePt t="104336" x="3776663" y="3554413"/>
          <p14:tracePt t="104352" x="3741738" y="3652838"/>
          <p14:tracePt t="104368" x="3705225" y="3759200"/>
          <p14:tracePt t="104385" x="3687763" y="3848100"/>
          <p14:tracePt t="104402" x="3652838" y="3938588"/>
          <p14:tracePt t="104419" x="3616325" y="4037013"/>
          <p14:tracePt t="104436" x="3562350" y="4197350"/>
          <p14:tracePt t="104452" x="3527425" y="4286250"/>
          <p14:tracePt t="104469" x="3500438" y="4357688"/>
          <p14:tracePt t="104485" x="3473450" y="4394200"/>
          <p14:tracePt t="104501" x="3455988" y="4419600"/>
          <p14:tracePt t="104518" x="3429000" y="4446588"/>
          <p14:tracePt t="104522" x="3419475" y="4456113"/>
          <p14:tracePt t="104535" x="3402013" y="4483100"/>
          <p14:tracePt t="104552" x="3367088" y="4518025"/>
          <p14:tracePt t="104568" x="3224213" y="4625975"/>
          <p14:tracePt t="104585" x="3116263" y="4697413"/>
          <p14:tracePt t="104601" x="3036888" y="4751388"/>
          <p14:tracePt t="104618" x="2982913" y="4776788"/>
          <p14:tracePt t="104635" x="2955925" y="4803775"/>
          <p14:tracePt t="104652" x="2938463" y="4813300"/>
          <p14:tracePt t="104668" x="2938463" y="4822825"/>
          <p14:tracePt t="104976" x="2928938" y="4813300"/>
          <p14:tracePt t="104987" x="2919413" y="4803775"/>
          <p14:tracePt t="105001" x="2919413" y="4786313"/>
          <p14:tracePt t="105018" x="2901950" y="4786313"/>
          <p14:tracePt t="105022" x="2901950" y="4776788"/>
          <p14:tracePt t="105035" x="2901950" y="4768850"/>
          <p14:tracePt t="105091" x="2901950" y="4759325"/>
          <p14:tracePt t="105102" x="2894013" y="4759325"/>
          <p14:tracePt t="105118" x="2884488" y="4732338"/>
          <p14:tracePt t="105152" x="2840038" y="4687888"/>
          <p14:tracePt t="105185" x="2786063" y="4633913"/>
          <p14:tracePt t="105219" x="2751138" y="4589463"/>
          <p14:tracePt t="105234" x="2751138" y="4581525"/>
          <p14:tracePt t="105251" x="2751138" y="4572000"/>
          <p14:tracePt t="105641" x="2741613" y="4572000"/>
          <p14:tracePt t="105653" x="2741613" y="4562475"/>
          <p14:tracePt t="105668" x="2732088" y="4562475"/>
          <p14:tracePt t="105684" x="2732088" y="4554538"/>
          <p14:tracePt t="105775" x="2724150" y="4554538"/>
          <p14:tracePt t="105857" x="2714625" y="4554538"/>
          <p14:tracePt t="105873" x="2705100" y="4554538"/>
          <p14:tracePt t="107225" x="2714625" y="4554538"/>
          <p14:tracePt t="107237" x="2724150" y="4562475"/>
          <p14:tracePt t="107250" x="2732088" y="4562475"/>
          <p14:tracePt t="107266" x="2751138" y="4581525"/>
          <p14:tracePt t="107283" x="2768600" y="4589463"/>
          <p14:tracePt t="107299" x="2822575" y="4598988"/>
          <p14:tracePt t="107316" x="2884488" y="4598988"/>
          <p14:tracePt t="107333" x="2982913" y="4598988"/>
          <p14:tracePt t="107366" x="3268663" y="4545013"/>
          <p14:tracePt t="107399" x="3759200" y="4438650"/>
          <p14:tracePt t="107432" x="3965575" y="4367213"/>
          <p14:tracePt t="107449" x="3983038" y="4340225"/>
          <p14:tracePt t="107466" x="3990975" y="4322763"/>
          <p14:tracePt t="107483" x="4000500" y="4303713"/>
          <p14:tracePt t="107499" x="4000500" y="4276725"/>
          <p14:tracePt t="107516" x="4010025" y="4241800"/>
          <p14:tracePt t="107532" x="4017963" y="4214813"/>
          <p14:tracePt t="107549" x="4037013" y="4197350"/>
          <p14:tracePt t="107566" x="4054475" y="4179888"/>
          <p14:tracePt t="107583" x="4081463" y="4143375"/>
          <p14:tracePt t="107599" x="4152900" y="4089400"/>
          <p14:tracePt t="107617" x="4340225" y="4000500"/>
          <p14:tracePt t="107633" x="4483100" y="3946525"/>
          <p14:tracePt t="107649" x="4589463" y="3919538"/>
          <p14:tracePt t="107665" x="4633913" y="3894138"/>
          <p14:tracePt t="107682" x="4660900" y="3884613"/>
          <p14:tracePt t="107699" x="4670425" y="3884613"/>
          <p14:tracePt t="107716" x="4670425" y="3875088"/>
          <p14:tracePt t="107795" x="4660900" y="3875088"/>
          <p14:tracePt t="107811" x="4652963" y="3875088"/>
          <p14:tracePt t="107821" x="4633913" y="3875088"/>
          <p14:tracePt t="107833" x="4608513" y="3875088"/>
          <p14:tracePt t="107849" x="4537075" y="3875088"/>
          <p14:tracePt t="107866" x="4438650" y="3875088"/>
          <p14:tracePt t="107882" x="4322763" y="3902075"/>
          <p14:tracePt t="107899" x="4214813" y="3919538"/>
          <p14:tracePt t="107915" x="4108450" y="3946525"/>
          <p14:tracePt t="107932" x="4010025" y="3983038"/>
          <p14:tracePt t="107949" x="3983038" y="4000500"/>
          <p14:tracePt t="107965" x="3938588" y="4027488"/>
          <p14:tracePt t="107982" x="3911600" y="4054475"/>
          <p14:tracePt t="107999" x="3867150" y="4081463"/>
          <p14:tracePt t="108015" x="3840163" y="4108450"/>
          <p14:tracePt t="108033" x="3786188" y="4152900"/>
          <p14:tracePt t="108049" x="3759200" y="4179888"/>
          <p14:tracePt t="108065" x="3732213" y="4205288"/>
          <p14:tracePt t="108082" x="3714750" y="4232275"/>
          <p14:tracePt t="108099" x="3705225" y="4259263"/>
          <p14:tracePt t="108115" x="3705225" y="4313238"/>
          <p14:tracePt t="108132" x="3724275" y="4411663"/>
          <p14:tracePt t="108149" x="3776663" y="4581525"/>
          <p14:tracePt t="108165" x="3830638" y="4697413"/>
          <p14:tracePt t="108182" x="3867150" y="4795838"/>
          <p14:tracePt t="108198" x="3894138" y="4902200"/>
          <p14:tracePt t="108215" x="3938588" y="4965700"/>
          <p14:tracePt t="108232" x="3973513" y="5045075"/>
          <p14:tracePt t="108248" x="4044950" y="5116513"/>
          <p14:tracePt t="108265" x="4187825" y="5214938"/>
          <p14:tracePt t="108282" x="4295775" y="5251450"/>
          <p14:tracePt t="108298" x="4411663" y="5268913"/>
          <p14:tracePt t="108315" x="4545013" y="5259388"/>
          <p14:tracePt t="108332" x="4697413" y="5224463"/>
          <p14:tracePt t="108349" x="4857750" y="5180013"/>
          <p14:tracePt t="108365" x="4973638" y="5153025"/>
          <p14:tracePt t="108381" x="5037138" y="5108575"/>
          <p14:tracePt t="108398" x="5062538" y="5081588"/>
          <p14:tracePt t="108415" x="5089525" y="5027613"/>
          <p14:tracePt t="108432" x="5116513" y="4911725"/>
          <p14:tracePt t="108448" x="5153025" y="4776788"/>
          <p14:tracePt t="108465" x="5180013" y="4643438"/>
          <p14:tracePt t="108482" x="5187950" y="4491038"/>
          <p14:tracePt t="108498" x="5187950" y="4348163"/>
          <p14:tracePt t="108515" x="5160963" y="4259263"/>
          <p14:tracePt t="108532" x="5126038" y="4187825"/>
          <p14:tracePt t="108548" x="5099050" y="4152900"/>
          <p14:tracePt t="108552" x="5089525" y="4143375"/>
          <p14:tracePt t="108565" x="5072063" y="4133850"/>
          <p14:tracePt t="108582" x="5054600" y="4125913"/>
          <p14:tracePt t="108599" x="5010150" y="4108450"/>
          <p14:tracePt t="108615" x="4965700" y="4108450"/>
          <p14:tracePt t="108631" x="4911725" y="4108450"/>
          <p14:tracePt t="108648" x="4830763" y="4108450"/>
          <p14:tracePt t="108665" x="4741863" y="4108450"/>
          <p14:tracePt t="108682" x="4660900" y="4116388"/>
          <p14:tracePt t="108699" x="4598988" y="4116388"/>
          <p14:tracePt t="108715" x="4562475" y="4116388"/>
          <p14:tracePt t="108731" x="4518025" y="4133850"/>
          <p14:tracePt t="108748" x="4500563" y="4133850"/>
          <p14:tracePt t="108765" x="4491038" y="4133850"/>
          <p14:tracePt t="108829" x="4473575" y="4133850"/>
          <p14:tracePt t="108840" x="4465638" y="4133850"/>
          <p14:tracePt t="108850" x="4446588" y="4133850"/>
          <p14:tracePt t="108864" x="4402138" y="4125913"/>
          <p14:tracePt t="108881" x="4330700" y="4116388"/>
          <p14:tracePt t="108898" x="4276725" y="4108450"/>
          <p14:tracePt t="108916" x="4232275" y="4108450"/>
          <p14:tracePt t="108931" x="4224338" y="4108450"/>
          <p14:tracePt t="108948" x="4197350" y="4125913"/>
          <p14:tracePt t="108964" x="4152900" y="4152900"/>
          <p14:tracePt t="108981" x="4108450" y="4187825"/>
          <p14:tracePt t="108998" x="4054475" y="4232275"/>
          <p14:tracePt t="109016" x="4010025" y="4313238"/>
          <p14:tracePt t="109032" x="3983038" y="4375150"/>
          <p14:tracePt t="109049" x="3965575" y="4483100"/>
          <p14:tracePt t="109064" x="3965575" y="4589463"/>
          <p14:tracePt t="109081" x="3983038" y="4687888"/>
          <p14:tracePt t="109098" x="4017963" y="4795838"/>
          <p14:tracePt t="109115" x="4108450" y="4938713"/>
          <p14:tracePt t="109132" x="4187825" y="4991100"/>
          <p14:tracePt t="109148" x="4286250" y="5027613"/>
          <p14:tracePt t="109165" x="4419600" y="5027613"/>
          <p14:tracePt t="109181" x="4581525" y="5000625"/>
          <p14:tracePt t="109197" x="4741863" y="4946650"/>
          <p14:tracePt t="109214" x="4867275" y="4884738"/>
          <p14:tracePt t="109231" x="4946650" y="4759325"/>
          <p14:tracePt t="109247" x="4938713" y="4660900"/>
          <p14:tracePt t="109264" x="4875213" y="4554538"/>
          <p14:tracePt t="109281" x="4776788" y="4456113"/>
          <p14:tracePt t="109298" x="4670425" y="4394200"/>
          <p14:tracePt t="109314" x="4562475" y="4348163"/>
          <p14:tracePt t="109331" x="4465638" y="4313238"/>
          <p14:tracePt t="109348" x="4375150" y="4286250"/>
          <p14:tracePt t="109364" x="4295775" y="4259263"/>
          <p14:tracePt t="109381" x="4268788" y="4251325"/>
          <p14:tracePt t="109398" x="4241800" y="4251325"/>
          <p14:tracePt t="109414" x="4224338" y="4251325"/>
          <p14:tracePt t="109431" x="4197350" y="4241800"/>
          <p14:tracePt t="109448" x="4170363" y="4224338"/>
          <p14:tracePt t="109464" x="4133850" y="4205288"/>
          <p14:tracePt t="109481" x="4116388" y="4187825"/>
          <p14:tracePt t="109497" x="4089400" y="4160838"/>
          <p14:tracePt t="109514" x="4062413" y="4143375"/>
          <p14:tracePt t="109531" x="4027488" y="4116388"/>
          <p14:tracePt t="109548" x="3973513" y="4108450"/>
          <p14:tracePt t="109551" x="3965575" y="4098925"/>
          <p14:tracePt t="109564" x="3956050" y="4098925"/>
          <p14:tracePt t="109581" x="3919538" y="4089400"/>
          <p14:tracePt t="109597" x="3902075" y="4089400"/>
          <p14:tracePt t="109614" x="3875088" y="4089400"/>
          <p14:tracePt t="109631" x="3857625" y="4081463"/>
          <p14:tracePt t="109647" x="3830638" y="4081463"/>
          <p14:tracePt t="109664" x="3803650" y="4081463"/>
          <p14:tracePt t="109681" x="3776663" y="4081463"/>
          <p14:tracePt t="109697" x="3751263" y="4089400"/>
          <p14:tracePt t="109714" x="3741738" y="4089400"/>
          <p14:tracePt t="109731" x="3724275" y="4089400"/>
          <p14:tracePt t="109748" x="3697288" y="4089400"/>
          <p14:tracePt t="109764" x="3670300" y="4089400"/>
          <p14:tracePt t="109781" x="3608388" y="4071938"/>
          <p14:tracePt t="109798" x="3581400" y="4054475"/>
          <p14:tracePt t="109814" x="3536950" y="4054475"/>
          <p14:tracePt t="109831" x="3500438" y="4037013"/>
          <p14:tracePt t="109847" x="3465513" y="4027488"/>
          <p14:tracePt t="109864" x="3429000" y="4010025"/>
          <p14:tracePt t="109881" x="3411538" y="3990975"/>
          <p14:tracePt t="109898" x="3394075" y="3973513"/>
          <p14:tracePt t="109914" x="3384550" y="3965575"/>
          <p14:tracePt t="109930" x="3375025" y="3946525"/>
          <p14:tracePt t="109947" x="3367088" y="3938588"/>
          <p14:tracePt t="109964" x="3357563" y="3919538"/>
          <p14:tracePt t="110098" x="3357563" y="3965575"/>
          <p14:tracePt t="110110" x="3357563" y="4017963"/>
          <p14:tracePt t="110122" x="3357563" y="4098925"/>
          <p14:tracePt t="110133" x="3357563" y="4125913"/>
          <p14:tracePt t="110147" x="3367088" y="4179888"/>
          <p14:tracePt t="110164" x="3375025" y="4197350"/>
          <p14:tracePt t="110181" x="3384550" y="4214813"/>
          <p14:tracePt t="110247" x="3384550" y="4197350"/>
          <p14:tracePt t="110257" x="3384550" y="4152900"/>
          <p14:tracePt t="110268" x="3384550" y="4116388"/>
          <p14:tracePt t="110280" x="3375025" y="4027488"/>
          <p14:tracePt t="110297" x="3375025" y="3938588"/>
          <p14:tracePt t="110314" x="3394075" y="3894138"/>
          <p14:tracePt t="110330" x="3411538" y="3840163"/>
          <p14:tracePt t="110347" x="3438525" y="3813175"/>
          <p14:tracePt t="110363" x="3473450" y="3786188"/>
          <p14:tracePt t="110380" x="3527425" y="3759200"/>
          <p14:tracePt t="110397" x="3608388" y="3751263"/>
          <p14:tracePt t="110414" x="3679825" y="3741738"/>
          <p14:tracePt t="110430" x="3724275" y="3741738"/>
          <p14:tracePt t="110447" x="3759200" y="3741738"/>
          <p14:tracePt t="110463" x="3768725" y="3751263"/>
          <p14:tracePt t="110497" x="3776663" y="3759200"/>
          <p14:tracePt t="110583" x="3776663" y="3768725"/>
          <p14:tracePt t="110645" x="3776663" y="3776663"/>
          <p14:tracePt t="110657" x="3768725" y="3786188"/>
          <p14:tracePt t="110671" x="3741738" y="3813175"/>
          <p14:tracePt t="110683" x="3724275" y="3848100"/>
          <p14:tracePt t="110697" x="3714750" y="3867150"/>
          <p14:tracePt t="110714" x="3687763" y="3902075"/>
          <p14:tracePt t="110731" x="3679825" y="3929063"/>
          <p14:tracePt t="110747" x="3670300" y="3946525"/>
          <p14:tracePt t="110763" x="3670300" y="3965575"/>
          <p14:tracePt t="110780" x="3670300" y="3973513"/>
          <p14:tracePt t="110967" x="3670300" y="3965575"/>
          <p14:tracePt t="110980" x="3670300" y="3956050"/>
          <p14:tracePt t="110991" x="3670300" y="3946525"/>
          <p14:tracePt t="111108" x="3660775" y="3946525"/>
          <p14:tracePt t="111129" x="3652838" y="3946525"/>
          <p14:tracePt t="111142" x="3643313" y="3946525"/>
          <p14:tracePt t="111153" x="3643313" y="3956050"/>
          <p14:tracePt t="111165" x="3625850" y="3956050"/>
          <p14:tracePt t="111180" x="3608388" y="3973513"/>
          <p14:tracePt t="111196" x="3589338" y="3983038"/>
          <p14:tracePt t="111213" x="3562350" y="4000500"/>
          <p14:tracePt t="111229" x="3544888" y="4010025"/>
          <p14:tracePt t="111247" x="3536950" y="4027488"/>
          <p14:tracePt t="111263" x="3527425" y="4027488"/>
          <p14:tracePt t="111280" x="3517900" y="4037013"/>
          <p14:tracePt t="111296" x="3517900" y="4044950"/>
          <p14:tracePt t="111313" x="3509963" y="4062413"/>
          <p14:tracePt t="111330" x="3509963" y="4098925"/>
          <p14:tracePt t="111346" x="3509963" y="4116388"/>
          <p14:tracePt t="111363" x="3509963" y="4143375"/>
          <p14:tracePt t="111380" x="3517900" y="4170363"/>
          <p14:tracePt t="111396" x="3536950" y="4187825"/>
          <p14:tracePt t="111413" x="3544888" y="4205288"/>
          <p14:tracePt t="111430" x="3562350" y="4224338"/>
          <p14:tracePt t="111446" x="3571875" y="4224338"/>
          <p14:tracePt t="111462" x="3598863" y="4224338"/>
          <p14:tracePt t="111479" x="3625850" y="4214813"/>
          <p14:tracePt t="111496" x="3652838" y="4187825"/>
          <p14:tracePt t="111513" x="3679825" y="4160838"/>
          <p14:tracePt t="111530" x="3705225" y="4125913"/>
          <p14:tracePt t="111546" x="3714750" y="4098925"/>
          <p14:tracePt t="111562" x="3714750" y="4081463"/>
          <p14:tracePt t="111579" x="3714750" y="4054475"/>
          <p14:tracePt t="111596" x="3714750" y="4027488"/>
          <p14:tracePt t="111613" x="3714750" y="4010025"/>
          <p14:tracePt t="111629" x="3705225" y="4000500"/>
          <p14:tracePt t="111705" x="3697288" y="4000500"/>
          <p14:tracePt t="111789" x="3679825" y="4010025"/>
          <p14:tracePt t="111800" x="3670300" y="4027488"/>
          <p14:tracePt t="111812" x="3660775" y="4044950"/>
          <p14:tracePt t="111829" x="3652838" y="4062413"/>
          <p14:tracePt t="111846" x="3652838" y="4089400"/>
          <p14:tracePt t="111862" x="3652838" y="4108450"/>
          <p14:tracePt t="111879" x="3652838" y="4116388"/>
          <p14:tracePt t="111920" x="3660775" y="4116388"/>
          <p14:tracePt t="111965" x="3660775" y="4098925"/>
          <p14:tracePt t="111975" x="3660775" y="4089400"/>
          <p14:tracePt t="111986" x="3660775" y="4062413"/>
          <p14:tracePt t="112012" x="3660775" y="4054475"/>
          <p14:tracePt t="112130" x="3660775" y="4071938"/>
          <p14:tracePt t="112140" x="3660775" y="4081463"/>
          <p14:tracePt t="112151" x="3670300" y="4089400"/>
          <p14:tracePt t="112162" x="3697288" y="4116388"/>
          <p14:tracePt t="112179" x="3759200" y="4152900"/>
          <p14:tracePt t="112195" x="3875088" y="4205288"/>
          <p14:tracePt t="112212" x="4010025" y="4241800"/>
          <p14:tracePt t="112229" x="4133850" y="4276725"/>
          <p14:tracePt t="112245" x="4232275" y="4295775"/>
          <p14:tracePt t="112262" x="4251325" y="4295775"/>
          <p14:tracePt t="112297" x="4251325" y="4286250"/>
          <p14:tracePt t="112312" x="4241800" y="4259263"/>
          <p14:tracePt t="112359" x="4232275" y="4251325"/>
          <p14:tracePt t="112369" x="4224338" y="4241800"/>
          <p14:tracePt t="112380" x="4197350" y="4232275"/>
          <p14:tracePt t="112395" x="4187825" y="4224338"/>
          <p14:tracePt t="112413" x="4152900" y="4214813"/>
          <p14:tracePt t="112428" x="4125913" y="4214813"/>
          <p14:tracePt t="112445" x="4108450" y="4214813"/>
          <p14:tracePt t="112462" x="4098925" y="4214813"/>
          <p14:tracePt t="112639" x="4089400" y="4214813"/>
          <p14:tracePt t="112649" x="4089400" y="4224338"/>
          <p14:tracePt t="112661" x="4089400" y="4232275"/>
          <p14:tracePt t="112678" x="4089400" y="4251325"/>
          <p14:tracePt t="112695" x="4089400" y="4259263"/>
          <p14:tracePt t="112712" x="4089400" y="4295775"/>
          <p14:tracePt t="112729" x="4089400" y="4322763"/>
          <p14:tracePt t="112745" x="4089400" y="4348163"/>
          <p14:tracePt t="112762" x="4089400" y="4384675"/>
          <p14:tracePt t="112778" x="4089400" y="4438650"/>
          <p14:tracePt t="112795" x="4098925" y="4473575"/>
          <p14:tracePt t="112812" x="4098925" y="4500563"/>
          <p14:tracePt t="112829" x="4098925" y="4518025"/>
          <p14:tracePt t="112958" x="4098925" y="4510088"/>
          <p14:tracePt t="112968" x="4098925" y="4483100"/>
          <p14:tracePt t="112979" x="4089400" y="4446588"/>
          <p14:tracePt t="112995" x="4081463" y="4330700"/>
          <p14:tracePt t="113011" x="4089400" y="4268788"/>
          <p14:tracePt t="113028" x="4116388" y="4214813"/>
          <p14:tracePt t="113045" x="4143375" y="4179888"/>
          <p14:tracePt t="113062" x="4170363" y="4160838"/>
          <p14:tracePt t="113078" x="4187825" y="4143375"/>
          <p14:tracePt t="113081" x="4205288" y="4143375"/>
          <p14:tracePt t="113095" x="4214813" y="4133850"/>
          <p14:tracePt t="113111" x="4268788" y="4133850"/>
          <p14:tracePt t="113128" x="4340225" y="4133850"/>
          <p14:tracePt t="113144" x="4446588" y="4170363"/>
          <p14:tracePt t="113161" x="4598988" y="4205288"/>
          <p14:tracePt t="113178" x="4714875" y="4232275"/>
          <p14:tracePt t="113195" x="4751388" y="4251325"/>
          <p14:tracePt t="113211" x="4759325" y="4251325"/>
          <p14:tracePt t="113841" x="4741863" y="4259263"/>
          <p14:tracePt t="113850" x="4732338" y="4268788"/>
          <p14:tracePt t="113861" x="4714875" y="4276725"/>
          <p14:tracePt t="113877" x="4660900" y="4303713"/>
          <p14:tracePt t="113894" x="4625975" y="4313238"/>
          <p14:tracePt t="113911" x="4608513" y="4313238"/>
          <p14:tracePt t="113927" x="4581525" y="4313238"/>
          <p14:tracePt t="113944" x="4562475" y="4322763"/>
          <p14:tracePt t="113977" x="4483100" y="4322763"/>
          <p14:tracePt t="114011" x="4394200" y="4303713"/>
          <p14:tracePt t="114044" x="4340225" y="4295775"/>
          <p14:tracePt t="114061" x="4330700" y="4295775"/>
          <p14:tracePt t="114077" x="4322763" y="4295775"/>
          <p14:tracePt t="114094" x="4303713" y="4295775"/>
          <p14:tracePt t="114110" x="4286250" y="4313238"/>
          <p14:tracePt t="114127" x="4259263" y="4330700"/>
          <p14:tracePt t="114144" x="4232275" y="4357688"/>
          <p14:tracePt t="114161" x="4205288" y="4384675"/>
          <p14:tracePt t="114177" x="4187825" y="4402138"/>
          <p14:tracePt t="114194" x="4179888" y="4429125"/>
          <p14:tracePt t="114212" x="4179888" y="4473575"/>
          <p14:tracePt t="114227" x="4179888" y="4500563"/>
          <p14:tracePt t="114243" x="4197350" y="4527550"/>
          <p14:tracePt t="114260" x="4197350" y="4545013"/>
          <p14:tracePt t="114277" x="4205288" y="4554538"/>
          <p14:tracePt t="114294" x="4214813" y="4554538"/>
          <p14:tracePt t="114311" x="4251325" y="4562475"/>
          <p14:tracePt t="114327" x="4268788" y="4562475"/>
          <p14:tracePt t="114343" x="4295775" y="4554538"/>
          <p14:tracePt t="114360" x="4322763" y="4537075"/>
          <p14:tracePt t="114377" x="4348163" y="4518025"/>
          <p14:tracePt t="114394" x="4348163" y="4500563"/>
          <p14:tracePt t="114411" x="4367213" y="4456113"/>
          <p14:tracePt t="114427" x="4367213" y="4438650"/>
          <p14:tracePt t="114443" x="4367213" y="4402138"/>
          <p14:tracePt t="114460" x="4367213" y="4384675"/>
          <p14:tracePt t="114477" x="4367213" y="4357688"/>
          <p14:tracePt t="114493" x="4357688" y="4340225"/>
          <p14:tracePt t="114512" x="4330700" y="4322763"/>
          <p14:tracePt t="114527" x="4322763" y="4313238"/>
          <p14:tracePt t="114544" x="4303713" y="4303713"/>
          <p14:tracePt t="114561" x="4295775" y="4303713"/>
          <p14:tracePt t="114577" x="4276725" y="4303713"/>
          <p14:tracePt t="114594" x="4268788" y="4303713"/>
          <p14:tracePt t="114612" x="4259263" y="4303713"/>
          <p14:tracePt t="114627" x="4241800" y="4322763"/>
          <p14:tracePt t="114643" x="4224338" y="4367213"/>
          <p14:tracePt t="114660" x="4224338" y="4394200"/>
          <p14:tracePt t="114676" x="4224338" y="4419600"/>
          <p14:tracePt t="114693" x="4232275" y="4446588"/>
          <p14:tracePt t="114710" x="4241800" y="4465638"/>
          <p14:tracePt t="118499" x="4251325" y="4473575"/>
          <p14:tracePt t="118509" x="4259263" y="4483100"/>
          <p14:tracePt t="118523" x="4286250" y="4510088"/>
          <p14:tracePt t="118540" x="4313238" y="4518025"/>
          <p14:tracePt t="118557" x="4340225" y="4527550"/>
          <p14:tracePt t="118574" x="4357688" y="4537075"/>
          <p14:tracePt t="118590" x="4384675" y="4545013"/>
          <p14:tracePt t="118624" x="4429125" y="4554538"/>
          <p14:tracePt t="118657" x="4473575" y="4554538"/>
          <p14:tracePt t="118691" x="4500563" y="4562475"/>
          <p14:tracePt t="118707" x="4518025" y="4572000"/>
          <p14:tracePt t="118724" x="4545013" y="4589463"/>
          <p14:tracePt t="118740" x="4581525" y="4608513"/>
          <p14:tracePt t="118756" x="4616450" y="4616450"/>
          <p14:tracePt t="118773" x="4643438" y="4633913"/>
          <p14:tracePt t="118790" x="4670425" y="4660900"/>
          <p14:tracePt t="118807" x="4687888" y="4679950"/>
          <p14:tracePt t="118823" x="4705350" y="4697413"/>
          <p14:tracePt t="118841" x="4732338" y="4724400"/>
          <p14:tracePt t="118856" x="4759325" y="4751388"/>
          <p14:tracePt t="118873" x="4786313" y="4768850"/>
          <p14:tracePt t="118890" x="4813300" y="4795838"/>
          <p14:tracePt t="118907" x="4830763" y="4803775"/>
          <p14:tracePt t="118923" x="4848225" y="4822825"/>
          <p14:tracePt t="118941" x="4857750" y="4830763"/>
          <p14:tracePt t="118973" x="4867275" y="4840288"/>
          <p14:tracePt t="118990" x="4867275" y="4848225"/>
          <p14:tracePt t="119007" x="4894263" y="4867275"/>
          <p14:tracePt t="119023" x="4894263" y="4875213"/>
          <p14:tracePt t="119040" x="4902200" y="4884738"/>
          <p14:tracePt t="119057" x="4911725" y="4884738"/>
          <p14:tracePt t="119073" x="4919663" y="4894263"/>
          <p14:tracePt t="119090" x="4929188" y="4911725"/>
          <p14:tracePt t="119107" x="4938713" y="4919663"/>
          <p14:tracePt t="119124" x="4956175" y="4938713"/>
          <p14:tracePt t="119139" x="4965700" y="4946650"/>
          <p14:tracePt t="119156" x="4983163" y="4965700"/>
          <p14:tracePt t="119173" x="5000625" y="4983163"/>
          <p14:tracePt t="119190" x="5027613" y="5018088"/>
          <p14:tracePt t="119207" x="5054600" y="5037138"/>
          <p14:tracePt t="119223" x="5081588" y="5054600"/>
          <p14:tracePt t="119239" x="5108575" y="5062538"/>
          <p14:tracePt t="119256" x="5116513" y="5081588"/>
          <p14:tracePt t="119274" x="5133975" y="5081588"/>
          <p14:tracePt t="119290" x="5143500" y="5089525"/>
          <p14:tracePt t="119306" x="5153025" y="5089525"/>
          <p14:tracePt t="119323" x="5170488" y="5099050"/>
          <p14:tracePt t="119340" x="5180013" y="5108575"/>
          <p14:tracePt t="119356" x="5197475" y="5116513"/>
          <p14:tracePt t="119373" x="5205413" y="5126038"/>
          <p14:tracePt t="119389" x="5214938" y="5126038"/>
          <p14:tracePt t="119406" x="5214938" y="5133975"/>
          <p14:tracePt t="119423" x="5224463" y="5133975"/>
          <p14:tracePt t="119439" x="5232400" y="5133975"/>
          <p14:tracePt t="119456" x="5241925" y="5143500"/>
          <p14:tracePt t="119473" x="5251450" y="5153025"/>
          <p14:tracePt t="121458" x="5251450" y="5160963"/>
          <p14:tracePt t="121474" x="5251450" y="5170488"/>
          <p14:tracePt t="121484" x="5251450" y="5180013"/>
          <p14:tracePt t="121495" x="5251450" y="5187950"/>
          <p14:tracePt t="121504" x="5259388" y="5197475"/>
          <p14:tracePt t="121521" x="5259388" y="5205413"/>
          <p14:tracePt t="121537" x="5268913" y="5224463"/>
          <p14:tracePt t="121554" x="5276850" y="5232400"/>
          <p14:tracePt t="121660" x="5276850" y="5241925"/>
          <p14:tracePt t="121669" x="5276850" y="5251450"/>
          <p14:tracePt t="121679" x="5286375" y="5251450"/>
          <p14:tracePt t="121869" x="5295900" y="5251450"/>
          <p14:tracePt t="126428" x="5322888" y="5232400"/>
          <p14:tracePt t="126437" x="5375275" y="5197475"/>
          <p14:tracePt t="126450" x="5429250" y="5153025"/>
          <p14:tracePt t="126467" x="5653088" y="4973638"/>
          <p14:tracePt t="126483" x="5902325" y="4848225"/>
          <p14:tracePt t="126500" x="6242050" y="4697413"/>
          <p14:tracePt t="126517" x="6589713" y="4581525"/>
          <p14:tracePt t="126551" x="7616825" y="4330700"/>
          <p14:tracePt t="126584" x="7966075" y="4259263"/>
          <p14:tracePt t="126617" x="7974013" y="4259263"/>
          <p14:tracePt t="126650" x="7974013" y="4251325"/>
          <p14:tracePt t="126874" x="7966075" y="4259263"/>
          <p14:tracePt t="126882" x="7929563" y="4303713"/>
          <p14:tracePt t="126889" x="7885113" y="4330700"/>
          <p14:tracePt t="126900" x="7840663" y="4367213"/>
          <p14:tracePt t="126933" x="7742238" y="4446588"/>
          <p14:tracePt t="126967" x="7680325" y="4500563"/>
          <p14:tracePt t="127000" x="7634288" y="4545013"/>
          <p14:tracePt t="127017" x="7608888" y="4554538"/>
          <p14:tracePt t="127033" x="7581900" y="4572000"/>
          <p14:tracePt t="127051" x="7545388" y="4589463"/>
          <p14:tracePt t="127066" x="7518400" y="4608513"/>
          <p14:tracePt t="127083" x="7491413" y="4616450"/>
          <p14:tracePt t="127100" x="7466013" y="4616450"/>
          <p14:tracePt t="127116" x="7446963" y="4616450"/>
          <p14:tracePt t="127133" x="7439025" y="4616450"/>
          <p14:tracePt t="127150" x="7412038" y="4616450"/>
          <p14:tracePt t="127167" x="7385050" y="4616450"/>
          <p14:tracePt t="127183" x="7367588" y="4616450"/>
          <p14:tracePt t="127200" x="7358063" y="4616450"/>
          <p14:tracePt t="127941" x="7358063" y="4625975"/>
          <p14:tracePt t="127960" x="7358063" y="4643438"/>
          <p14:tracePt t="127969" x="7358063" y="4652963"/>
          <p14:tracePt t="127976" x="7367588" y="4660900"/>
          <p14:tracePt t="127984" x="7375525" y="4679950"/>
          <p14:tracePt t="127999" x="7394575" y="4697413"/>
          <p14:tracePt t="128016" x="7419975" y="4714875"/>
          <p14:tracePt t="128032" x="7446963" y="4732338"/>
          <p14:tracePt t="128066" x="7545388" y="4751388"/>
          <p14:tracePt t="128099" x="7777163" y="4759325"/>
          <p14:tracePt t="128132" x="7867650" y="4751388"/>
          <p14:tracePt t="128149" x="7875588" y="4751388"/>
          <p14:tracePt t="128209" x="7885113" y="4741863"/>
          <p14:tracePt t="128218" x="7894638" y="4732338"/>
          <p14:tracePt t="128226" x="7912100" y="4732338"/>
          <p14:tracePt t="128234" x="7920038" y="4724400"/>
          <p14:tracePt t="128250" x="7947025" y="4714875"/>
          <p14:tracePt t="128266" x="7966075" y="4697413"/>
          <p14:tracePt t="128283" x="7974013" y="4697413"/>
          <p14:tracePt t="128299" x="7991475" y="4687888"/>
          <p14:tracePt t="128316" x="8001000" y="4679950"/>
          <p14:tracePt t="128332" x="8018463" y="4679950"/>
          <p14:tracePt t="128375" x="8018463" y="4670425"/>
          <p14:tracePt t="128409" x="8018463" y="4660900"/>
          <p14:tracePt t="128416" x="8010525" y="4652963"/>
          <p14:tracePt t="128424" x="7991475" y="4643438"/>
          <p14:tracePt t="128432" x="7983538" y="4625975"/>
          <p14:tracePt t="128449" x="7939088" y="4598988"/>
          <p14:tracePt t="128465" x="7902575" y="4572000"/>
          <p14:tracePt t="128482" x="7867650" y="4554538"/>
          <p14:tracePt t="128499" x="7848600" y="4545013"/>
          <p14:tracePt t="128516" x="7840663" y="4545013"/>
          <p14:tracePt t="128674" x="7840663" y="4554538"/>
          <p14:tracePt t="128680" x="7840663" y="4562475"/>
          <p14:tracePt t="128686" x="7840663" y="4589463"/>
          <p14:tracePt t="128699" x="7848600" y="4608513"/>
          <p14:tracePt t="128715" x="7858125" y="4625975"/>
          <p14:tracePt t="128732" x="7858125" y="4643438"/>
          <p14:tracePt t="128749" x="7867650" y="4643438"/>
          <p14:tracePt t="128955" x="7867650" y="4633913"/>
          <p14:tracePt t="128970" x="7858125" y="4625975"/>
          <p14:tracePt t="128990" x="7858125" y="4616450"/>
          <p14:tracePt t="129044" x="7848600" y="4616450"/>
          <p14:tracePt t="129075" x="7840663" y="4616450"/>
          <p14:tracePt t="129082" x="7831138" y="4616450"/>
          <p14:tracePt t="129098" x="7823200" y="4616450"/>
          <p14:tracePt t="129113" x="7813675" y="4616450"/>
          <p14:tracePt t="129120" x="7813675" y="4625975"/>
          <p14:tracePt t="129138" x="7804150" y="4625975"/>
          <p14:tracePt t="129205" x="7804150" y="4633913"/>
          <p14:tracePt t="129279" x="7804150" y="4643438"/>
          <p14:tracePt t="129382" x="7796213" y="4643438"/>
          <p14:tracePt t="129391" x="7786688" y="4633913"/>
          <p14:tracePt t="129705" x="7777163" y="4633913"/>
          <p14:tracePt t="129717" x="7777163" y="4625975"/>
          <p14:tracePt t="130966" x="7777163" y="4633913"/>
          <p14:tracePt t="130973" x="7804150" y="4633913"/>
          <p14:tracePt t="130982" x="7823200" y="4633913"/>
          <p14:tracePt t="130997" x="7867650" y="4633913"/>
          <p14:tracePt t="131014" x="7912100" y="4633913"/>
          <p14:tracePt t="131030" x="7956550" y="4616450"/>
          <p14:tracePt t="131047" x="7991475" y="4616450"/>
          <p14:tracePt t="131064" x="8010525" y="4616450"/>
          <p14:tracePt t="131130" x="8018463" y="4616450"/>
          <p14:tracePt t="131163" x="8027988" y="4616450"/>
          <p14:tracePt t="131180" x="8037513" y="4608513"/>
          <p14:tracePt t="131197" x="8045450" y="4608513"/>
          <p14:tracePt t="131213" x="8054975" y="4598988"/>
          <p14:tracePt t="131396" x="8062913" y="4598988"/>
          <p14:tracePt t="131404" x="8081963" y="4598988"/>
          <p14:tracePt t="131413" x="8108950" y="4616450"/>
          <p14:tracePt t="131430" x="8215313" y="4643438"/>
          <p14:tracePt t="131446" x="8323263" y="4679950"/>
          <p14:tracePt t="131463" x="8510588" y="4697413"/>
          <p14:tracePt t="131479" x="8616950" y="4697413"/>
          <p14:tracePt t="131496" x="8715375" y="4697413"/>
          <p14:tracePt t="131513" x="8769350" y="4697413"/>
          <p14:tracePt t="131530" x="8796338" y="4697413"/>
          <p14:tracePt t="131546" x="8823325" y="4697413"/>
          <p14:tracePt t="131563" x="8840788" y="4697413"/>
          <p14:tracePt t="131579" x="8875713" y="4697413"/>
          <p14:tracePt t="131596" x="8902700" y="4697413"/>
          <p14:tracePt t="131613" x="8920163" y="4697413"/>
          <p14:tracePt t="131629" x="8939213" y="4697413"/>
          <p14:tracePt t="131646" x="8947150" y="4697413"/>
          <p14:tracePt t="131699" x="8956675" y="4697413"/>
          <p14:tracePt t="131712" x="8966200" y="4697413"/>
          <p14:tracePt t="131728" x="8974138" y="4697413"/>
          <p14:tracePt t="131735" x="8991600" y="4697413"/>
          <p14:tracePt t="131746" x="9001125" y="4687888"/>
          <p14:tracePt t="131763" x="9037638" y="4670425"/>
          <p14:tracePt t="131780" x="9063038" y="4643438"/>
          <p14:tracePt t="131797" x="9109075" y="4625975"/>
          <p14:tracePt t="131812" x="9134475" y="4616450"/>
          <p14:tracePt t="131829" x="9161463" y="4616450"/>
          <p14:tracePt t="131846" x="9170988" y="4616450"/>
          <p14:tracePt t="131862" x="9188450" y="4616450"/>
          <p14:tracePt t="131879" x="9197975" y="4616450"/>
          <p14:tracePt t="131897" x="9205913" y="4608513"/>
          <p14:tracePt t="131913" x="9224963" y="4608513"/>
          <p14:tracePt t="131930" x="9232900" y="4608513"/>
          <p14:tracePt t="131963" x="9242425" y="4608513"/>
          <p14:tracePt t="133659" x="9215438" y="4589463"/>
          <p14:tracePt t="133664" x="9180513" y="4581525"/>
          <p14:tracePt t="133678" x="9126538" y="4562475"/>
          <p14:tracePt t="133695" x="9001125" y="4510088"/>
          <p14:tracePt t="133711" x="8777288" y="4411663"/>
          <p14:tracePt t="133728" x="8447088" y="4259263"/>
          <p14:tracePt t="133745" x="8313738" y="4197350"/>
          <p14:tracePt t="133761" x="8205788" y="4160838"/>
          <p14:tracePt t="133795" x="8037513" y="4116388"/>
          <p14:tracePt t="133828" x="7867650" y="4108450"/>
          <p14:tracePt t="133861" x="7616825" y="4133850"/>
          <p14:tracePt t="133878" x="7473950" y="4170363"/>
          <p14:tracePt t="133894" x="7323138" y="4205288"/>
          <p14:tracePt t="133911" x="7170738" y="4251325"/>
          <p14:tracePt t="133927" x="7081838" y="4286250"/>
          <p14:tracePt t="133944" x="6983413" y="4322763"/>
          <p14:tracePt t="133961" x="6875463" y="4367213"/>
          <p14:tracePt t="133978" x="6777038" y="4419600"/>
          <p14:tracePt t="133994" x="6688138" y="4500563"/>
          <p14:tracePt t="134011" x="6616700" y="4625975"/>
          <p14:tracePt t="134028" x="6608763" y="4679950"/>
          <p14:tracePt t="134044" x="6608763" y="4714875"/>
          <p14:tracePt t="134061" x="6634163" y="4741863"/>
          <p14:tracePt t="134078" x="6670675" y="4759325"/>
          <p14:tracePt t="134095" x="6777038" y="4776788"/>
          <p14:tracePt t="134111" x="6965950" y="4768850"/>
          <p14:tracePt t="134128" x="7242175" y="4724400"/>
          <p14:tracePt t="134144" x="7323138" y="4714875"/>
          <p14:tracePt t="134160" x="7340600" y="4714875"/>
          <p14:tracePt t="135802" x="7340600" y="4705350"/>
          <p14:tracePt t="135808" x="7296150" y="4687888"/>
          <p14:tracePt t="135814" x="7224713" y="4643438"/>
          <p14:tracePt t="135826" x="7153275" y="4608513"/>
          <p14:tracePt t="135843" x="6919913" y="4562475"/>
          <p14:tracePt t="135860" x="6537325" y="4554538"/>
          <p14:tracePt t="135876" x="5697538" y="4768850"/>
          <p14:tracePt t="135909" x="4224338" y="5322888"/>
          <p14:tracePt t="135943" x="2874963" y="5929313"/>
          <p14:tracePt t="135976" x="1812925" y="6286500"/>
          <p14:tracePt t="135992" x="1366838" y="6429375"/>
          <p14:tracePt t="136009" x="1187450" y="6465888"/>
          <p14:tracePt t="136026" x="1071563" y="6500813"/>
          <p14:tracePt t="136042" x="1027113" y="6510338"/>
          <p14:tracePt t="136059" x="1000125" y="6518275"/>
          <p14:tracePt t="137463" x="2089150" y="6473825"/>
          <p14:tracePt t="137474" x="2152650" y="6438900"/>
          <p14:tracePt t="137492" x="2312988" y="6402388"/>
          <p14:tracePt t="137508" x="2482850" y="6367463"/>
          <p14:tracePt t="137525" x="2759075" y="6330950"/>
          <p14:tracePt t="137541" x="2919413" y="6313488"/>
          <p14:tracePt t="137558" x="3062288" y="6276975"/>
          <p14:tracePt t="137592" x="3348038" y="6215063"/>
          <p14:tracePt t="137625" x="3608388" y="6188075"/>
          <p14:tracePt t="137658" x="3830638" y="6161088"/>
          <p14:tracePt t="137674" x="3965575" y="6153150"/>
          <p14:tracePt t="137691" x="4071938" y="6153150"/>
          <p14:tracePt t="137708" x="4133850" y="6153150"/>
          <p14:tracePt t="137711" x="4143375" y="6153150"/>
          <p14:tracePt t="137803" x="4152900" y="6153150"/>
          <p14:tracePt t="137815" x="4170363" y="6161088"/>
          <p14:tracePt t="137818" x="4197350" y="6180138"/>
          <p14:tracePt t="137826" x="4214813" y="6188075"/>
          <p14:tracePt t="137841" x="4276725" y="6205538"/>
          <p14:tracePt t="137858" x="4375150" y="6205538"/>
          <p14:tracePt t="137874" x="4518025" y="6205538"/>
          <p14:tracePt t="137891" x="4643438" y="6205538"/>
          <p14:tracePt t="137908" x="4724400" y="6205538"/>
          <p14:tracePt t="137924" x="4741863" y="6205538"/>
          <p14:tracePt t="137961" x="4741863" y="6197600"/>
          <p14:tracePt t="139347" x="4751388" y="6197600"/>
          <p14:tracePt t="139354" x="4795838" y="6170613"/>
          <p14:tracePt t="139363" x="4867275" y="6126163"/>
          <p14:tracePt t="139374" x="4929188" y="6072188"/>
          <p14:tracePt t="139390" x="5037138" y="5991225"/>
          <p14:tracePt t="139407" x="5143500" y="5919788"/>
          <p14:tracePt t="139424" x="5357813" y="5759450"/>
          <p14:tracePt t="139456" x="5705475" y="5572125"/>
          <p14:tracePt t="139490" x="5840413" y="5537200"/>
          <p14:tracePt t="139599" x="5822950" y="5545138"/>
          <p14:tracePt t="139605" x="5813425" y="5554663"/>
          <p14:tracePt t="139614" x="5795963" y="5572125"/>
          <p14:tracePt t="139623" x="5786438" y="5581650"/>
          <p14:tracePt t="139640" x="5759450" y="5608638"/>
          <p14:tracePt t="139656" x="5741988" y="5643563"/>
          <p14:tracePt t="139673" x="5732463" y="5661025"/>
          <p14:tracePt t="139690" x="5732463" y="5680075"/>
          <p14:tracePt t="139706" x="5768975" y="5705475"/>
          <p14:tracePt t="139724" x="5795963" y="5715000"/>
          <p14:tracePt t="139739" x="5813425" y="5724525"/>
          <p14:tracePt t="139756" x="5840413" y="5724525"/>
          <p14:tracePt t="139773" x="5857875" y="5724525"/>
          <p14:tracePt t="139934" x="5857875" y="5732463"/>
          <p14:tracePt t="139942" x="5875338" y="5741988"/>
          <p14:tracePt t="139956" x="5884863" y="5768975"/>
          <p14:tracePt t="139974" x="5919788" y="5803900"/>
          <p14:tracePt t="139990" x="5946775" y="5822950"/>
          <p14:tracePt t="140006" x="5965825" y="5840413"/>
          <p14:tracePt t="140023" x="5983288" y="5848350"/>
          <p14:tracePt t="140039" x="5991225" y="5867400"/>
          <p14:tracePt t="140056" x="6000750" y="5875338"/>
          <p14:tracePt t="140074" x="6000750" y="5902325"/>
          <p14:tracePt t="140090" x="6010275" y="5919788"/>
          <p14:tracePt t="140106" x="6010275" y="5938838"/>
          <p14:tracePt t="140122" x="6018213" y="5956300"/>
          <p14:tracePt t="140139" x="6037263" y="5973763"/>
          <p14:tracePt t="140156" x="6054725" y="6000750"/>
          <p14:tracePt t="140174" x="6089650" y="6037263"/>
          <p14:tracePt t="140190" x="6134100" y="6062663"/>
          <p14:tracePt t="140206" x="6215063" y="6099175"/>
          <p14:tracePt t="140222" x="6303963" y="6134100"/>
          <p14:tracePt t="140239" x="6367463" y="6143625"/>
          <p14:tracePt t="140256" x="6411913" y="6153150"/>
          <p14:tracePt t="140274" x="6438900" y="6161088"/>
          <p14:tracePt t="140486" x="6446838" y="6161088"/>
          <p14:tracePt t="140521" x="6456363" y="6161088"/>
          <p14:tracePt t="141637" x="6465888" y="6153150"/>
          <p14:tracePt t="141645" x="6491288" y="6143625"/>
          <p14:tracePt t="141655" x="6500813" y="6126163"/>
          <p14:tracePt t="141672" x="6545263" y="6099175"/>
          <p14:tracePt t="141688" x="6599238" y="6072188"/>
          <p14:tracePt t="141705" x="6697663" y="6037263"/>
          <p14:tracePt t="141738" x="6983413" y="6000750"/>
          <p14:tracePt t="141771" x="7251700" y="5973763"/>
          <p14:tracePt t="141805" x="7473950" y="5938838"/>
          <p14:tracePt t="141822" x="7608888" y="5929313"/>
          <p14:tracePt t="141838" x="7670800" y="5911850"/>
          <p14:tracePt t="141854" x="7705725" y="5902325"/>
          <p14:tracePt t="141871" x="7742238" y="5902325"/>
          <p14:tracePt t="141888" x="7796213" y="5884863"/>
          <p14:tracePt t="141904" x="7885113" y="5875338"/>
          <p14:tracePt t="141922" x="8001000" y="5840413"/>
          <p14:tracePt t="141938" x="8161338" y="5803900"/>
          <p14:tracePt t="141954" x="8259763" y="5776913"/>
          <p14:tracePt t="141971" x="8323263" y="5751513"/>
          <p14:tracePt t="141988" x="8358188" y="5741988"/>
          <p14:tracePt t="142004" x="8375650" y="5732463"/>
          <p14:tracePt t="142021" x="8385175" y="5732463"/>
          <p14:tracePt t="142054" x="8394700" y="5732463"/>
          <p14:tracePt t="142071" x="8402638" y="5715000"/>
          <p14:tracePt t="142088" x="8429625" y="5697538"/>
          <p14:tracePt t="142104" x="8456613" y="5680075"/>
          <p14:tracePt t="142121" x="8483600" y="5661025"/>
          <p14:tracePt t="142138" x="8518525" y="5643563"/>
          <p14:tracePt t="142155" x="8537575" y="5643563"/>
          <p14:tracePt t="142171" x="8545513" y="5643563"/>
          <p14:tracePt t="142204" x="8572500" y="5643563"/>
          <p14:tracePt t="142221" x="8599488" y="5661025"/>
          <p14:tracePt t="142237" x="8616950" y="5688013"/>
          <p14:tracePt t="142254" x="8653463" y="5741988"/>
          <p14:tracePt t="142271" x="8680450" y="5803900"/>
          <p14:tracePt t="142287" x="8715375" y="5884863"/>
          <p14:tracePt t="142306" x="8751888" y="5991225"/>
          <p14:tracePt t="142321" x="8769350" y="6062663"/>
          <p14:tracePt t="142337" x="8796338" y="6108700"/>
          <p14:tracePt t="142354" x="8823325" y="6134100"/>
          <p14:tracePt t="142371" x="8840788" y="6161088"/>
          <p14:tracePt t="142388" x="8867775" y="6180138"/>
          <p14:tracePt t="142404" x="8894763" y="6188075"/>
          <p14:tracePt t="142420" x="8947150" y="6205538"/>
          <p14:tracePt t="142437" x="8974138" y="6205538"/>
          <p14:tracePt t="142454" x="9001125" y="6205538"/>
          <p14:tracePt t="142470" x="9018588" y="6215063"/>
          <p14:tracePt t="142487" x="9037638" y="6215063"/>
          <p14:tracePt t="142504" x="9045575" y="6215063"/>
          <p14:tracePt t="142520" x="9063038" y="6205538"/>
          <p14:tracePt t="142537" x="9090025" y="6188075"/>
          <p14:tracePt t="142554" x="9117013" y="6161088"/>
          <p14:tracePt t="142570" x="9144000" y="6134100"/>
          <p14:tracePt t="142587" x="9180513" y="6108700"/>
          <p14:tracePt t="142604" x="9197975" y="6089650"/>
          <p14:tracePt t="142620" x="9224963" y="6072188"/>
          <p14:tracePt t="142637" x="9242425" y="6062663"/>
          <p14:tracePt t="142654" x="9259888" y="6054725"/>
          <p14:tracePt t="142671" x="9277350" y="6054725"/>
          <p14:tracePt t="142687" x="9304338" y="6045200"/>
          <p14:tracePt t="142704" x="9331325" y="6045200"/>
          <p14:tracePt t="142720" x="9348788" y="6045200"/>
          <p14:tracePt t="142737" x="9367838" y="6045200"/>
          <p14:tracePt t="142754" x="9402763" y="6054725"/>
          <p14:tracePt t="142771" x="9420225" y="6054725"/>
          <p14:tracePt t="142787" x="9447213" y="6062663"/>
          <p14:tracePt t="142805" x="9483725" y="6081713"/>
          <p14:tracePt t="142820" x="9510713" y="6089650"/>
          <p14:tracePt t="142837" x="9555163" y="6099175"/>
          <p14:tracePt t="142854" x="9582150" y="6099175"/>
          <p14:tracePt t="142870" x="9609138" y="6099175"/>
          <p14:tracePt t="142887" x="9626600" y="6099175"/>
          <p14:tracePt t="143229" x="9634538" y="6099175"/>
          <p14:tracePt t="143250" x="9644063" y="6099175"/>
          <p14:tracePt t="143259" x="9653588" y="6099175"/>
          <p14:tracePt t="143312" x="9661525" y="6099175"/>
          <p14:tracePt t="143323" x="9671050" y="6099175"/>
          <p14:tracePt t="143337" x="9698038" y="6099175"/>
          <p14:tracePt t="143353" x="9725025" y="6099175"/>
          <p14:tracePt t="143387" x="9813925" y="6072188"/>
          <p14:tracePt t="143420" x="9991725" y="6018213"/>
          <p14:tracePt t="143453" x="10225088" y="5946775"/>
          <p14:tracePt t="143470" x="10375900" y="5884863"/>
          <p14:tracePt t="143486" x="10429875" y="5857875"/>
          <p14:tracePt t="143503" x="10456863" y="5848350"/>
          <p14:tracePt t="143536" x="10456863" y="5840413"/>
          <p14:tracePt t="143553" x="10466388" y="5822950"/>
          <p14:tracePt t="143570" x="10491788" y="5776913"/>
          <p14:tracePt t="143586" x="10510838" y="5759450"/>
          <p14:tracePt t="143603" x="10528300" y="5741988"/>
          <p14:tracePt t="143620" x="10528300" y="5715000"/>
          <p14:tracePt t="143636" x="10537825" y="5705475"/>
          <p14:tracePt t="143653" x="10555288" y="5680075"/>
          <p14:tracePt t="143671" x="10563225" y="5643563"/>
          <p14:tracePt t="143686" x="10572750" y="5626100"/>
          <p14:tracePt t="143703" x="10582275" y="5616575"/>
          <p14:tracePt t="143720" x="10590213" y="5599113"/>
          <p14:tracePt t="143736" x="10609263" y="5581650"/>
          <p14:tracePt t="143742" x="10609263" y="5572125"/>
          <p14:tracePt t="143764" x="10609263" y="5562600"/>
          <p14:tracePt t="143965" x="10609263" y="5572125"/>
          <p14:tracePt t="143977" x="10609263" y="5589588"/>
          <p14:tracePt t="143987" x="10609263" y="5616575"/>
          <p14:tracePt t="144003" x="10590213" y="5670550"/>
          <p14:tracePt t="144019" x="10590213" y="5732463"/>
          <p14:tracePt t="144037" x="10582275" y="5786438"/>
          <p14:tracePt t="144053" x="10555288" y="5840413"/>
          <p14:tracePt t="144086" x="10501313" y="5956300"/>
          <p14:tracePt t="144120" x="10474325" y="5983288"/>
          <p14:tracePt t="144237" x="10510838" y="5983288"/>
          <p14:tracePt t="144245" x="10563225" y="5983288"/>
          <p14:tracePt t="144254" x="10609263" y="5983288"/>
          <p14:tracePt t="144269" x="10644188" y="5983288"/>
          <p14:tracePt t="144286" x="10671175" y="5991225"/>
          <p14:tracePt t="144303" x="10671175" y="6000750"/>
          <p14:tracePt t="144357" x="10671175" y="6010275"/>
          <p14:tracePt t="144365" x="10661650" y="6018213"/>
          <p14:tracePt t="144373" x="10653713" y="6037263"/>
          <p14:tracePt t="144386" x="10626725" y="6062663"/>
          <p14:tracePt t="144404" x="10599738" y="6089650"/>
          <p14:tracePt t="144419" x="10572750" y="6108700"/>
          <p14:tracePt t="144436" x="10563225" y="6116638"/>
          <p14:tracePt t="144453" x="10555288" y="6134100"/>
          <p14:tracePt t="144469" x="10545763" y="6153150"/>
          <p14:tracePt t="144485" x="10528300" y="6197600"/>
          <p14:tracePt t="144503" x="10528300" y="6276975"/>
          <p14:tracePt t="144519" x="10528300" y="6330950"/>
          <p14:tracePt t="144535" x="10537825" y="6367463"/>
          <p14:tracePt t="144552" x="10555288" y="6394450"/>
          <p14:tracePt t="144569" x="10572750" y="6419850"/>
          <p14:tracePt t="144586" x="10582275" y="6438900"/>
          <p14:tracePt t="144662" x="10582275" y="6419850"/>
          <p14:tracePt t="144671" x="10582275" y="6402388"/>
          <p14:tracePt t="144685" x="10582275" y="6357938"/>
          <p14:tracePt t="144702" x="10582275" y="6330950"/>
          <p14:tracePt t="144719" x="10582275" y="6303963"/>
          <p14:tracePt t="144735" x="10590213" y="6276975"/>
          <p14:tracePt t="144753" x="10617200" y="6242050"/>
          <p14:tracePt t="144769" x="10634663" y="6215063"/>
          <p14:tracePt t="144785" x="10680700" y="6188075"/>
          <p14:tracePt t="144802" x="10715625" y="6161088"/>
          <p14:tracePt t="144819" x="10742613" y="6134100"/>
          <p14:tracePt t="144836" x="10760075" y="6126163"/>
          <p14:tracePt t="144853" x="10777538" y="6126163"/>
          <p14:tracePt t="144946" x="10777538" y="6134100"/>
          <p14:tracePt t="144954" x="10777538" y="6143625"/>
          <p14:tracePt t="144969" x="10769600" y="6170613"/>
          <p14:tracePt t="144985" x="10752138" y="6197600"/>
          <p14:tracePt t="145002" x="10733088" y="6205538"/>
          <p14:tracePt t="145019" x="10725150" y="6224588"/>
          <p14:tracePt t="145074" x="10725150" y="6232525"/>
          <p14:tracePt t="145082" x="10725150" y="6251575"/>
          <p14:tracePt t="145091" x="10733088" y="6259513"/>
          <p14:tracePt t="145102" x="10742613" y="6276975"/>
          <p14:tracePt t="145119" x="10760075" y="6296025"/>
          <p14:tracePt t="145136" x="10804525" y="6348413"/>
          <p14:tracePt t="145152" x="10823575" y="6367463"/>
          <p14:tracePt t="145168" x="10841038" y="6394450"/>
          <p14:tracePt t="145185" x="10848975" y="6419850"/>
          <p14:tracePt t="145202" x="10848975" y="6438900"/>
          <p14:tracePt t="145219" x="10848975" y="6446838"/>
          <p14:tracePt t="145235" x="10858500" y="6465888"/>
          <p14:tracePt t="145252" x="10858500" y="6473825"/>
          <p14:tracePt t="145269" x="10868025" y="6483350"/>
          <p14:tracePt t="145654" x="10858500" y="6483350"/>
          <p14:tracePt t="145691" x="10858500" y="6473825"/>
          <p14:tracePt t="145762" x="10848975" y="6473825"/>
          <p14:tracePt t="146205" x="10841038" y="6465888"/>
          <p14:tracePt t="146214" x="10841038" y="6456363"/>
          <p14:tracePt t="146224" x="10841038" y="6446838"/>
          <p14:tracePt t="146235" x="10841038" y="6419850"/>
          <p14:tracePt t="146251" x="10841038" y="6384925"/>
          <p14:tracePt t="146267" x="10868025" y="6323013"/>
          <p14:tracePt t="146284" x="10902950" y="6259513"/>
          <p14:tracePt t="146301" x="10929938" y="6197600"/>
          <p14:tracePt t="146335" x="11010900" y="6062663"/>
          <p14:tracePt t="146367" x="11063288" y="6000750"/>
          <p14:tracePt t="146401" x="11082338" y="5956300"/>
          <p14:tracePt t="146417" x="11099800" y="5938838"/>
          <p14:tracePt t="146515" x="11099800" y="5929313"/>
          <p14:tracePt t="146548" x="11109325" y="5919788"/>
          <p14:tracePt t="146557" x="11109325" y="5911850"/>
          <p14:tracePt t="146567" x="11117263" y="5902325"/>
          <p14:tracePt t="146584" x="11134725" y="5875338"/>
          <p14:tracePt t="146602" x="11153775" y="5840413"/>
          <p14:tracePt t="146618" x="11161713" y="5830888"/>
          <p14:tracePt t="146821" x="11161713" y="5848350"/>
          <p14:tracePt t="146829" x="11161713" y="5857875"/>
          <p14:tracePt t="146838" x="11161713" y="5867400"/>
          <p14:tracePt t="146850" x="11153775" y="5875338"/>
          <p14:tracePt t="146867" x="11153775" y="5902325"/>
          <p14:tracePt t="146884" x="11144250" y="5911850"/>
          <p14:tracePt t="147706" x="11144250" y="5919788"/>
          <p14:tracePt t="147726" x="11153775" y="5929313"/>
          <p14:tracePt t="147734" x="11161713" y="5929313"/>
          <p14:tracePt t="147750" x="11188700" y="5946775"/>
          <p14:tracePt t="147767" x="11215688" y="5956300"/>
          <p14:tracePt t="147783" x="11242675" y="5973763"/>
          <p14:tracePt t="147901" x="11252200" y="5973763"/>
          <p14:tracePt t="147911" x="11260138" y="5983288"/>
          <p14:tracePt t="147920" x="11269663" y="5991225"/>
          <p14:tracePt t="147934" x="11287125" y="5991225"/>
          <p14:tracePt t="147949" x="11304588" y="5991225"/>
          <p14:tracePt t="147966" x="11331575" y="5991225"/>
          <p14:tracePt t="147983" x="11349038" y="5991225"/>
          <p14:tracePt t="148065" x="11349038" y="6000750"/>
          <p14:tracePt t="148081" x="11341100" y="6018213"/>
          <p14:tracePt t="148089" x="11323638" y="6018213"/>
          <p14:tracePt t="148099" x="11314113" y="6027738"/>
          <p14:tracePt t="148116" x="11287125" y="6045200"/>
          <p14:tracePt t="148133" x="11269663" y="6054725"/>
          <p14:tracePt t="148150" x="11225213" y="6072188"/>
          <p14:tracePt t="148166" x="11215688" y="6072188"/>
          <p14:tracePt t="148183" x="11198225" y="6072188"/>
          <p14:tracePt t="148200" x="11188700" y="6072188"/>
          <p14:tracePt t="148254" x="11180763" y="6072188"/>
          <p14:tracePt t="148262" x="11180763" y="6054725"/>
          <p14:tracePt t="148275" x="11180763" y="6045200"/>
          <p14:tracePt t="148283" x="11180763" y="6037263"/>
          <p14:tracePt t="148299" x="11180763" y="6018213"/>
          <p14:tracePt t="148316" x="11206163" y="5991225"/>
          <p14:tracePt t="148333" x="11225213" y="5965825"/>
          <p14:tracePt t="148351" x="11233150" y="5929313"/>
          <p14:tracePt t="148366" x="11233150" y="5911850"/>
          <p14:tracePt t="148383" x="11233150" y="5894388"/>
          <p14:tracePt t="148400" x="11233150" y="5884863"/>
          <p14:tracePt t="148416" x="11233150" y="5867400"/>
          <p14:tracePt t="148433" x="11225213" y="5857875"/>
          <p14:tracePt t="148450" x="11206163" y="5840413"/>
          <p14:tracePt t="148466" x="11198225" y="5840413"/>
          <p14:tracePt t="148483" x="11188700" y="5840413"/>
          <p14:tracePt t="148500" x="11171238" y="5840413"/>
          <p14:tracePt t="148516" x="11161713" y="5840413"/>
          <p14:tracePt t="148532" x="11134725" y="5857875"/>
          <p14:tracePt t="148549" x="11109325" y="5894388"/>
          <p14:tracePt t="148567" x="11072813" y="6000750"/>
          <p14:tracePt t="148583" x="11055350" y="6037263"/>
          <p14:tracePt t="148599" x="11055350" y="6054725"/>
          <p14:tracePt t="148615" x="11055350" y="6072188"/>
          <p14:tracePt t="148633" x="11063288" y="6072188"/>
          <p14:tracePt t="148650" x="11063288" y="6081713"/>
          <p14:tracePt t="148682" x="11072813" y="6081713"/>
          <p14:tracePt t="148700" x="11090275" y="6072188"/>
          <p14:tracePt t="148716" x="11117263" y="6054725"/>
          <p14:tracePt t="148733" x="11134725" y="6045200"/>
          <p14:tracePt t="148823" x="11134725" y="6037263"/>
          <p14:tracePt t="148987" x="11134725" y="6027738"/>
          <p14:tracePt t="149005" x="11126788" y="6027738"/>
          <p14:tracePt t="149014" x="11117263" y="6027738"/>
          <p14:tracePt t="149032" x="11117263" y="6018213"/>
          <p14:tracePt t="149176" x="11109325" y="6018213"/>
          <p14:tracePt t="149425" x="11109325" y="6000750"/>
          <p14:tracePt t="149432" x="11117263" y="5983288"/>
          <p14:tracePt t="149448" x="11144250" y="5929313"/>
          <p14:tracePt t="149465" x="11161713" y="5822950"/>
          <p14:tracePt t="149482" x="11161713" y="5724525"/>
          <p14:tracePt t="149498" x="11171238" y="5510213"/>
          <p14:tracePt t="149515" x="11198225" y="4946650"/>
          <p14:tracePt t="149532" x="11252200" y="4572000"/>
          <p14:tracePt t="149565" x="11395075" y="3848100"/>
          <p14:tracePt t="149598" x="11528425" y="2919413"/>
          <p14:tracePt t="149632" x="11706225" y="1803400"/>
          <p14:tracePt t="149649" x="11752263" y="1465263"/>
          <p14:tracePt t="149665" x="11787188" y="1223963"/>
          <p14:tracePt t="149682" x="11804650" y="1027113"/>
          <p14:tracePt t="149699" x="11814175" y="911225"/>
          <p14:tracePt t="149715" x="11814175" y="830263"/>
          <p14:tracePt t="149731" x="11787188" y="785813"/>
          <p14:tracePt t="149748" x="11777663" y="776288"/>
          <p14:tracePt t="149765" x="11769725" y="776288"/>
          <p14:tracePt t="149782" x="11752263" y="776288"/>
          <p14:tracePt t="149798" x="11733213" y="785813"/>
          <p14:tracePt t="149815" x="11706225" y="803275"/>
          <p14:tracePt t="149831" x="11680825" y="803275"/>
          <p14:tracePt t="149848" x="11644313" y="812800"/>
          <p14:tracePt t="149865" x="11626850" y="812800"/>
          <p14:tracePt t="149881" x="11599863" y="822325"/>
          <p14:tracePt t="149898" x="11582400" y="822325"/>
          <p14:tracePt t="149914" x="11555413" y="822325"/>
          <p14:tracePt t="149931" x="11545888" y="822325"/>
          <p14:tracePt t="149948" x="11537950" y="822325"/>
          <p14:tracePt t="149984" x="11528425" y="830263"/>
          <p14:tracePt t="150033" x="11518900" y="839788"/>
          <p14:tracePt t="150045" x="11510963" y="839788"/>
          <p14:tracePt t="150067" x="11501438" y="847725"/>
          <p14:tracePt t="150083" x="11491913" y="847725"/>
          <p14:tracePt t="150091" x="11483975" y="847725"/>
          <p14:tracePt t="150099" x="11474450" y="847725"/>
          <p14:tracePt t="150114" x="11430000" y="847725"/>
          <p14:tracePt t="150131" x="11341100" y="857250"/>
          <p14:tracePt t="150148" x="11215688" y="884238"/>
          <p14:tracePt t="150164" x="11037888" y="928688"/>
          <p14:tracePt t="150181" x="10796588" y="965200"/>
          <p14:tracePt t="150198" x="10609263" y="1000125"/>
          <p14:tracePt t="150215" x="10402888" y="1081088"/>
          <p14:tracePt t="150231" x="10304463" y="1108075"/>
          <p14:tracePt t="150248" x="10277475" y="1133475"/>
          <p14:tracePt t="150264" x="10260013" y="1160463"/>
          <p14:tracePt t="150281" x="10242550" y="1187450"/>
          <p14:tracePt t="150298" x="10206038" y="1258888"/>
          <p14:tracePt t="150314" x="10198100" y="1285875"/>
          <p14:tracePt t="150331" x="10171113" y="1428750"/>
          <p14:tracePt t="150347" x="10171113" y="1527175"/>
          <p14:tracePt t="150364" x="10188575" y="1625600"/>
          <p14:tracePt t="150381" x="10225088" y="1697038"/>
          <p14:tracePt t="150398" x="10287000" y="1724025"/>
          <p14:tracePt t="150415" x="10429875" y="1731963"/>
          <p14:tracePt t="150433" x="10537825" y="1697038"/>
          <p14:tracePt t="150447" x="10653713" y="1633538"/>
          <p14:tracePt t="150464" x="10796588" y="1544638"/>
          <p14:tracePt t="150481" x="10939463" y="1428750"/>
          <p14:tracePt t="150498" x="11082338" y="1330325"/>
          <p14:tracePt t="150514" x="11198225" y="1268413"/>
          <p14:tracePt t="150532" x="11331575" y="1214438"/>
          <p14:tracePt t="150547" x="11358563" y="1196975"/>
          <p14:tracePt t="150564" x="11368088" y="1187450"/>
          <p14:tracePt t="150601" x="11368088" y="1169988"/>
          <p14:tracePt t="150614" x="11368088" y="1133475"/>
          <p14:tracePt t="150631" x="11349038" y="1098550"/>
          <p14:tracePt t="150647" x="11296650" y="1062038"/>
          <p14:tracePt t="150664" x="11198225" y="1027113"/>
          <p14:tracePt t="150681" x="11072813" y="1027113"/>
          <p14:tracePt t="150697" x="10858500" y="1054100"/>
          <p14:tracePt t="150714" x="10706100" y="1098550"/>
          <p14:tracePt t="150731" x="10572750" y="1152525"/>
          <p14:tracePt t="150747" x="10439400" y="1214438"/>
          <p14:tracePt t="150764" x="10331450" y="1268413"/>
          <p14:tracePt t="150767" x="10296525" y="1285875"/>
          <p14:tracePt t="150781" x="10260013" y="1303338"/>
          <p14:tracePt t="150798" x="10242550" y="1339850"/>
          <p14:tracePt t="150815" x="10198100" y="1374775"/>
          <p14:tracePt t="150831" x="10171113" y="1401763"/>
          <p14:tracePt t="150848" x="10153650" y="1428750"/>
          <p14:tracePt t="150864" x="10134600" y="1455738"/>
          <p14:tracePt t="150881" x="10126663" y="1490663"/>
          <p14:tracePt t="150897" x="10117138" y="1536700"/>
          <p14:tracePt t="150914" x="10126663" y="1571625"/>
          <p14:tracePt t="150930" x="10188575" y="1625600"/>
          <p14:tracePt t="150947" x="10304463" y="1652588"/>
          <p14:tracePt t="150964" x="10474325" y="1625600"/>
          <p14:tracePt t="150981" x="10644188" y="1589088"/>
          <p14:tracePt t="150997" x="10796588" y="1536700"/>
          <p14:tracePt t="151014" x="10902950" y="1490663"/>
          <p14:tracePt t="151031" x="11045825" y="1401763"/>
          <p14:tracePt t="151047" x="11126788" y="1374775"/>
          <p14:tracePt t="151063" x="11198225" y="1339850"/>
          <p14:tracePt t="151081" x="11277600" y="1312863"/>
          <p14:tracePt t="151097" x="11385550" y="1276350"/>
          <p14:tracePt t="151114" x="11483975" y="1250950"/>
          <p14:tracePt t="151131" x="11582400" y="1204913"/>
          <p14:tracePt t="151148" x="11609388" y="1179513"/>
          <p14:tracePt t="151164" x="11626850" y="1152525"/>
          <p14:tracePt t="151180" x="11626850" y="1125538"/>
          <p14:tracePt t="151197" x="11626850" y="1071563"/>
          <p14:tracePt t="151214" x="11599863" y="1009650"/>
          <p14:tracePt t="151232" x="11545888" y="955675"/>
          <p14:tracePt t="151248" x="11466513" y="919163"/>
          <p14:tracePt t="151263" x="11368088" y="901700"/>
          <p14:tracePt t="151280" x="11233150" y="901700"/>
          <p14:tracePt t="151297" x="11090275" y="928688"/>
          <p14:tracePt t="151314" x="10939463" y="965200"/>
          <p14:tracePt t="151331" x="10698163" y="1017588"/>
          <p14:tracePt t="151348" x="10555288" y="1054100"/>
          <p14:tracePt t="151363" x="10439400" y="1089025"/>
          <p14:tracePt t="151381" x="10348913" y="1125538"/>
          <p14:tracePt t="151397" x="10304463" y="1152525"/>
          <p14:tracePt t="151414" x="10287000" y="1179513"/>
          <p14:tracePt t="151430" x="10260013" y="1204913"/>
          <p14:tracePt t="151448" x="10233025" y="1276350"/>
          <p14:tracePt t="151464" x="10206038" y="1357313"/>
          <p14:tracePt t="151480" x="10206038" y="1428750"/>
          <p14:tracePt t="151497" x="10206038" y="1490663"/>
          <p14:tracePt t="151514" x="10242550" y="1544638"/>
          <p14:tracePt t="151532" x="10331450" y="1571625"/>
          <p14:tracePt t="151547" x="10474325" y="1581150"/>
          <p14:tracePt t="151563" x="10644188" y="1571625"/>
          <p14:tracePt t="151580" x="10939463" y="1473200"/>
          <p14:tracePt t="151597" x="11117263" y="1366838"/>
          <p14:tracePt t="151613" x="11269663" y="1276350"/>
          <p14:tracePt t="151630" x="11420475" y="1169988"/>
          <p14:tracePt t="151647" x="11555413" y="1081088"/>
          <p14:tracePt t="151663" x="11688763" y="990600"/>
          <p14:tracePt t="151680" x="11796713" y="884238"/>
          <p14:tracePt t="151696" x="11804650" y="857250"/>
          <p14:tracePt t="151713" x="11814175" y="839788"/>
          <p14:tracePt t="151730" x="11814175" y="822325"/>
          <p14:tracePt t="151747" x="11796713" y="795338"/>
          <p14:tracePt t="151763" x="11752263" y="768350"/>
          <p14:tracePt t="151767" x="11698288" y="750888"/>
          <p14:tracePt t="151780" x="11644313" y="741363"/>
          <p14:tracePt t="151797" x="11403013" y="723900"/>
          <p14:tracePt t="151813" x="11180763" y="758825"/>
          <p14:tracePt t="151830" x="10920413" y="812800"/>
          <p14:tracePt t="151847" x="10706100" y="893763"/>
          <p14:tracePt t="151863" x="10563225" y="955675"/>
          <p14:tracePt t="151880" x="10447338" y="1054100"/>
          <p14:tracePt t="151897" x="10358438" y="1204913"/>
          <p14:tracePt t="151913" x="10331450" y="1295400"/>
          <p14:tracePt t="151929" x="10323513" y="1384300"/>
          <p14:tracePt t="151947" x="10331450" y="1446213"/>
          <p14:tracePt t="151963" x="10375900" y="1517650"/>
          <p14:tracePt t="151979" x="10491788" y="1571625"/>
          <p14:tracePt t="151997" x="10733088" y="1589088"/>
          <p14:tracePt t="152013" x="10939463" y="1527175"/>
          <p14:tracePt t="152029" x="11126788" y="1428750"/>
          <p14:tracePt t="152046" x="11252200" y="1357313"/>
          <p14:tracePt t="152063" x="11314113" y="1312863"/>
          <p14:tracePt t="152079" x="11331575" y="1295400"/>
          <p14:tracePt t="152096" x="11331575" y="1276350"/>
          <p14:tracePt t="152113" x="11314113" y="1241425"/>
          <p14:tracePt t="152130" x="11296650" y="1214438"/>
          <p14:tracePt t="152146" x="11277600" y="1196975"/>
          <p14:tracePt t="152163" x="11269663" y="1187450"/>
          <p14:tracePt t="152180" x="11260138" y="1187450"/>
          <p14:tracePt t="152297" x="11252200" y="1196975"/>
          <p14:tracePt t="152304" x="11242675" y="1204913"/>
          <p14:tracePt t="152313" x="11242675" y="1214438"/>
          <p14:tracePt t="152329" x="11242675" y="1258888"/>
          <p14:tracePt t="152346" x="11252200" y="1366838"/>
          <p14:tracePt t="152363" x="11287125" y="1571625"/>
          <p14:tracePt t="152380" x="11368088" y="2205038"/>
          <p14:tracePt t="152396" x="11412538" y="2776538"/>
          <p14:tracePt t="152413" x="11456988" y="3322638"/>
          <p14:tracePt t="152431" x="11501438" y="3732213"/>
          <p14:tracePt t="152447" x="11528425" y="4037013"/>
          <p14:tracePt t="152463" x="11528425" y="4259263"/>
          <p14:tracePt t="152480" x="11510963" y="4438650"/>
          <p14:tracePt t="152497" x="11447463" y="4741863"/>
          <p14:tracePt t="152513" x="11412538" y="4956175"/>
          <p14:tracePt t="152530" x="11368088" y="5126038"/>
          <p14:tracePt t="152547" x="11331575" y="5251450"/>
          <p14:tracePt t="152563" x="11304588" y="5330825"/>
          <p14:tracePt t="152581" x="11296650" y="5394325"/>
          <p14:tracePt t="152596" x="11277600" y="5446713"/>
          <p14:tracePt t="152612" x="11277600" y="5581650"/>
          <p14:tracePt t="152629" x="11277600" y="5680075"/>
          <p14:tracePt t="152647" x="11277600" y="5741988"/>
          <p14:tracePt t="152663" x="11277600" y="5786438"/>
          <p14:tracePt t="152679" x="11277600" y="5813425"/>
          <p14:tracePt t="152696" x="11252200" y="5848350"/>
          <p14:tracePt t="152712" x="11215688" y="5902325"/>
          <p14:tracePt t="152731" x="11188700" y="5919788"/>
          <p14:tracePt t="152746" x="11180763" y="5946775"/>
          <p14:tracePt t="152763" x="11180763" y="5956300"/>
          <p14:tracePt t="153668" x="11188700" y="5956300"/>
          <p14:tracePt t="153678" x="11188700" y="5946775"/>
          <p14:tracePt t="153836" x="11188700" y="5938838"/>
          <p14:tracePt t="153853" x="11188700" y="5929313"/>
          <p14:tracePt t="153862" x="11188700" y="5919788"/>
          <p14:tracePt t="153878" x="11198225" y="5894388"/>
          <p14:tracePt t="153912" x="11206163" y="5715000"/>
          <p14:tracePt t="153945" x="11242675" y="5446713"/>
          <p14:tracePt t="153978" x="11287125" y="5027613"/>
          <p14:tracePt t="153995" x="11287125" y="4732338"/>
          <p14:tracePt t="154012" x="11260138" y="3990975"/>
          <p14:tracePt t="154029" x="11233150" y="3473450"/>
          <p14:tracePt t="154044" x="11206163" y="3044825"/>
          <p14:tracePt t="154061" x="11188700" y="2759075"/>
          <p14:tracePt t="154079" x="11180763" y="2544763"/>
          <p14:tracePt t="154094" x="11180763" y="2401888"/>
          <p14:tracePt t="154112" x="11198225" y="2205038"/>
          <p14:tracePt t="154129" x="11198225" y="2116138"/>
          <p14:tracePt t="154145" x="11206163" y="2036763"/>
          <p14:tracePt t="154162" x="11206163" y="1982788"/>
          <p14:tracePt t="154178" x="11206163" y="1946275"/>
          <p14:tracePt t="154195" x="11206163" y="1928813"/>
          <p14:tracePt t="154212" x="11198225" y="1901825"/>
          <p14:tracePt t="154228" x="11171238" y="1884363"/>
          <p14:tracePt t="154245" x="11144250" y="1857375"/>
          <p14:tracePt t="154261" x="11126788" y="1847850"/>
          <p14:tracePt t="154278" x="11099800" y="1822450"/>
          <p14:tracePt t="154295" x="11072813" y="1795463"/>
          <p14:tracePt t="154311" x="11045825" y="1741488"/>
          <p14:tracePt t="154329" x="11010900" y="1670050"/>
          <p14:tracePt t="154344" x="10974388" y="1598613"/>
          <p14:tracePt t="154361" x="10947400" y="1517650"/>
          <p14:tracePt t="154378" x="10912475" y="1455738"/>
          <p14:tracePt t="154395" x="10885488" y="1419225"/>
          <p14:tracePt t="154411" x="10858500" y="1393825"/>
          <p14:tracePt t="154428" x="10841038" y="1366838"/>
          <p14:tracePt t="154445" x="10796588" y="1330325"/>
          <p14:tracePt t="154461" x="10769600" y="1312863"/>
          <p14:tracePt t="154478" x="10742613" y="1285875"/>
          <p14:tracePt t="154495" x="10715625" y="1276350"/>
          <p14:tracePt t="154511" x="10698163" y="1268413"/>
          <p14:tracePt t="154528" x="10688638" y="1258888"/>
          <p14:tracePt t="154819" x="10698163" y="1258888"/>
          <p14:tracePt t="154826" x="10706100" y="1258888"/>
          <p14:tracePt t="154833" x="10715625" y="1258888"/>
          <p14:tracePt t="154844" x="10733088" y="1258888"/>
          <p14:tracePt t="154861" x="10777538" y="1258888"/>
          <p14:tracePt t="154894" x="10902950" y="1285875"/>
          <p14:tracePt t="154980" x="10885488" y="1295400"/>
          <p14:tracePt t="154987" x="10858500" y="1312863"/>
          <p14:tracePt t="154996" x="10804525" y="1330325"/>
          <p14:tracePt t="155010" x="10698163" y="1366838"/>
          <p14:tracePt t="155027" x="10590213" y="1393825"/>
          <p14:tracePt t="155044" x="10528300" y="1428750"/>
          <p14:tracePt t="155061" x="10501313" y="1438275"/>
          <p14:tracePt t="155094" x="10501313" y="1446213"/>
          <p14:tracePt t="155113" x="10510838" y="1455738"/>
          <p14:tracePt t="155128" x="10545763" y="1482725"/>
          <p14:tracePt t="155145" x="10661650" y="1500188"/>
          <p14:tracePt t="155160" x="10796588" y="1500188"/>
          <p14:tracePt t="155177" x="10912475" y="1465263"/>
          <p14:tracePt t="155194" x="10939463" y="1465263"/>
          <p14:tracePt t="155211" x="10939463" y="1455738"/>
          <p14:tracePt t="155244" x="10875963" y="1455738"/>
          <p14:tracePt t="155260" x="10752138" y="1490663"/>
          <p14:tracePt t="155277" x="10599738" y="1527175"/>
          <p14:tracePt t="155294" x="10456863" y="1562100"/>
          <p14:tracePt t="155310" x="10340975" y="1608138"/>
          <p14:tracePt t="155348" x="10348913" y="1608138"/>
          <p14:tracePt t="155360" x="10412413" y="1589088"/>
          <p14:tracePt t="155377" x="10760075" y="1490663"/>
          <p14:tracePt t="155394" x="10983913" y="1428750"/>
          <p14:tracePt t="155410" x="11090275" y="1401763"/>
          <p14:tracePt t="155444" x="11063288" y="1411288"/>
          <p14:tracePt t="155461" x="10939463" y="1500188"/>
          <p14:tracePt t="155477" x="10769600" y="1616075"/>
          <p14:tracePt t="155494" x="10617200" y="1731963"/>
          <p14:tracePt t="155510" x="10599738" y="1751013"/>
          <p14:tracePt t="155562" x="10609263" y="1751013"/>
          <p14:tracePt t="155574" x="10617200" y="1751013"/>
          <p14:tracePt t="156285" x="10617200" y="1741488"/>
          <p14:tracePt t="156298" x="10617200" y="1724025"/>
          <p14:tracePt t="156306" x="10617200" y="1714500"/>
          <p14:tracePt t="156315" x="10617200" y="1704975"/>
          <p14:tracePt t="156327" x="10617200" y="1687513"/>
          <p14:tracePt t="156343" x="10634663" y="1670050"/>
          <p14:tracePt t="156359" x="10671175" y="1633538"/>
          <p14:tracePt t="156393" x="10688638" y="1616075"/>
          <p14:tracePt t="157790" x="10688638" y="1598613"/>
          <p14:tracePt t="157796" x="10680700" y="1589088"/>
          <p14:tracePt t="157809" x="10680700" y="1581150"/>
          <p14:tracePt t="157825" x="10653713" y="1571625"/>
          <p14:tracePt t="157841" x="10634663" y="1554163"/>
          <p14:tracePt t="157858" x="10626725" y="1554163"/>
          <p14:tracePt t="157875" x="10626725" y="1544638"/>
          <p14:tracePt t="157891" x="10617200" y="1536700"/>
          <p14:tracePt t="157925" x="10609263" y="1517650"/>
          <p14:tracePt t="157958" x="10599738" y="1509713"/>
          <p14:tracePt t="158060" x="10599738" y="1500188"/>
          <p14:tracePt t="158079" x="10609263" y="1500188"/>
          <p14:tracePt t="158084" x="10626725" y="1482725"/>
          <p14:tracePt t="158092" x="10634663" y="1482725"/>
          <p14:tracePt t="158108" x="10671175" y="1473200"/>
          <p14:tracePt t="158125" x="10725150" y="1465263"/>
          <p14:tracePt t="158141" x="10769600" y="1455738"/>
          <p14:tracePt t="158158" x="10804525" y="1455738"/>
          <p14:tracePt t="158174" x="10841038" y="1465263"/>
          <p14:tracePt t="158191" x="10868025" y="1490663"/>
          <p14:tracePt t="158208" x="10902950" y="1536700"/>
          <p14:tracePt t="158224" x="10929938" y="1608138"/>
          <p14:tracePt t="158241" x="10966450" y="1751013"/>
          <p14:tracePt t="158258" x="11001375" y="1919288"/>
          <p14:tracePt t="158275" x="11028363" y="2116138"/>
          <p14:tracePt t="158291" x="11037888" y="2347913"/>
          <p14:tracePt t="158294" x="11037888" y="2490788"/>
          <p14:tracePt t="158307" x="11037888" y="2625725"/>
          <p14:tracePt t="158324" x="10966450" y="3133725"/>
          <p14:tracePt t="158341" x="10939463" y="3517900"/>
          <p14:tracePt t="158359" x="10929938" y="3911600"/>
          <p14:tracePt t="158375" x="10929938" y="4224338"/>
          <p14:tracePt t="158391" x="10939463" y="4518025"/>
          <p14:tracePt t="158408" x="10939463" y="4776788"/>
          <p14:tracePt t="158425" x="10947400" y="5099050"/>
          <p14:tracePt t="158442" x="10947400" y="5295900"/>
          <p14:tracePt t="158457" x="10920413" y="5491163"/>
          <p14:tracePt t="158475" x="10912475" y="5643563"/>
          <p14:tracePt t="158491" x="10912475" y="5786438"/>
          <p14:tracePt t="158508" x="10912475" y="5911850"/>
          <p14:tracePt t="158525" x="10920413" y="6018213"/>
          <p14:tracePt t="158542" x="10920413" y="6116638"/>
          <p14:tracePt t="158558" x="10920413" y="6153150"/>
          <p14:tracePt t="158574" x="10929938" y="6180138"/>
          <p14:tracePt t="158591" x="10929938" y="6188075"/>
          <p14:tracePt t="158608" x="10947400" y="6205538"/>
          <p14:tracePt t="158624" x="10966450" y="6232525"/>
          <p14:tracePt t="158642" x="11010900" y="6269038"/>
          <p14:tracePt t="158658" x="11028363" y="6296025"/>
          <p14:tracePt t="158674" x="11045825" y="6313488"/>
          <p14:tracePt t="158691" x="11063288" y="6313488"/>
          <p14:tracePt t="158795" x="11063288" y="6303963"/>
          <p14:tracePt t="158803" x="11072813" y="6296025"/>
          <p14:tracePt t="158814" x="11072813" y="6286500"/>
          <p14:tracePt t="158824" x="11072813" y="6259513"/>
          <p14:tracePt t="158841" x="11072813" y="6242050"/>
          <p14:tracePt t="158857" x="11072813" y="6224588"/>
          <p14:tracePt t="158875" x="11072813" y="6215063"/>
          <p14:tracePt t="158891" x="11072813" y="6205538"/>
          <p14:tracePt t="158908" x="11082338" y="6188075"/>
          <p14:tracePt t="158925" x="11099800" y="6161088"/>
          <p14:tracePt t="158940" x="11117263" y="6153150"/>
          <p14:tracePt t="158958" x="11134725" y="6126163"/>
          <p14:tracePt t="158974" x="11153775" y="6126163"/>
          <p14:tracePt t="158990" x="11153775" y="6116638"/>
          <p14:tracePt t="159121" x="11161713" y="6108700"/>
          <p14:tracePt t="159129" x="11161713" y="6099175"/>
          <p14:tracePt t="159150" x="11171238" y="6089650"/>
          <p14:tracePt t="159300" x="11180763" y="6089650"/>
          <p14:tracePt t="159371" x="11188700" y="6089650"/>
          <p14:tracePt t="159389" x="11198225" y="6089650"/>
          <p14:tracePt t="159411" x="11206163" y="6089650"/>
          <p14:tracePt t="159429" x="11215688" y="6089650"/>
          <p14:tracePt t="159437" x="11225213" y="6089650"/>
          <p14:tracePt t="159459" x="11233150" y="6089650"/>
          <p14:tracePt t="159473" x="11242675" y="6089650"/>
          <p14:tracePt t="159481" x="11252200" y="6089650"/>
          <p14:tracePt t="159490" x="11260138" y="6089650"/>
          <p14:tracePt t="159507" x="11287125" y="6089650"/>
          <p14:tracePt t="159524" x="11304588" y="6081713"/>
          <p14:tracePt t="159540" x="11323638" y="6081713"/>
          <p14:tracePt t="159558" x="11349038" y="6062663"/>
          <p14:tracePt t="159574" x="11358563" y="6062663"/>
          <p14:tracePt t="159590" x="11358563" y="6054725"/>
          <p14:tracePt t="159607" x="11368088" y="6054725"/>
          <p14:tracePt t="159640" x="11368088" y="6045200"/>
          <p14:tracePt t="159687" x="11368088" y="6037263"/>
          <p14:tracePt t="159705" x="11368088" y="6027738"/>
          <p14:tracePt t="159731" x="11368088" y="6018213"/>
          <p14:tracePt t="160025" x="11376025" y="6027738"/>
          <p14:tracePt t="160039" x="11385550" y="6027738"/>
          <p14:tracePt t="160056" x="11395075" y="6027738"/>
          <p14:tracePt t="160064" x="11412538" y="6027738"/>
          <p14:tracePt t="160090" x="11447463" y="6027738"/>
          <p14:tracePt t="160123" x="11474450" y="6027738"/>
          <p14:tracePt t="160907" x="11456988" y="6027738"/>
          <p14:tracePt t="160915" x="11430000" y="6027738"/>
          <p14:tracePt t="160924" x="11395075" y="6027738"/>
          <p14:tracePt t="160939" x="11242675" y="6027738"/>
          <p14:tracePt t="160956" x="10858500" y="6072188"/>
          <p14:tracePt t="160972" x="9439275" y="6188075"/>
          <p14:tracePt t="160989" x="8215313" y="6286500"/>
          <p14:tracePt t="161006" x="6956425" y="6491288"/>
          <p14:tracePt t="161039" x="5072063" y="6732588"/>
          <p14:tracePt t="161072" x="4259263" y="6848475"/>
          <p14:tracePt t="161105" x="3894138" y="6848475"/>
          <p14:tracePt t="161122" x="3776663" y="6848475"/>
          <p14:tracePt t="161139" x="3660775" y="6848475"/>
          <p14:tracePt t="161156" x="3517900" y="6848475"/>
          <p14:tracePt t="161172" x="3367088" y="6848475"/>
          <p14:tracePt t="161189" x="3214688" y="6848475"/>
          <p14:tracePt t="161206" x="3036888" y="6848475"/>
          <p14:tracePt t="161222" x="2938463" y="6848475"/>
          <p14:tracePt t="161238" x="2830513" y="6848475"/>
          <p14:tracePt t="161255" x="2732088" y="6848475"/>
          <p14:tracePt t="161273" x="2660650" y="6848475"/>
          <p14:tracePt t="161289" x="2554288" y="6848475"/>
          <p14:tracePt t="161306" x="2455863" y="6848475"/>
          <p14:tracePt t="161310" x="2393950" y="6848475"/>
          <p14:tracePt t="161324" x="2232025" y="6848475"/>
          <p14:tracePt t="161338" x="2081213" y="6848475"/>
          <p14:tracePt t="161356" x="1973263" y="6848475"/>
          <p14:tracePt t="161856" x="2044700" y="6751638"/>
          <p14:tracePt t="161864" x="2054225" y="6751638"/>
          <p14:tracePt t="161888" x="2062163" y="6751638"/>
          <p14:tracePt t="161977" x="2062163" y="6742113"/>
          <p14:tracePt t="161988" x="2062163" y="6732588"/>
          <p14:tracePt t="162001" x="2054225" y="6724650"/>
          <p14:tracePt t="162021" x="2044700" y="6697663"/>
          <p14:tracePt t="162055" x="2000250" y="6634163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366243" y="-4007"/>
            <a:ext cx="31084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ID" altLang="en-US"/>
              <a:t>Dekompresi: </a:t>
            </a:r>
            <a:endParaRPr lang="en-US" alt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7525" y="644845"/>
            <a:ext cx="3357633" cy="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5093428" y="1497589"/>
            <a:ext cx="545690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895741" y="959078"/>
            <a:ext cx="59376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/>
              <a:t>Dalam kompresi citra ukuran mxn, yang disimpan ada 3 matrik :</a:t>
            </a:r>
          </a:p>
          <a:p>
            <a:r>
              <a:rPr lang="en-ID" sz="2800"/>
              <a:t>U : mxr	A:nxr		L: ada r unsur</a:t>
            </a:r>
          </a:p>
        </p:txBody>
      </p:sp>
      <p:sp>
        <p:nvSpPr>
          <p:cNvPr id="29" name="Right Arrow 28"/>
          <p:cNvSpPr/>
          <p:nvPr/>
        </p:nvSpPr>
        <p:spPr>
          <a:xfrm rot="8876882">
            <a:off x="5273374" y="4104155"/>
            <a:ext cx="1231421" cy="367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40248" y="3386368"/>
            <a:ext cx="6511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/>
              <a:t>Dari m*n menjadi (m*r+n*r+r)=r*(m+n+1) </a:t>
            </a:r>
          </a:p>
        </p:txBody>
      </p:sp>
      <p:sp>
        <p:nvSpPr>
          <p:cNvPr id="15" name="Right Arrow 14"/>
          <p:cNvSpPr/>
          <p:nvPr/>
        </p:nvSpPr>
        <p:spPr>
          <a:xfrm rot="5400000">
            <a:off x="8216153" y="2190085"/>
            <a:ext cx="806822" cy="117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6070" y="3381421"/>
                <a:ext cx="4874593" cy="724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800"/>
                  <a:t>Rasio kompresinya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ID" sz="280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70" y="3381421"/>
                <a:ext cx="4874593" cy="724429"/>
              </a:xfrm>
              <a:prstGeom prst="rect">
                <a:avLst/>
              </a:prstGeom>
              <a:blipFill>
                <a:blip r:embed="rId3"/>
                <a:stretch>
                  <a:fillRect l="-2625" t="-840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66242" y="4365563"/>
            <a:ext cx="5272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MSE = [ ∑ ∑ X(x,y) – X‟(x,y) ]^2 / (m*n)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6242" y="5112387"/>
            <a:ext cx="43567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PSNR:power signal to Noise Rasio</a:t>
            </a:r>
          </a:p>
          <a:p>
            <a:r>
              <a:rPr lang="en-US" sz="2400"/>
              <a:t>PSNR = 10*log10 [255/√MSE] </a:t>
            </a:r>
          </a:p>
        </p:txBody>
      </p:sp>
      <p:sp>
        <p:nvSpPr>
          <p:cNvPr id="9" name="Right Brace 8"/>
          <p:cNvSpPr/>
          <p:nvPr/>
        </p:nvSpPr>
        <p:spPr>
          <a:xfrm>
            <a:off x="4814047" y="3647978"/>
            <a:ext cx="387854" cy="19260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217777"/>
              </p:ext>
            </p:extLst>
          </p:nvPr>
        </p:nvGraphicFramePr>
        <p:xfrm>
          <a:off x="871078" y="1205062"/>
          <a:ext cx="4222350" cy="872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4" imgW="1168200" imgH="241200" progId="Equation.3">
                  <p:embed/>
                </p:oleObj>
              </mc:Choice>
              <mc:Fallback>
                <p:oleObj name="Equation" r:id="rId4" imgW="1168200" imgH="241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1078" y="1205062"/>
                        <a:ext cx="4222350" cy="872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16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783"/>
    </mc:Choice>
    <mc:Fallback xmlns="">
      <p:transition spd="slow" advTm="164783"/>
    </mc:Fallback>
  </mc:AlternateContent>
  <p:extLst>
    <p:ext uri="{3A86A75C-4F4B-4683-9AE1-C65F6400EC91}">
      <p14:laserTraceLst xmlns:p14="http://schemas.microsoft.com/office/powerpoint/2010/main">
        <p14:tracePtLst>
          <p14:tracePt t="1905" x="5965825" y="4357688"/>
          <p14:tracePt t="1978" x="5956300" y="4357688"/>
          <p14:tracePt t="1985" x="5946775" y="4357688"/>
          <p14:tracePt t="2000" x="5938838" y="4357688"/>
          <p14:tracePt t="2009" x="5929313" y="4357688"/>
          <p14:tracePt t="2035" x="5902325" y="4357688"/>
          <p14:tracePt t="2068" x="5857875" y="4348163"/>
          <p14:tracePt t="2085" x="5813425" y="4330700"/>
          <p14:tracePt t="2102" x="5786438" y="4313238"/>
          <p14:tracePt t="2118" x="5732463" y="4295775"/>
          <p14:tracePt t="2135" x="5643563" y="4276725"/>
          <p14:tracePt t="2151" x="5527675" y="4251325"/>
          <p14:tracePt t="2168" x="5384800" y="4241800"/>
          <p14:tracePt t="2186" x="5251450" y="4224338"/>
          <p14:tracePt t="2201" x="5089525" y="4205288"/>
          <p14:tracePt t="2218" x="5018088" y="4187825"/>
          <p14:tracePt t="2235" x="4983163" y="4187825"/>
          <p14:tracePt t="2251" x="4956175" y="4187825"/>
          <p14:tracePt t="2268" x="4938713" y="4187825"/>
          <p14:tracePt t="2285" x="4929188" y="4187825"/>
          <p14:tracePt t="2302" x="4919663" y="4187825"/>
          <p14:tracePt t="2318" x="4902200" y="4179888"/>
          <p14:tracePt t="2334" x="4830763" y="4152900"/>
          <p14:tracePt t="2351" x="4714875" y="4108450"/>
          <p14:tracePt t="2368" x="4581525" y="4062413"/>
          <p14:tracePt t="2385" x="4429125" y="4000500"/>
          <p14:tracePt t="2402" x="4205288" y="3946525"/>
          <p14:tracePt t="2418" x="4116388" y="3911600"/>
          <p14:tracePt t="2434" x="4081463" y="3884613"/>
          <p14:tracePt t="2451" x="3990975" y="3768725"/>
          <p14:tracePt t="2468" x="3875088" y="3660775"/>
          <p14:tracePt t="2485" x="3786188" y="3536950"/>
          <p14:tracePt t="2501" x="3732213" y="3438525"/>
          <p14:tracePt t="2505" x="3714750" y="3384550"/>
          <p14:tracePt t="2518" x="3687763" y="3286125"/>
          <p14:tracePt t="2534" x="3687763" y="3187700"/>
          <p14:tracePt t="2551" x="3714750" y="3081338"/>
          <p14:tracePt t="2568" x="3751263" y="2982913"/>
          <p14:tracePt t="2584" x="3803650" y="2874963"/>
          <p14:tracePt t="2602" x="3946525" y="2751138"/>
          <p14:tracePt t="2618" x="4071938" y="2670175"/>
          <p14:tracePt t="2635" x="4232275" y="2616200"/>
          <p14:tracePt t="2651" x="4402138" y="2581275"/>
          <p14:tracePt t="2668" x="4598988" y="2554288"/>
          <p14:tracePt t="2685" x="4795838" y="2527300"/>
          <p14:tracePt t="2702" x="4965700" y="2490788"/>
          <p14:tracePt t="2718" x="5133975" y="2473325"/>
          <p14:tracePt t="2734" x="5180013" y="2473325"/>
          <p14:tracePt t="2751" x="5197475" y="2473325"/>
          <p14:tracePt t="2767" x="5205413" y="2473325"/>
          <p14:tracePt t="2785" x="5214938" y="2473325"/>
          <p14:tracePt t="2801" x="5224463" y="2473325"/>
          <p14:tracePt t="2817" x="5241925" y="2465388"/>
          <p14:tracePt t="2834" x="5268913" y="2455863"/>
          <p14:tracePt t="2851" x="5295900" y="2438400"/>
          <p14:tracePt t="2868" x="5313363" y="2411413"/>
          <p14:tracePt t="2885" x="5348288" y="2374900"/>
          <p14:tracePt t="2901" x="5367338" y="2322513"/>
          <p14:tracePt t="2917" x="5384800" y="2241550"/>
          <p14:tracePt t="2934" x="5394325" y="2108200"/>
          <p14:tracePt t="2951" x="5394325" y="1938338"/>
          <p14:tracePt t="2968" x="5394325" y="1724025"/>
          <p14:tracePt t="2984" x="5357813" y="1554163"/>
          <p14:tracePt t="3001" x="5313363" y="1428750"/>
          <p14:tracePt t="3017" x="5303838" y="1411288"/>
          <p14:tracePt t="3343" x="5295900" y="1411288"/>
          <p14:tracePt t="3353" x="5286375" y="1411288"/>
          <p14:tracePt t="3361" x="5268913" y="1411288"/>
          <p14:tracePt t="3369" x="5224463" y="1411288"/>
          <p14:tracePt t="3384" x="5089525" y="1393825"/>
          <p14:tracePt t="3401" x="4938713" y="1347788"/>
          <p14:tracePt t="3417" x="4813300" y="1312863"/>
          <p14:tracePt t="3434" x="4697413" y="1276350"/>
          <p14:tracePt t="3451" x="4608513" y="1241425"/>
          <p14:tracePt t="3468" x="4483100" y="1187450"/>
          <p14:tracePt t="3484" x="4438650" y="1160463"/>
          <p14:tracePt t="3500" x="4394200" y="1133475"/>
          <p14:tracePt t="3517" x="4375150" y="1116013"/>
          <p14:tracePt t="3534" x="4357688" y="1116013"/>
          <p14:tracePt t="3550" x="4340225" y="1098550"/>
          <p14:tracePt t="3567" x="4313238" y="1089025"/>
          <p14:tracePt t="3584" x="4268788" y="1081088"/>
          <p14:tracePt t="3602" x="4232275" y="1081088"/>
          <p14:tracePt t="3617" x="4205288" y="1089025"/>
          <p14:tracePt t="3634" x="4187825" y="1108075"/>
          <p14:tracePt t="3769" x="4197350" y="1108075"/>
          <p14:tracePt t="3983" x="4187825" y="1108075"/>
          <p14:tracePt t="3991" x="4170363" y="1108075"/>
          <p14:tracePt t="4000" x="4160838" y="1116013"/>
          <p14:tracePt t="4016" x="4133850" y="1116013"/>
          <p14:tracePt t="4033" x="4116388" y="1116013"/>
          <p14:tracePt t="4137" x="4125913" y="1108075"/>
          <p14:tracePt t="4145" x="4133850" y="1098550"/>
          <p14:tracePt t="4151" x="4143375" y="1089025"/>
          <p14:tracePt t="4167" x="4152900" y="1089025"/>
          <p14:tracePt t="4187" x="4152900" y="1081088"/>
          <p14:tracePt t="4589" x="4160838" y="1081088"/>
          <p14:tracePt t="4598" x="4170363" y="1081088"/>
          <p14:tracePt t="4604" x="4197350" y="1108075"/>
          <p14:tracePt t="4616" x="4276725" y="1179513"/>
          <p14:tracePt t="4649" x="4554538" y="1482725"/>
          <p14:tracePt t="4683" x="4795838" y="1812925"/>
          <p14:tracePt t="4716" x="4813300" y="1874838"/>
          <p14:tracePt t="5160" x="4822825" y="1874838"/>
          <p14:tracePt t="5167" x="4822825" y="1857375"/>
          <p14:tracePt t="5178" x="4822825" y="1822450"/>
          <p14:tracePt t="5182" x="4813300" y="1803400"/>
          <p14:tracePt t="5199" x="4786313" y="1741488"/>
          <p14:tracePt t="5216" x="4751388" y="1652588"/>
          <p14:tracePt t="5233" x="4751388" y="1562100"/>
          <p14:tracePt t="5249" x="4759325" y="1482725"/>
          <p14:tracePt t="5283" x="4830763" y="1384300"/>
          <p14:tracePt t="5316" x="4894263" y="1241425"/>
          <p14:tracePt t="5349" x="4946650" y="1054100"/>
          <p14:tracePt t="5366" x="4956175" y="973138"/>
          <p14:tracePt t="5383" x="4983163" y="901700"/>
          <p14:tracePt t="5399" x="5000625" y="884238"/>
          <p14:tracePt t="5416" x="5010150" y="866775"/>
          <p14:tracePt t="5432" x="5018088" y="866775"/>
          <p14:tracePt t="5449" x="5045075" y="866775"/>
          <p14:tracePt t="5465" x="5062538" y="866775"/>
          <p14:tracePt t="5482" x="5089525" y="857250"/>
          <p14:tracePt t="5498" x="5108575" y="857250"/>
          <p14:tracePt t="5515" x="5153025" y="847725"/>
          <p14:tracePt t="5532" x="5224463" y="839788"/>
          <p14:tracePt t="5549" x="5241925" y="822325"/>
          <p14:tracePt t="6984" x="5205413" y="839788"/>
          <p14:tracePt t="6992" x="5133975" y="857250"/>
          <p14:tracePt t="7001" x="5089525" y="857250"/>
          <p14:tracePt t="7015" x="4946650" y="830263"/>
          <p14:tracePt t="7031" x="4768850" y="785813"/>
          <p14:tracePt t="7047" x="4554538" y="776288"/>
          <p14:tracePt t="7064" x="4322763" y="830263"/>
          <p14:tracePt t="7098" x="3973513" y="866775"/>
          <p14:tracePt t="7131" x="3840163" y="839788"/>
          <p14:tracePt t="7180" x="3830638" y="839788"/>
          <p14:tracePt t="7197" x="3795713" y="830263"/>
          <p14:tracePt t="7214" x="3714750" y="839788"/>
          <p14:tracePt t="7231" x="3562350" y="893763"/>
          <p14:tracePt t="7248" x="3509963" y="919163"/>
          <p14:tracePt t="7264" x="3490913" y="946150"/>
          <p14:tracePt t="7280" x="3465513" y="965200"/>
          <p14:tracePt t="7297" x="3438525" y="1000125"/>
          <p14:tracePt t="7314" x="3419475" y="1044575"/>
          <p14:tracePt t="7330" x="3419475" y="1089025"/>
          <p14:tracePt t="7348" x="3455988" y="1152525"/>
          <p14:tracePt t="7364" x="3482975" y="1187450"/>
          <p14:tracePt t="7380" x="3509963" y="1214438"/>
          <p14:tracePt t="7397" x="3517900" y="1223963"/>
          <p14:tracePt t="7414" x="3536950" y="1231900"/>
          <p14:tracePt t="7430" x="3554413" y="1231900"/>
          <p14:tracePt t="7448" x="3608388" y="1214438"/>
          <p14:tracePt t="7464" x="3652838" y="1196975"/>
          <p14:tracePt t="7480" x="3724275" y="1169988"/>
          <p14:tracePt t="7497" x="3803650" y="1116013"/>
          <p14:tracePt t="7514" x="3902075" y="1054100"/>
          <p14:tracePt t="7519" x="3956050" y="1017588"/>
          <p14:tracePt t="7530" x="4017963" y="982663"/>
          <p14:tracePt t="7547" x="4152900" y="874713"/>
          <p14:tracePt t="7564" x="4402138" y="723900"/>
          <p14:tracePt t="7580" x="4687888" y="598488"/>
          <p14:tracePt t="7597" x="5018088" y="473075"/>
          <p14:tracePt t="7614" x="5384800" y="411163"/>
          <p14:tracePt t="7630" x="5741988" y="339725"/>
          <p14:tracePt t="7647" x="6134100" y="276225"/>
          <p14:tracePt t="7664" x="6510338" y="250825"/>
          <p14:tracePt t="7680" x="6875463" y="214313"/>
          <p14:tracePt t="7697" x="7108825" y="187325"/>
          <p14:tracePt t="7714" x="7313613" y="152400"/>
          <p14:tracePt t="7730" x="7500938" y="115888"/>
          <p14:tracePt t="7747" x="7724775" y="71438"/>
          <p14:tracePt t="7764" x="7939088" y="36513"/>
          <p14:tracePt t="7781" x="8143875" y="0"/>
          <p14:tracePt t="7797" x="8439150" y="0"/>
          <p14:tracePt t="7813" x="8572500" y="0"/>
          <p14:tracePt t="7830" x="8680450" y="0"/>
          <p14:tracePt t="7847" x="8777288" y="0"/>
          <p14:tracePt t="7864" x="8840788" y="0"/>
          <p14:tracePt t="7880" x="8875713" y="0"/>
          <p14:tracePt t="7898" x="8912225" y="0"/>
          <p14:tracePt t="7913" x="8929688" y="0"/>
          <p14:tracePt t="7930" x="8939213" y="0"/>
          <p14:tracePt t="7947" x="8966200" y="0"/>
          <p14:tracePt t="7964" x="9001125" y="0"/>
          <p14:tracePt t="7980" x="9063038" y="9525"/>
          <p14:tracePt t="7998" x="9161463" y="53975"/>
          <p14:tracePt t="8015" x="9215438" y="88900"/>
          <p14:tracePt t="8030" x="9259888" y="142875"/>
          <p14:tracePt t="8047" x="9296400" y="204788"/>
          <p14:tracePt t="8063" x="9296400" y="268288"/>
          <p14:tracePt t="8080" x="9286875" y="322263"/>
          <p14:tracePt t="8097" x="9259888" y="366713"/>
          <p14:tracePt t="8114" x="9215438" y="419100"/>
          <p14:tracePt t="8130" x="9117013" y="465138"/>
          <p14:tracePt t="8146" x="8947150" y="509588"/>
          <p14:tracePt t="8163" x="8705850" y="561975"/>
          <p14:tracePt t="8180" x="8447088" y="615950"/>
          <p14:tracePt t="8197" x="8224838" y="652463"/>
          <p14:tracePt t="8215" x="7974013" y="714375"/>
          <p14:tracePt t="8230" x="7858125" y="741363"/>
          <p14:tracePt t="8246" x="7751763" y="776288"/>
          <p14:tracePt t="8263" x="7599363" y="822325"/>
          <p14:tracePt t="8280" x="7402513" y="866775"/>
          <p14:tracePt t="8297" x="7180263" y="965200"/>
          <p14:tracePt t="8314" x="6813550" y="1125538"/>
          <p14:tracePt t="8330" x="6581775" y="1204913"/>
          <p14:tracePt t="8347" x="6357938" y="1276350"/>
          <p14:tracePt t="8363" x="6153150" y="1347788"/>
          <p14:tracePt t="8379" x="5929313" y="1446213"/>
          <p14:tracePt t="8396" x="5724525" y="1517650"/>
          <p14:tracePt t="8413" x="5562600" y="1554163"/>
          <p14:tracePt t="8430" x="5375275" y="1608138"/>
          <p14:tracePt t="8447" x="5295900" y="1633538"/>
          <p14:tracePt t="8463" x="5251450" y="1652588"/>
          <p14:tracePt t="8480" x="5197475" y="1679575"/>
          <p14:tracePt t="8496" x="5116513" y="1714500"/>
          <p14:tracePt t="8513" x="5018088" y="1741488"/>
          <p14:tracePt t="8516" x="4956175" y="1758950"/>
          <p14:tracePt t="8530" x="4894263" y="1758950"/>
          <p14:tracePt t="8546" x="4687888" y="1768475"/>
          <p14:tracePt t="8563" x="4581525" y="1768475"/>
          <p14:tracePt t="8579" x="4483100" y="1768475"/>
          <p14:tracePt t="8596" x="4384675" y="1768475"/>
          <p14:tracePt t="8613" x="4303713" y="1741488"/>
          <p14:tracePt t="8630" x="4232275" y="1704975"/>
          <p14:tracePt t="8646" x="4170363" y="1679575"/>
          <p14:tracePt t="8663" x="4098925" y="1633538"/>
          <p14:tracePt t="8680" x="4054475" y="1608138"/>
          <p14:tracePt t="8696" x="4027488" y="1581150"/>
          <p14:tracePt t="8713" x="4000500" y="1562100"/>
          <p14:tracePt t="8730" x="3973513" y="1544638"/>
          <p14:tracePt t="8746" x="3956050" y="1517650"/>
          <p14:tracePt t="8764" x="3929063" y="1473200"/>
          <p14:tracePt t="8779" x="3919538" y="1438275"/>
          <p14:tracePt t="8796" x="3919538" y="1411288"/>
          <p14:tracePt t="8812" x="3919538" y="1366838"/>
          <p14:tracePt t="8830" x="3929063" y="1339850"/>
          <p14:tracePt t="8846" x="3929063" y="1312863"/>
          <p14:tracePt t="9106" x="3929063" y="1303338"/>
          <p14:tracePt t="9143" x="3919538" y="1303338"/>
          <p14:tracePt t="9151" x="3911600" y="1303338"/>
          <p14:tracePt t="9163" x="3902075" y="1303338"/>
          <p14:tracePt t="9196" x="3884613" y="1303338"/>
          <p14:tracePt t="9391" x="3884613" y="1312863"/>
          <p14:tracePt t="9591" x="3894138" y="1312863"/>
          <p14:tracePt t="9600" x="3902075" y="1312863"/>
          <p14:tracePt t="9612" x="3911600" y="1303338"/>
          <p14:tracePt t="9629" x="3919538" y="1303338"/>
          <p14:tracePt t="9645" x="3929063" y="1295400"/>
          <p14:tracePt t="9679" x="3938588" y="1295400"/>
          <p14:tracePt t="9712" x="3946525" y="1295400"/>
          <p14:tracePt t="9763" x="3946525" y="1285875"/>
          <p14:tracePt t="9935" x="3956050" y="1285875"/>
          <p14:tracePt t="10103" x="3956050" y="1276350"/>
          <p14:tracePt t="10300" x="3956050" y="1268413"/>
          <p14:tracePt t="10325" x="3965575" y="1268413"/>
          <p14:tracePt t="10510" x="3956050" y="1276350"/>
          <p14:tracePt t="10515" x="3946525" y="1285875"/>
          <p14:tracePt t="10528" x="3929063" y="1303338"/>
          <p14:tracePt t="10545" x="3902075" y="1330325"/>
          <p14:tracePt t="10547" x="3894138" y="1330325"/>
          <p14:tracePt t="10578" x="3875088" y="1347788"/>
          <p14:tracePt t="10645" x="3867150" y="1347788"/>
          <p14:tracePt t="10667" x="3857625" y="1347788"/>
          <p14:tracePt t="10826" x="3848100" y="1347788"/>
          <p14:tracePt t="10885" x="3840163" y="1347788"/>
          <p14:tracePt t="11318" x="3840163" y="1357313"/>
          <p14:tracePt t="11328" x="3830638" y="1357313"/>
          <p14:tracePt t="11335" x="3822700" y="1374775"/>
          <p14:tracePt t="11344" x="3822700" y="1384300"/>
          <p14:tracePt t="11361" x="3803650" y="1401763"/>
          <p14:tracePt t="11378" x="3795713" y="1411288"/>
          <p14:tracePt t="11542" x="3795713" y="1401763"/>
          <p14:tracePt t="11548" x="3795713" y="1393825"/>
          <p14:tracePt t="11560" x="3795713" y="1384300"/>
          <p14:tracePt t="11577" x="3795713" y="1357313"/>
          <p14:tracePt t="11594" x="3795713" y="1339850"/>
          <p14:tracePt t="11735" x="3813175" y="1339850"/>
          <p14:tracePt t="11741" x="3840163" y="1339850"/>
          <p14:tracePt t="11750" x="3857625" y="1330325"/>
          <p14:tracePt t="11760" x="3875088" y="1322388"/>
          <p14:tracePt t="11777" x="3911600" y="1322388"/>
          <p14:tracePt t="11793" x="3938588" y="1322388"/>
          <p14:tracePt t="11811" x="3973513" y="1322388"/>
          <p14:tracePt t="11827" x="4000500" y="1322388"/>
          <p14:tracePt t="11844" x="4017963" y="1330325"/>
          <p14:tracePt t="11860" x="4044950" y="1339850"/>
          <p14:tracePt t="11877" x="4071938" y="1347788"/>
          <p14:tracePt t="11893" x="4089400" y="1347788"/>
          <p14:tracePt t="11911" x="4116388" y="1357313"/>
          <p14:tracePt t="12032" x="4125913" y="1357313"/>
          <p14:tracePt t="12054" x="4133850" y="1357313"/>
          <p14:tracePt t="12075" x="4143375" y="1357313"/>
          <p14:tracePt t="12397" x="4143375" y="1366838"/>
          <p14:tracePt t="12408" x="4143375" y="1374775"/>
          <p14:tracePt t="12422" x="4133850" y="1374775"/>
          <p14:tracePt t="12430" x="4133850" y="1384300"/>
          <p14:tracePt t="12443" x="4133850" y="1393825"/>
          <p14:tracePt t="12460" x="4125913" y="1401763"/>
          <p14:tracePt t="12477" x="4125913" y="1411288"/>
          <p14:tracePt t="12510" x="4116388" y="1428750"/>
          <p14:tracePt t="12543" x="4098925" y="1446213"/>
          <p14:tracePt t="12576" x="4089400" y="1455738"/>
          <p14:tracePt t="12593" x="4081463" y="1473200"/>
          <p14:tracePt t="12610" x="4081463" y="1482725"/>
          <p14:tracePt t="12628" x="4062413" y="1490663"/>
          <p14:tracePt t="13136" x="4071938" y="1490663"/>
          <p14:tracePt t="13356" x="4081463" y="1490663"/>
          <p14:tracePt t="13488" x="4089400" y="1490663"/>
          <p14:tracePt t="13557" x="4089400" y="1482725"/>
          <p14:tracePt t="13695" x="4098925" y="1482725"/>
          <p14:tracePt t="15783" x="4108450" y="1482725"/>
          <p14:tracePt t="15791" x="4116388" y="1473200"/>
          <p14:tracePt t="15808" x="4125913" y="1465263"/>
          <p14:tracePt t="15815" x="4133850" y="1465263"/>
          <p14:tracePt t="15823" x="4143375" y="1465263"/>
          <p14:tracePt t="15840" x="4160838" y="1455738"/>
          <p14:tracePt t="15857" x="4170363" y="1446213"/>
          <p14:tracePt t="15891" x="4214813" y="1438275"/>
          <p14:tracePt t="15924" x="4224338" y="1438275"/>
          <p14:tracePt t="15957" x="4241800" y="1438275"/>
          <p14:tracePt t="15973" x="4251325" y="1428750"/>
          <p14:tracePt t="15990" x="4259263" y="1428750"/>
          <p14:tracePt t="16159" x="4259263" y="1419225"/>
          <p14:tracePt t="16261" x="4241800" y="1419225"/>
          <p14:tracePt t="16276" x="4232275" y="1419225"/>
          <p14:tracePt t="16283" x="4224338" y="1419225"/>
          <p14:tracePt t="16291" x="4214813" y="1428750"/>
          <p14:tracePt t="16307" x="4187825" y="1438275"/>
          <p14:tracePt t="16323" x="4160838" y="1438275"/>
          <p14:tracePt t="16340" x="4143375" y="1438275"/>
          <p14:tracePt t="16357" x="4116388" y="1446213"/>
          <p14:tracePt t="16373" x="4098925" y="1455738"/>
          <p14:tracePt t="16390" x="4062413" y="1465263"/>
          <p14:tracePt t="16407" x="4017963" y="1482725"/>
          <p14:tracePt t="16423" x="3990975" y="1482725"/>
          <p14:tracePt t="16440" x="3965575" y="1490663"/>
          <p14:tracePt t="16456" x="3938588" y="1490663"/>
          <p14:tracePt t="16473" x="3929063" y="1490663"/>
          <p14:tracePt t="16538" x="3911600" y="1490663"/>
          <p14:tracePt t="16545" x="3902075" y="1482725"/>
          <p14:tracePt t="16556" x="3894138" y="1473200"/>
          <p14:tracePt t="16573" x="3867150" y="1446213"/>
          <p14:tracePt t="16590" x="3822700" y="1419225"/>
          <p14:tracePt t="16607" x="3803650" y="1401763"/>
          <p14:tracePt t="16623" x="3786188" y="1393825"/>
          <p14:tracePt t="16640" x="3776663" y="1384300"/>
          <p14:tracePt t="17096" x="3786188" y="1393825"/>
          <p14:tracePt t="17108" x="3795713" y="1393825"/>
          <p14:tracePt t="17113" x="3803650" y="1401763"/>
          <p14:tracePt t="17126" x="3822700" y="1411288"/>
          <p14:tracePt t="17139" x="3830638" y="1419225"/>
          <p14:tracePt t="17156" x="3867150" y="1438275"/>
          <p14:tracePt t="17172" x="3894138" y="1446213"/>
          <p14:tracePt t="17206" x="3919538" y="1446213"/>
          <p14:tracePt t="17313" x="3929063" y="1446213"/>
          <p14:tracePt t="17333" x="3938588" y="1446213"/>
          <p14:tracePt t="17338" x="3946525" y="1446213"/>
          <p14:tracePt t="17345" x="3956050" y="1446213"/>
          <p14:tracePt t="17355" x="3973513" y="1446213"/>
          <p14:tracePt t="17373" x="4010025" y="1446213"/>
          <p14:tracePt t="17389" x="4098925" y="1465263"/>
          <p14:tracePt t="17406" x="4214813" y="1473200"/>
          <p14:tracePt t="17422" x="4438650" y="1500188"/>
          <p14:tracePt t="17439" x="4581525" y="1500188"/>
          <p14:tracePt t="17456" x="4697413" y="1509713"/>
          <p14:tracePt t="17472" x="4795838" y="1509713"/>
          <p14:tracePt t="17489" x="4848225" y="1509713"/>
          <p14:tracePt t="17505" x="4875213" y="1509713"/>
          <p14:tracePt t="17522" x="4884738" y="1509713"/>
          <p14:tracePt t="17611" x="4894263" y="1509713"/>
          <p14:tracePt t="17618" x="4902200" y="1509713"/>
          <p14:tracePt t="17626" x="4911725" y="1509713"/>
          <p14:tracePt t="17639" x="4929188" y="1490663"/>
          <p14:tracePt t="17656" x="5010150" y="1455738"/>
          <p14:tracePt t="17672" x="5081588" y="1438275"/>
          <p14:tracePt t="17689" x="5116513" y="1419225"/>
          <p14:tracePt t="17705" x="5143500" y="1401763"/>
          <p14:tracePt t="17722" x="5160963" y="1393825"/>
          <p14:tracePt t="17739" x="5170488" y="1384300"/>
          <p14:tracePt t="17756" x="5180013" y="1357313"/>
          <p14:tracePt t="17772" x="5180013" y="1347788"/>
          <p14:tracePt t="17788" x="5187950" y="1339850"/>
          <p14:tracePt t="17805" x="5187950" y="1330325"/>
          <p14:tracePt t="18091" x="5187950" y="1322388"/>
          <p14:tracePt t="18103" x="5187950" y="1312863"/>
          <p14:tracePt t="18107" x="5187950" y="1303338"/>
          <p14:tracePt t="18133" x="5187950" y="1295400"/>
          <p14:tracePt t="18264" x="5187950" y="1312863"/>
          <p14:tracePt t="18269" x="5187950" y="1322388"/>
          <p14:tracePt t="18278" x="5187950" y="1330325"/>
          <p14:tracePt t="18288" x="5187950" y="1339850"/>
          <p14:tracePt t="18305" x="5187950" y="1366838"/>
          <p14:tracePt t="18322" x="5187950" y="1374775"/>
          <p14:tracePt t="20354" x="5187950" y="1384300"/>
          <p14:tracePt t="20358" x="5187950" y="1401763"/>
          <p14:tracePt t="20370" x="5187950" y="1411288"/>
          <p14:tracePt t="20387" x="5197475" y="1428750"/>
          <p14:tracePt t="20404" x="5214938" y="1455738"/>
          <p14:tracePt t="20420" x="5251450" y="1490663"/>
          <p14:tracePt t="20436" x="5303838" y="1517650"/>
          <p14:tracePt t="20453" x="5357813" y="1544638"/>
          <p14:tracePt t="20487" x="5438775" y="1562100"/>
          <p14:tracePt t="20520" x="5483225" y="1571625"/>
          <p14:tracePt t="20553" x="5537200" y="1571625"/>
          <p14:tracePt t="20569" x="5572125" y="1581150"/>
          <p14:tracePt t="20586" x="5608638" y="1581150"/>
          <p14:tracePt t="20603" x="5634038" y="1589088"/>
          <p14:tracePt t="20619" x="5661025" y="1598613"/>
          <p14:tracePt t="20622" x="5670550" y="1598613"/>
          <p14:tracePt t="20636" x="5688013" y="1598613"/>
          <p14:tracePt t="20653" x="5732463" y="1598613"/>
          <p14:tracePt t="20669" x="5751513" y="1598613"/>
          <p14:tracePt t="20686" x="5768975" y="1598613"/>
          <p14:tracePt t="20703" x="5786438" y="1598613"/>
          <p14:tracePt t="20720" x="5803900" y="1598613"/>
          <p14:tracePt t="20736" x="5830888" y="1608138"/>
          <p14:tracePt t="20754" x="5857875" y="1608138"/>
          <p14:tracePt t="20769" x="5884863" y="1608138"/>
          <p14:tracePt t="20786" x="5902325" y="1608138"/>
          <p14:tracePt t="20803" x="5919788" y="1608138"/>
          <p14:tracePt t="20819" x="5946775" y="1608138"/>
          <p14:tracePt t="20836" x="5973763" y="1608138"/>
          <p14:tracePt t="20854" x="6010275" y="1598613"/>
          <p14:tracePt t="20870" x="6062663" y="1571625"/>
          <p14:tracePt t="20886" x="6089650" y="1562100"/>
          <p14:tracePt t="20903" x="6116638" y="1544638"/>
          <p14:tracePt t="20919" x="6134100" y="1544638"/>
          <p14:tracePt t="20936" x="6153150" y="1544638"/>
          <p14:tracePt t="20953" x="6161088" y="1544638"/>
          <p14:tracePt t="20970" x="6188075" y="1527175"/>
          <p14:tracePt t="20986" x="6205538" y="1527175"/>
          <p14:tracePt t="21003" x="6224588" y="1517650"/>
          <p14:tracePt t="21019" x="6242050" y="1509713"/>
          <p14:tracePt t="21036" x="6269038" y="1509713"/>
          <p14:tracePt t="21053" x="6286500" y="1500188"/>
          <p14:tracePt t="21071" x="6323013" y="1500188"/>
          <p14:tracePt t="21086" x="6340475" y="1517650"/>
          <p14:tracePt t="21102" x="6367463" y="1544638"/>
          <p14:tracePt t="21119" x="6394450" y="1571625"/>
          <p14:tracePt t="21136" x="6419850" y="1589088"/>
          <p14:tracePt t="21153" x="6419850" y="1598613"/>
          <p14:tracePt t="23145" x="6438900" y="1598613"/>
          <p14:tracePt t="23151" x="6465888" y="1589088"/>
          <p14:tracePt t="23160" x="6500813" y="1571625"/>
          <p14:tracePt t="23168" x="6554788" y="1554163"/>
          <p14:tracePt t="23184" x="6688138" y="1517650"/>
          <p14:tracePt t="23201" x="6894513" y="1490663"/>
          <p14:tracePt t="23218" x="7134225" y="1446213"/>
          <p14:tracePt t="23251" x="8072438" y="1339850"/>
          <p14:tracePt t="23285" x="8777288" y="1258888"/>
          <p14:tracePt t="23317" x="9197975" y="1187450"/>
          <p14:tracePt t="23334" x="9323388" y="1152525"/>
          <p14:tracePt t="23351" x="9439275" y="1116013"/>
          <p14:tracePt t="23368" x="9537700" y="1089025"/>
          <p14:tracePt t="23384" x="9572625" y="1071563"/>
          <p14:tracePt t="23401" x="9634538" y="1054100"/>
          <p14:tracePt t="23418" x="9752013" y="1027113"/>
          <p14:tracePt t="23434" x="9885363" y="1000125"/>
          <p14:tracePt t="23451" x="10082213" y="965200"/>
          <p14:tracePt t="23468" x="10304463" y="938213"/>
          <p14:tracePt t="23484" x="10680700" y="884238"/>
          <p14:tracePt t="23501" x="10920413" y="847725"/>
          <p14:tracePt t="23517" x="11144250" y="839788"/>
          <p14:tracePt t="23534" x="11323638" y="822325"/>
          <p14:tracePt t="23551" x="11466513" y="803275"/>
          <p14:tracePt t="23567" x="11582400" y="795338"/>
          <p14:tracePt t="23585" x="11715750" y="795338"/>
          <p14:tracePt t="23600" x="11787188" y="812800"/>
          <p14:tracePt t="23617" x="11804650" y="830263"/>
          <p14:tracePt t="23635" x="11814175" y="830263"/>
          <p14:tracePt t="23650" x="11814175" y="839788"/>
          <p14:tracePt t="23668" x="11814175" y="857250"/>
          <p14:tracePt t="23685" x="11760200" y="946150"/>
          <p14:tracePt t="23702" x="11680825" y="1044575"/>
          <p14:tracePt t="23717" x="11563350" y="1152525"/>
          <p14:tracePt t="23735" x="11456988" y="1250950"/>
          <p14:tracePt t="23750" x="11358563" y="1303338"/>
          <p14:tracePt t="23768" x="11323638" y="1330325"/>
          <p14:tracePt t="23784" x="11314113" y="1339850"/>
          <p14:tracePt t="23868" x="11304588" y="1347788"/>
          <p14:tracePt t="23876" x="11287125" y="1357313"/>
          <p14:tracePt t="23884" x="11277600" y="1366838"/>
          <p14:tracePt t="23900" x="11252200" y="1384300"/>
          <p14:tracePt t="23917" x="11225213" y="1401763"/>
          <p14:tracePt t="23934" x="11198225" y="1419225"/>
          <p14:tracePt t="23951" x="11161713" y="1438275"/>
          <p14:tracePt t="23967" x="11144250" y="1438275"/>
          <p14:tracePt t="23983" x="11134725" y="1438275"/>
          <p14:tracePt t="24000" x="11126788" y="1438275"/>
          <p14:tracePt t="24017" x="11099800" y="1419225"/>
          <p14:tracePt t="24034" x="11082338" y="1401763"/>
          <p14:tracePt t="24050" x="11055350" y="1374775"/>
          <p14:tracePt t="24067" x="11018838" y="1330325"/>
          <p14:tracePt t="24083" x="10991850" y="1322388"/>
          <p14:tracePt t="24100" x="10983913" y="1322388"/>
          <p14:tracePt t="24134" x="10974388" y="1322388"/>
          <p14:tracePt t="24151" x="10966450" y="1322388"/>
          <p14:tracePt t="24167" x="10956925" y="1322388"/>
          <p14:tracePt t="24184" x="10929938" y="1322388"/>
          <p14:tracePt t="24200" x="10912475" y="1322388"/>
          <p14:tracePt t="24217" x="10902950" y="1322388"/>
          <p14:tracePt t="24234" x="10885488" y="1330325"/>
          <p14:tracePt t="24250" x="10875963" y="1330325"/>
          <p14:tracePt t="24269" x="10868025" y="1330325"/>
          <p14:tracePt t="24284" x="10848975" y="1339850"/>
          <p14:tracePt t="24301" x="10804525" y="1339850"/>
          <p14:tracePt t="24317" x="10777538" y="1347788"/>
          <p14:tracePt t="24333" x="10760075" y="1347788"/>
          <p14:tracePt t="24351" x="10733088" y="1347788"/>
          <p14:tracePt t="24367" x="10725150" y="1347788"/>
          <p14:tracePt t="24384" x="10715625" y="1347788"/>
          <p14:tracePt t="24400" x="10706100" y="1347788"/>
          <p14:tracePt t="24417" x="10688638" y="1366838"/>
          <p14:tracePt t="24433" x="10671175" y="1366838"/>
          <p14:tracePt t="24450" x="10644188" y="1384300"/>
          <p14:tracePt t="24466" x="10599738" y="1419225"/>
          <p14:tracePt t="24483" x="10510838" y="1446213"/>
          <p14:tracePt t="24501" x="10394950" y="1482725"/>
          <p14:tracePt t="24517" x="10171113" y="1517650"/>
          <p14:tracePt t="24533" x="10063163" y="1527175"/>
          <p14:tracePt t="24550" x="9956800" y="1509713"/>
          <p14:tracePt t="24566" x="9867900" y="1490663"/>
          <p14:tracePt t="24583" x="9777413" y="1455738"/>
          <p14:tracePt t="24600" x="9698038" y="1428750"/>
          <p14:tracePt t="24616" x="9634538" y="1411288"/>
          <p14:tracePt t="24619" x="9582150" y="1401763"/>
          <p14:tracePt t="24633" x="9501188" y="1384300"/>
          <p14:tracePt t="24650" x="9447213" y="1366838"/>
          <p14:tracePt t="24667" x="9402763" y="1347788"/>
          <p14:tracePt t="24683" x="9375775" y="1339850"/>
          <p14:tracePt t="24700" x="9367838" y="1339850"/>
          <p14:tracePt t="24716" x="9358313" y="1339850"/>
          <p14:tracePt t="24744" x="9348788" y="1339850"/>
          <p14:tracePt t="24756" x="9340850" y="1347788"/>
          <p14:tracePt t="24772" x="9331325" y="1357313"/>
          <p14:tracePt t="24784" x="9323388" y="1357313"/>
          <p14:tracePt t="24800" x="9313863" y="1366838"/>
          <p14:tracePt t="24816" x="9304338" y="1374775"/>
          <p14:tracePt t="45142" x="9313863" y="1384300"/>
          <p14:tracePt t="45149" x="9323388" y="1384300"/>
          <p14:tracePt t="45158" x="9340850" y="1401763"/>
          <p14:tracePt t="45166" x="9348788" y="1401763"/>
          <p14:tracePt t="45183" x="9367838" y="1411288"/>
          <p14:tracePt t="45217" x="9331325" y="1428750"/>
          <p14:tracePt t="45233" x="9232900" y="1465263"/>
          <p14:tracePt t="45267" x="9072563" y="1500188"/>
          <p14:tracePt t="45300" x="9045575" y="1500188"/>
          <p14:tracePt t="45333" x="9045575" y="1465263"/>
          <p14:tracePt t="45350" x="9055100" y="1446213"/>
          <p14:tracePt t="45383" x="9055100" y="1438275"/>
          <p14:tracePt t="45408" x="9045575" y="1438275"/>
          <p14:tracePt t="45416" x="9028113" y="1438275"/>
          <p14:tracePt t="45433" x="8974138" y="1446213"/>
          <p14:tracePt t="45449" x="8912225" y="1465263"/>
          <p14:tracePt t="45466" x="8840788" y="1473200"/>
          <p14:tracePt t="45483" x="8715375" y="1473200"/>
          <p14:tracePt t="45500" x="8429625" y="1490663"/>
          <p14:tracePt t="45517" x="8197850" y="1500188"/>
          <p14:tracePt t="45533" x="7956550" y="1465263"/>
          <p14:tracePt t="45549" x="7751763" y="1401763"/>
          <p14:tracePt t="45566" x="7599363" y="1374775"/>
          <p14:tracePt t="45583" x="7483475" y="1339850"/>
          <p14:tracePt t="45600" x="7375525" y="1312863"/>
          <p14:tracePt t="45617" x="7340600" y="1295400"/>
          <p14:tracePt t="45633" x="7323138" y="1295400"/>
          <p14:tracePt t="45649" x="7269163" y="1268413"/>
          <p14:tracePt t="45666" x="7170738" y="1250950"/>
          <p14:tracePt t="45683" x="7062788" y="1250950"/>
          <p14:tracePt t="45700" x="6894513" y="1285875"/>
          <p14:tracePt t="45716" x="6831013" y="1312863"/>
          <p14:tracePt t="45733" x="6813550" y="1322388"/>
          <p14:tracePt t="45750" x="6786563" y="1322388"/>
          <p14:tracePt t="45766" x="6759575" y="1339850"/>
          <p14:tracePt t="45783" x="6697663" y="1347788"/>
          <p14:tracePt t="45800" x="6634163" y="1357313"/>
          <p14:tracePt t="45817" x="6500813" y="1366838"/>
          <p14:tracePt t="45833" x="6402388" y="1374775"/>
          <p14:tracePt t="45849" x="6286500" y="1393825"/>
          <p14:tracePt t="45866" x="6180138" y="1411288"/>
          <p14:tracePt t="45883" x="6081713" y="1438275"/>
          <p14:tracePt t="45899" x="5991225" y="1446213"/>
          <p14:tracePt t="45916" x="5946775" y="1446213"/>
          <p14:tracePt t="45933" x="5911850" y="1465263"/>
          <p14:tracePt t="45949" x="5875338" y="1473200"/>
          <p14:tracePt t="45966" x="5822950" y="1473200"/>
          <p14:tracePt t="45982" x="5751513" y="1490663"/>
          <p14:tracePt t="45999" x="5680075" y="1500188"/>
          <p14:tracePt t="46016" x="5581650" y="1517650"/>
          <p14:tracePt t="46033" x="5473700" y="1536700"/>
          <p14:tracePt t="46049" x="5438775" y="1544638"/>
          <p14:tracePt t="46066" x="5402263" y="1554163"/>
          <p14:tracePt t="46082" x="5367338" y="1554163"/>
          <p14:tracePt t="46099" x="5330825" y="1554163"/>
          <p14:tracePt t="46116" x="5303838" y="1554163"/>
          <p14:tracePt t="46133" x="5259388" y="1554163"/>
          <p14:tracePt t="46149" x="5180013" y="1554163"/>
          <p14:tracePt t="46165" x="5133975" y="1544638"/>
          <p14:tracePt t="46183" x="5116513" y="1536700"/>
          <p14:tracePt t="46199" x="5089525" y="1536700"/>
          <p14:tracePt t="46216" x="5072063" y="1536700"/>
          <p14:tracePt t="46232" x="5054600" y="1536700"/>
          <p14:tracePt t="46464" x="5045075" y="1536700"/>
          <p14:tracePt t="46475" x="5027613" y="1536700"/>
          <p14:tracePt t="46484" x="5010150" y="1536700"/>
          <p14:tracePt t="46499" x="4946650" y="1527175"/>
          <p14:tracePt t="46515" x="4857750" y="1500188"/>
          <p14:tracePt t="46532" x="4751388" y="1465263"/>
          <p14:tracePt t="46549" x="4652963" y="1428750"/>
          <p14:tracePt t="46582" x="4375150" y="1393825"/>
          <p14:tracePt t="46616" x="4160838" y="1393825"/>
          <p14:tracePt t="46648" x="3956050" y="1401763"/>
          <p14:tracePt t="46665" x="3840163" y="1411288"/>
          <p14:tracePt t="46682" x="3697288" y="1428750"/>
          <p14:tracePt t="46699" x="3633788" y="1446213"/>
          <p14:tracePt t="46715" x="3598863" y="1455738"/>
          <p14:tracePt t="46732" x="3571875" y="1473200"/>
          <p14:tracePt t="46749" x="3544888" y="1490663"/>
          <p14:tracePt t="46766" x="3536950" y="1490663"/>
          <p14:tracePt t="46784" x="3509963" y="1509713"/>
          <p14:tracePt t="46846" x="3500438" y="1517650"/>
          <p14:tracePt t="46853" x="3490913" y="1527175"/>
          <p14:tracePt t="46865" x="3473450" y="1544638"/>
          <p14:tracePt t="46882" x="3446463" y="1562100"/>
          <p14:tracePt t="46899" x="3394075" y="1608138"/>
          <p14:tracePt t="46915" x="3348038" y="1633538"/>
          <p14:tracePt t="46932" x="3322638" y="1652588"/>
          <p14:tracePt t="46948" x="3303588" y="1660525"/>
          <p14:tracePt t="46965" x="3295650" y="1670050"/>
          <p14:tracePt t="46982" x="3276600" y="1679575"/>
          <p14:tracePt t="47065" x="3286125" y="1679575"/>
          <p14:tracePt t="47222" x="3286125" y="1687513"/>
          <p14:tracePt t="47229" x="3268663" y="1697038"/>
          <p14:tracePt t="47238" x="3259138" y="1704975"/>
          <p14:tracePt t="47248" x="3241675" y="1704975"/>
          <p14:tracePt t="47265" x="3224213" y="1724025"/>
          <p14:tracePt t="47282" x="3197225" y="1741488"/>
          <p14:tracePt t="47299" x="3160713" y="1758950"/>
          <p14:tracePt t="47315" x="3152775" y="1768475"/>
          <p14:tracePt t="47331" x="3143250" y="1776413"/>
          <p14:tracePt t="47348" x="3133725" y="1776413"/>
          <p14:tracePt t="47365" x="3125788" y="1785938"/>
          <p14:tracePt t="47382" x="3098800" y="1803400"/>
          <p14:tracePt t="47399" x="3071813" y="1822450"/>
          <p14:tracePt t="47415" x="3044825" y="1839913"/>
          <p14:tracePt t="47431" x="3017838" y="1857375"/>
          <p14:tracePt t="47448" x="3000375" y="1866900"/>
          <p14:tracePt t="47464" x="2990850" y="1866900"/>
          <p14:tracePt t="47512" x="2982913" y="1866900"/>
          <p14:tracePt t="47520" x="2982913" y="1874838"/>
          <p14:tracePt t="47531" x="2965450" y="1874838"/>
          <p14:tracePt t="47548" x="2928938" y="1884363"/>
          <p14:tracePt t="47565" x="2911475" y="1893888"/>
          <p14:tracePt t="47582" x="2894013" y="1901825"/>
          <p14:tracePt t="47598" x="2884488" y="1901825"/>
          <p14:tracePt t="47823" x="2874963" y="1911350"/>
          <p14:tracePt t="47846" x="2867025" y="1919288"/>
          <p14:tracePt t="47852" x="2857500" y="1919288"/>
          <p14:tracePt t="47864" x="2857500" y="1928813"/>
          <p14:tracePt t="47881" x="2840038" y="1946275"/>
          <p14:tracePt t="47897" x="2830513" y="1955800"/>
          <p14:tracePt t="47915" x="2822575" y="1965325"/>
          <p14:tracePt t="48090" x="2822575" y="1955800"/>
          <p14:tracePt t="48104" x="2830513" y="1946275"/>
          <p14:tracePt t="48119" x="2830513" y="1938338"/>
          <p14:tracePt t="48127" x="2840038" y="1928813"/>
          <p14:tracePt t="48133" x="2840038" y="1919288"/>
          <p14:tracePt t="48154" x="2840038" y="1911350"/>
          <p14:tracePt t="48266" x="2830513" y="1911350"/>
          <p14:tracePt t="48308" x="2822575" y="1911350"/>
          <p14:tracePt t="48328" x="2813050" y="1911350"/>
          <p14:tracePt t="48336" x="2803525" y="1911350"/>
          <p14:tracePt t="48347" x="2795588" y="1919288"/>
          <p14:tracePt t="48364" x="2786063" y="1928813"/>
          <p14:tracePt t="48380" x="2768600" y="1928813"/>
          <p14:tracePt t="48397" x="2768600" y="1938338"/>
          <p14:tracePt t="48471" x="2776538" y="1938338"/>
          <p14:tracePt t="48478" x="2786063" y="1938338"/>
          <p14:tracePt t="48487" x="2795588" y="1938338"/>
          <p14:tracePt t="48497" x="2813050" y="1928813"/>
          <p14:tracePt t="48513" x="2830513" y="1919288"/>
          <p14:tracePt t="48531" x="2857500" y="1911350"/>
          <p14:tracePt t="48548" x="2884488" y="1911350"/>
          <p14:tracePt t="48564" x="2911475" y="1911350"/>
          <p14:tracePt t="48581" x="2955925" y="1911350"/>
          <p14:tracePt t="48597" x="3000375" y="1911350"/>
          <p14:tracePt t="48614" x="3027363" y="1928813"/>
          <p14:tracePt t="48631" x="3062288" y="1928813"/>
          <p14:tracePt t="48687" x="3071813" y="1928813"/>
          <p14:tracePt t="48748" x="3081338" y="1928813"/>
          <p14:tracePt t="48756" x="3089275" y="1928813"/>
          <p14:tracePt t="48784" x="3098800" y="1928813"/>
          <p14:tracePt t="48826" x="3098800" y="1919288"/>
          <p14:tracePt t="48838" x="3108325" y="1919288"/>
          <p14:tracePt t="48848" x="3116263" y="1919288"/>
          <p14:tracePt t="48863" x="3143250" y="1919288"/>
          <p14:tracePt t="48880" x="3160713" y="1928813"/>
          <p14:tracePt t="48897" x="3187700" y="1938338"/>
          <p14:tracePt t="48914" x="3232150" y="1965325"/>
          <p14:tracePt t="48930" x="3313113" y="1990725"/>
          <p14:tracePt t="48947" x="3348038" y="1990725"/>
          <p14:tracePt t="48963" x="3384550" y="1990725"/>
          <p14:tracePt t="48980" x="3411538" y="1990725"/>
          <p14:tracePt t="48997" x="3438525" y="1990725"/>
          <p14:tracePt t="49013" x="3473450" y="1990725"/>
          <p14:tracePt t="49030" x="3527425" y="1990725"/>
          <p14:tracePt t="49046" x="3660775" y="1990725"/>
          <p14:tracePt t="49063" x="3759200" y="1990725"/>
          <p14:tracePt t="49080" x="3857625" y="2009775"/>
          <p14:tracePt t="49097" x="3946525" y="2027238"/>
          <p14:tracePt t="49113" x="4017963" y="2036763"/>
          <p14:tracePt t="49130" x="4054475" y="2036763"/>
          <p14:tracePt t="49147" x="4089400" y="2044700"/>
          <p14:tracePt t="49163" x="4098925" y="2044700"/>
          <p14:tracePt t="49180" x="4116388" y="2044700"/>
          <p14:tracePt t="49197" x="4125913" y="2044700"/>
          <p14:tracePt t="49213" x="4143375" y="2044700"/>
          <p14:tracePt t="49230" x="4160838" y="2036763"/>
          <p14:tracePt t="49247" x="4187825" y="2036763"/>
          <p14:tracePt t="49264" x="4224338" y="2017713"/>
          <p14:tracePt t="49280" x="4232275" y="2017713"/>
          <p14:tracePt t="49296" x="4259263" y="2000250"/>
          <p14:tracePt t="49313" x="4295775" y="1990725"/>
          <p14:tracePt t="49330" x="4313238" y="1982788"/>
          <p14:tracePt t="49347" x="4340225" y="1965325"/>
          <p14:tracePt t="49364" x="4411663" y="1946275"/>
          <p14:tracePt t="49380" x="4456113" y="1938338"/>
          <p14:tracePt t="49397" x="4500563" y="1911350"/>
          <p14:tracePt t="49413" x="4545013" y="1901825"/>
          <p14:tracePt t="49430" x="4572000" y="1884363"/>
          <p14:tracePt t="49447" x="4608513" y="1884363"/>
          <p14:tracePt t="49464" x="4643438" y="1866900"/>
          <p14:tracePt t="49480" x="4660900" y="1866900"/>
          <p14:tracePt t="49497" x="4679950" y="1866900"/>
          <p14:tracePt t="49513" x="4697413" y="1866900"/>
          <p14:tracePt t="49529" x="4714875" y="1866900"/>
          <p14:tracePt t="49546" x="4724400" y="1866900"/>
          <p14:tracePt t="49731" x="4732338" y="1866900"/>
          <p14:tracePt t="49769" x="4741863" y="1866900"/>
          <p14:tracePt t="49773" x="4751388" y="1866900"/>
          <p14:tracePt t="49781" x="4768850" y="1866900"/>
          <p14:tracePt t="49796" x="4786313" y="1866900"/>
          <p14:tracePt t="49812" x="4813300" y="1866900"/>
          <p14:tracePt t="49829" x="4840288" y="1866900"/>
          <p14:tracePt t="49846" x="4867275" y="1874838"/>
          <p14:tracePt t="49863" x="4884738" y="1874838"/>
          <p14:tracePt t="49880" x="4911725" y="1874838"/>
          <p14:tracePt t="49896" x="4929188" y="1874838"/>
          <p14:tracePt t="49912" x="4946650" y="1874838"/>
          <p14:tracePt t="49929" x="4956175" y="1874838"/>
          <p14:tracePt t="49946" x="4965700" y="1874838"/>
          <p14:tracePt t="50011" x="4973638" y="1874838"/>
          <p14:tracePt t="50033" x="4983163" y="1874838"/>
          <p14:tracePt t="50053" x="4991100" y="1866900"/>
          <p14:tracePt t="50069" x="5000625" y="1866900"/>
          <p14:tracePt t="50077" x="5010150" y="1866900"/>
          <p14:tracePt t="50082" x="5018088" y="1866900"/>
          <p14:tracePt t="50097" x="5027613" y="1866900"/>
          <p14:tracePt t="50113" x="5045075" y="1857375"/>
          <p14:tracePt t="50129" x="5054600" y="1857375"/>
          <p14:tracePt t="50147" x="5089525" y="1847850"/>
          <p14:tracePt t="50163" x="5099050" y="1847850"/>
          <p14:tracePt t="50180" x="5143500" y="1847850"/>
          <p14:tracePt t="50196" x="5197475" y="1839913"/>
          <p14:tracePt t="50212" x="5259388" y="1839913"/>
          <p14:tracePt t="50229" x="5322888" y="1830388"/>
          <p14:tracePt t="50246" x="5384800" y="1830388"/>
          <p14:tracePt t="50263" x="5438775" y="1830388"/>
          <p14:tracePt t="50280" x="5527675" y="1830388"/>
          <p14:tracePt t="50296" x="5599113" y="1822450"/>
          <p14:tracePt t="50312" x="5661025" y="1812925"/>
          <p14:tracePt t="50329" x="5724525" y="1812925"/>
          <p14:tracePt t="50345" x="5776913" y="1803400"/>
          <p14:tracePt t="50362" x="5803900" y="1803400"/>
          <p14:tracePt t="50380" x="5840413" y="1803400"/>
          <p14:tracePt t="50396" x="5867400" y="1795463"/>
          <p14:tracePt t="50412" x="5884863" y="1795463"/>
          <p14:tracePt t="50429" x="5919788" y="1795463"/>
          <p14:tracePt t="50445" x="5946775" y="1795463"/>
          <p14:tracePt t="50462" x="5991225" y="1785938"/>
          <p14:tracePt t="50479" x="6045200" y="1776413"/>
          <p14:tracePt t="50496" x="6153150" y="1751013"/>
          <p14:tracePt t="50512" x="6197600" y="1741488"/>
          <p14:tracePt t="50529" x="6242050" y="1741488"/>
          <p14:tracePt t="50545" x="6276975" y="1741488"/>
          <p14:tracePt t="50562" x="6303963" y="1741488"/>
          <p14:tracePt t="50579" x="6323013" y="1751013"/>
          <p14:tracePt t="50596" x="6357938" y="1751013"/>
          <p14:tracePt t="50613" x="6384925" y="1751013"/>
          <p14:tracePt t="50628" x="6394450" y="1751013"/>
          <p14:tracePt t="50645" x="6402388" y="1751013"/>
          <p14:tracePt t="50662" x="6429375" y="1751013"/>
          <p14:tracePt t="50678" x="6456363" y="1751013"/>
          <p14:tracePt t="50695" x="6483350" y="1751013"/>
          <p14:tracePt t="50712" x="6518275" y="1751013"/>
          <p14:tracePt t="50729" x="6537325" y="1751013"/>
          <p14:tracePt t="50745" x="6554788" y="1751013"/>
          <p14:tracePt t="50762" x="6562725" y="1751013"/>
          <p14:tracePt t="50795" x="6572250" y="1758950"/>
          <p14:tracePt t="50812" x="6581775" y="1758950"/>
          <p14:tracePt t="50828" x="6589713" y="1776413"/>
          <p14:tracePt t="50845" x="6608763" y="1776413"/>
          <p14:tracePt t="50862" x="6616700" y="1785938"/>
          <p14:tracePt t="50878" x="6626225" y="1795463"/>
          <p14:tracePt t="50895" x="6634163" y="1803400"/>
          <p14:tracePt t="50937" x="6643688" y="1803400"/>
          <p14:tracePt t="50985" x="6653213" y="1803400"/>
          <p14:tracePt t="51007" x="6661150" y="1803400"/>
          <p14:tracePt t="51015" x="6670675" y="1812925"/>
          <p14:tracePt t="51029" x="6680200" y="1812925"/>
          <p14:tracePt t="51046" x="6715125" y="1812925"/>
          <p14:tracePt t="51061" x="6742113" y="1822450"/>
          <p14:tracePt t="51078" x="6759575" y="1822450"/>
          <p14:tracePt t="51095" x="6769100" y="1822450"/>
          <p14:tracePt t="51111" x="6786563" y="1822450"/>
          <p14:tracePt t="51554" x="6777038" y="1830388"/>
          <p14:tracePt t="51570" x="6769100" y="1830388"/>
          <p14:tracePt t="51575" x="6751638" y="1839913"/>
          <p14:tracePt t="51584" x="6742113" y="1847850"/>
          <p14:tracePt t="51595" x="6732588" y="1847850"/>
          <p14:tracePt t="51628" x="6670675" y="1866900"/>
          <p14:tracePt t="51661" x="6572250" y="1901825"/>
          <p14:tracePt t="51695" x="6456363" y="1928813"/>
          <p14:tracePt t="51711" x="6348413" y="1955800"/>
          <p14:tracePt t="51728" x="6251575" y="1965325"/>
          <p14:tracePt t="51745" x="6116638" y="1990725"/>
          <p14:tracePt t="51761" x="6037263" y="2000250"/>
          <p14:tracePt t="51778" x="5965825" y="2009775"/>
          <p14:tracePt t="51794" x="5911850" y="2009775"/>
          <p14:tracePt t="51811" x="5857875" y="2017713"/>
          <p14:tracePt t="51828" x="5803900" y="2044700"/>
          <p14:tracePt t="51844" x="5715000" y="2054225"/>
          <p14:tracePt t="51861" x="5626100" y="2071688"/>
          <p14:tracePt t="51877" x="5491163" y="2081213"/>
          <p14:tracePt t="51894" x="5402263" y="2081213"/>
          <p14:tracePt t="51911" x="5330825" y="2081213"/>
          <p14:tracePt t="51928" x="5286375" y="2081213"/>
          <p14:tracePt t="51944" x="5251450" y="2081213"/>
          <p14:tracePt t="51961" x="5224463" y="2081213"/>
          <p14:tracePt t="51977" x="5197475" y="2071688"/>
          <p14:tracePt t="51994" x="5170488" y="2062163"/>
          <p14:tracePt t="52011" x="5153025" y="2044700"/>
          <p14:tracePt t="52028" x="5126038" y="2027238"/>
          <p14:tracePt t="52044" x="5099050" y="2017713"/>
          <p14:tracePt t="52061" x="5072063" y="2000250"/>
          <p14:tracePt t="52078" x="5037138" y="1982788"/>
          <p14:tracePt t="52094" x="5018088" y="1982788"/>
          <p14:tracePt t="52111" x="5010150" y="1973263"/>
          <p14:tracePt t="52128" x="5000625" y="1973263"/>
          <p14:tracePt t="52194" x="4991100" y="1973263"/>
          <p14:tracePt t="52210" x="4983163" y="1973263"/>
          <p14:tracePt t="52217" x="4973638" y="1973263"/>
          <p14:tracePt t="52227" x="4965700" y="1973263"/>
          <p14:tracePt t="52244" x="4946650" y="1973263"/>
          <p14:tracePt t="52260" x="4919663" y="1973263"/>
          <p14:tracePt t="52277" x="4902200" y="1973263"/>
          <p14:tracePt t="52294" x="4884738" y="1973263"/>
          <p14:tracePt t="52310" x="4875213" y="1973263"/>
          <p14:tracePt t="52327" x="4867275" y="1973263"/>
          <p14:tracePt t="52361" x="4857750" y="1973263"/>
          <p14:tracePt t="52377" x="4840288" y="1973263"/>
          <p14:tracePt t="52394" x="4830763" y="1965325"/>
          <p14:tracePt t="52411" x="4803775" y="1955800"/>
          <p14:tracePt t="52427" x="4795838" y="1946275"/>
          <p14:tracePt t="52444" x="4776788" y="1938338"/>
          <p14:tracePt t="52461" x="4768850" y="1919288"/>
          <p14:tracePt t="52477" x="4759325" y="1911350"/>
          <p14:tracePt t="52495" x="4751388" y="1893888"/>
          <p14:tracePt t="52511" x="4751388" y="1884363"/>
          <p14:tracePt t="52528" x="4741863" y="1884363"/>
          <p14:tracePt t="53299" x="4751388" y="1884363"/>
          <p14:tracePt t="53568" x="4759325" y="1884363"/>
          <p14:tracePt t="53593" x="4768850" y="1884363"/>
          <p14:tracePt t="53610" x="4776788" y="1884363"/>
          <p14:tracePt t="53626" x="4786313" y="1884363"/>
          <p14:tracePt t="53645" x="4795838" y="1884363"/>
          <p14:tracePt t="53652" x="4803775" y="1874838"/>
          <p14:tracePt t="53660" x="4813300" y="1874838"/>
          <p14:tracePt t="53693" x="4848225" y="1857375"/>
          <p14:tracePt t="53726" x="4902200" y="1847850"/>
          <p14:tracePt t="53760" x="5010150" y="1847850"/>
          <p14:tracePt t="53764" x="5054600" y="1847850"/>
          <p14:tracePt t="53776" x="5153025" y="1857375"/>
          <p14:tracePt t="53793" x="5251450" y="1866900"/>
          <p14:tracePt t="53810" x="5348288" y="1874838"/>
          <p14:tracePt t="53826" x="5446713" y="1884363"/>
          <p14:tracePt t="53843" x="5527675" y="1884363"/>
          <p14:tracePt t="53860" x="5608638" y="1884363"/>
          <p14:tracePt t="53876" x="5653088" y="1884363"/>
          <p14:tracePt t="53893" x="5715000" y="1884363"/>
          <p14:tracePt t="53910" x="5741988" y="1884363"/>
          <p14:tracePt t="53926" x="5786438" y="1866900"/>
          <p14:tracePt t="53943" x="5803900" y="1866900"/>
          <p14:tracePt t="53960" x="5830888" y="1857375"/>
          <p14:tracePt t="53976" x="5848350" y="1847850"/>
          <p14:tracePt t="53993" x="5857875" y="1847850"/>
          <p14:tracePt t="54052" x="5867400" y="1847850"/>
          <p14:tracePt t="54067" x="5884863" y="1847850"/>
          <p14:tracePt t="54074" x="5894388" y="1839913"/>
          <p14:tracePt t="54083" x="5902325" y="1830388"/>
          <p14:tracePt t="54092" x="5919788" y="1830388"/>
          <p14:tracePt t="54109" x="5938838" y="1822450"/>
          <p14:tracePt t="54126" x="5973763" y="1812925"/>
          <p14:tracePt t="54143" x="6045200" y="1812925"/>
          <p14:tracePt t="54160" x="6116638" y="1812925"/>
          <p14:tracePt t="54176" x="6188075" y="1812925"/>
          <p14:tracePt t="54193" x="6242050" y="1812925"/>
          <p14:tracePt t="54209" x="6276975" y="1812925"/>
          <p14:tracePt t="54226" x="6296025" y="1812925"/>
          <p14:tracePt t="54243" x="6323013" y="1812925"/>
          <p14:tracePt t="54259" x="6330950" y="1822450"/>
          <p14:tracePt t="54275" x="6348413" y="1822450"/>
          <p14:tracePt t="54292" x="6375400" y="1839913"/>
          <p14:tracePt t="54309" x="6394450" y="1857375"/>
          <p14:tracePt t="54325" x="6419850" y="1884363"/>
          <p14:tracePt t="54343" x="6456363" y="1893888"/>
          <p14:tracePt t="54359" x="6483350" y="1901825"/>
          <p14:tracePt t="54376" x="6500813" y="1901825"/>
          <p14:tracePt t="54392" x="6510338" y="1901825"/>
          <p14:tracePt t="54409" x="6518275" y="1901825"/>
          <p14:tracePt t="54426" x="6527800" y="1901825"/>
          <p14:tracePt t="54442" x="6537325" y="1893888"/>
          <p14:tracePt t="54459" x="6562725" y="1893888"/>
          <p14:tracePt t="54475" x="6589713" y="1874838"/>
          <p14:tracePt t="54492" x="6608763" y="1874838"/>
          <p14:tracePt t="54509" x="6643688" y="1874838"/>
          <p14:tracePt t="54526" x="6661150" y="1874838"/>
          <p14:tracePt t="54542" x="6688138" y="1874838"/>
          <p14:tracePt t="54559" x="6705600" y="1874838"/>
          <p14:tracePt t="54575" x="6732588" y="1874838"/>
          <p14:tracePt t="54592" x="6759575" y="1874838"/>
          <p14:tracePt t="54609" x="6786563" y="1884363"/>
          <p14:tracePt t="54625" x="6823075" y="1893888"/>
          <p14:tracePt t="54642" x="6858000" y="1911350"/>
          <p14:tracePt t="54659" x="6894513" y="1928813"/>
          <p14:tracePt t="54675" x="6929438" y="1946275"/>
          <p14:tracePt t="54692" x="6956425" y="1955800"/>
          <p14:tracePt t="54709" x="6983413" y="1973263"/>
          <p14:tracePt t="54725" x="6991350" y="1973263"/>
          <p14:tracePt t="54813" x="7000875" y="1973263"/>
          <p14:tracePt t="54833" x="7000875" y="1965325"/>
          <p14:tracePt t="54840" x="7000875" y="1946275"/>
          <p14:tracePt t="54848" x="7000875" y="1938338"/>
          <p14:tracePt t="54865" x="7000875" y="1928813"/>
          <p14:tracePt t="54875" x="7000875" y="1919288"/>
          <p14:tracePt t="54892" x="7000875" y="1911350"/>
          <p14:tracePt t="54936" x="7010400" y="1901825"/>
          <p14:tracePt t="54948" x="7018338" y="1901825"/>
          <p14:tracePt t="54956" x="7018338" y="1893888"/>
          <p14:tracePt t="54964" x="7037388" y="1884363"/>
          <p14:tracePt t="54975" x="7045325" y="1884363"/>
          <p14:tracePt t="54992" x="7072313" y="1866900"/>
          <p14:tracePt t="55010" x="7126288" y="1857375"/>
          <p14:tracePt t="55026" x="7161213" y="1857375"/>
          <p14:tracePt t="55042" x="7197725" y="1857375"/>
          <p14:tracePt t="55059" x="7232650" y="1857375"/>
          <p14:tracePt t="55075" x="7251700" y="1857375"/>
          <p14:tracePt t="55092" x="7277100" y="1857375"/>
          <p14:tracePt t="55110" x="7313613" y="1857375"/>
          <p14:tracePt t="55126" x="7331075" y="1857375"/>
          <p14:tracePt t="55141" x="7340600" y="1857375"/>
          <p14:tracePt t="55158" x="7358063" y="1857375"/>
          <p14:tracePt t="55175" x="7375525" y="1857375"/>
          <p14:tracePt t="55192" x="7402513" y="1857375"/>
          <p14:tracePt t="55210" x="7439025" y="1847850"/>
          <p14:tracePt t="55225" x="7456488" y="1847850"/>
          <p14:tracePt t="55242" x="7483475" y="1847850"/>
          <p14:tracePt t="55258" x="7500938" y="1857375"/>
          <p14:tracePt t="55275" x="7518400" y="1857375"/>
          <p14:tracePt t="55292" x="7527925" y="1857375"/>
          <p14:tracePt t="55309" x="7527925" y="1866900"/>
          <p14:tracePt t="55687" x="7537450" y="1866900"/>
          <p14:tracePt t="55698" x="7545388" y="1866900"/>
          <p14:tracePt t="55708" x="7545388" y="1857375"/>
          <p14:tracePt t="55724" x="7562850" y="1830388"/>
          <p14:tracePt t="55741" x="7589838" y="1812925"/>
          <p14:tracePt t="55758" x="7608888" y="1785938"/>
          <p14:tracePt t="55775" x="7626350" y="1751013"/>
          <p14:tracePt t="55792" x="7634288" y="1741488"/>
          <p14:tracePt t="56011" x="7626350" y="1741488"/>
          <p14:tracePt t="56028" x="7626350" y="1751013"/>
          <p14:tracePt t="56396" x="7626350" y="1758950"/>
          <p14:tracePt t="56402" x="7616825" y="1768475"/>
          <p14:tracePt t="56419" x="7608888" y="1776413"/>
          <p14:tracePt t="56424" x="7608888" y="1785938"/>
          <p14:tracePt t="56441" x="7589838" y="1795463"/>
          <p14:tracePt t="56457" x="7589838" y="1812925"/>
          <p14:tracePt t="56538" x="7589838" y="1822450"/>
          <p14:tracePt t="57901" x="7589838" y="1830388"/>
          <p14:tracePt t="57912" x="7599363" y="1830388"/>
          <p14:tracePt t="57917" x="7608888" y="1847850"/>
          <p14:tracePt t="57926" x="7626350" y="1857375"/>
          <p14:tracePt t="57940" x="7705725" y="1884363"/>
          <p14:tracePt t="57956" x="7759700" y="1901825"/>
          <p14:tracePt t="57973" x="7956550" y="1928813"/>
          <p14:tracePt t="58006" x="8232775" y="1955800"/>
          <p14:tracePt t="58039" x="8456613" y="1901825"/>
          <p14:tracePt t="58072" x="8680450" y="1830388"/>
          <p14:tracePt t="58089" x="8732838" y="1803400"/>
          <p14:tracePt t="58106" x="8777288" y="1795463"/>
          <p14:tracePt t="58122" x="8813800" y="1785938"/>
          <p14:tracePt t="58139" x="8858250" y="1785938"/>
          <p14:tracePt t="58157" x="8939213" y="1776413"/>
          <p14:tracePt t="58173" x="9001125" y="1776413"/>
          <p14:tracePt t="58189" x="9090025" y="1758950"/>
          <p14:tracePt t="58206" x="9205913" y="1731963"/>
          <p14:tracePt t="58223" x="9348788" y="1679575"/>
          <p14:tracePt t="58240" x="9518650" y="1643063"/>
          <p14:tracePt t="58256" x="9698038" y="1616075"/>
          <p14:tracePt t="58273" x="9966325" y="1571625"/>
          <p14:tracePt t="58289" x="10126663" y="1536700"/>
          <p14:tracePt t="58306" x="10242550" y="1527175"/>
          <p14:tracePt t="58322" x="10340975" y="1517650"/>
          <p14:tracePt t="58339" x="10429875" y="1517650"/>
          <p14:tracePt t="58356" x="10466388" y="1517650"/>
          <p14:tracePt t="58372" x="10501313" y="1517650"/>
          <p14:tracePt t="58389" x="10528300" y="1517650"/>
          <p14:tracePt t="58405" x="10545763" y="1517650"/>
          <p14:tracePt t="58422" x="10555288" y="1517650"/>
          <p14:tracePt t="58439" x="10582275" y="1527175"/>
          <p14:tracePt t="58456" x="10599738" y="1536700"/>
          <p14:tracePt t="58472" x="10609263" y="1554163"/>
          <p14:tracePt t="58489" x="10617200" y="1562100"/>
          <p14:tracePt t="58505" x="10626725" y="1581150"/>
          <p14:tracePt t="58522" x="10626725" y="1589088"/>
          <p14:tracePt t="58539" x="10626725" y="1608138"/>
          <p14:tracePt t="58556" x="10626725" y="1625600"/>
          <p14:tracePt t="58572" x="10626725" y="1652588"/>
          <p14:tracePt t="58589" x="10609263" y="1660525"/>
          <p14:tracePt t="58607" x="10590213" y="1697038"/>
          <p14:tracePt t="58622" x="10582275" y="1714500"/>
          <p14:tracePt t="58639" x="10582275" y="1724025"/>
          <p14:tracePt t="58655" x="10563225" y="1741488"/>
          <p14:tracePt t="58672" x="10563225" y="1751013"/>
          <p14:tracePt t="58719" x="10563225" y="1758950"/>
          <p14:tracePt t="58725" x="10555288" y="1758950"/>
          <p14:tracePt t="58741" x="10545763" y="1768475"/>
          <p14:tracePt t="58766" x="10545763" y="1776413"/>
          <p14:tracePt t="58789" x="10537825" y="1776413"/>
          <p14:tracePt t="58795" x="10528300" y="1776413"/>
          <p14:tracePt t="58820" x="10518775" y="1776413"/>
          <p14:tracePt t="58827" x="10501313" y="1785938"/>
          <p14:tracePt t="58839" x="10491788" y="1785938"/>
          <p14:tracePt t="58856" x="10466388" y="1795463"/>
          <p14:tracePt t="58873" x="10439400" y="1803400"/>
          <p14:tracePt t="58888" x="10429875" y="1803400"/>
          <p14:tracePt t="59002" x="10447338" y="1803400"/>
          <p14:tracePt t="59009" x="10456863" y="1795463"/>
          <p14:tracePt t="59022" x="10510838" y="1758950"/>
          <p14:tracePt t="59038" x="10582275" y="1731963"/>
          <p14:tracePt t="59055" x="10671175" y="1704975"/>
          <p14:tracePt t="59072" x="10733088" y="1697038"/>
          <p14:tracePt t="59088" x="10769600" y="1697038"/>
          <p14:tracePt t="59105" x="10787063" y="1697038"/>
          <p14:tracePt t="59122" x="10796588" y="1697038"/>
          <p14:tracePt t="59182" x="10796588" y="1687513"/>
          <p14:tracePt t="59202" x="10796588" y="1679575"/>
          <p14:tracePt t="59209" x="10777538" y="1670050"/>
          <p14:tracePt t="59222" x="10760075" y="1670050"/>
          <p14:tracePt t="59239" x="10671175" y="1660525"/>
          <p14:tracePt t="59256" x="10466388" y="1660525"/>
          <p14:tracePt t="59272" x="10313988" y="1679575"/>
          <p14:tracePt t="59288" x="10153650" y="1704975"/>
          <p14:tracePt t="59305" x="10018713" y="1731963"/>
          <p14:tracePt t="59322" x="9929813" y="1751013"/>
          <p14:tracePt t="59325" x="9912350" y="1758950"/>
          <p14:tracePt t="59338" x="9894888" y="1758950"/>
          <p14:tracePt t="59355" x="9875838" y="1776413"/>
          <p14:tracePt t="59372" x="9875838" y="1785938"/>
          <p14:tracePt t="59388" x="9858375" y="1803400"/>
          <p14:tracePt t="59405" x="9848850" y="1830388"/>
          <p14:tracePt t="59422" x="9848850" y="1857375"/>
          <p14:tracePt t="59438" x="9848850" y="1874838"/>
          <p14:tracePt t="59455" x="9858375" y="1901825"/>
          <p14:tracePt t="59472" x="9983788" y="1938338"/>
          <p14:tracePt t="59488" x="10126663" y="1938338"/>
          <p14:tracePt t="59505" x="10331450" y="1901825"/>
          <p14:tracePt t="59521" x="10545763" y="1839913"/>
          <p14:tracePt t="59538" x="10742613" y="1795463"/>
          <p14:tracePt t="59555" x="10895013" y="1741488"/>
          <p14:tracePt t="59572" x="11001375" y="1704975"/>
          <p14:tracePt t="59588" x="11099800" y="1660525"/>
          <p14:tracePt t="59605" x="11117263" y="1643063"/>
          <p14:tracePt t="59621" x="11126788" y="1633538"/>
          <p14:tracePt t="59638" x="11126788" y="1625600"/>
          <p14:tracePt t="59655" x="11134725" y="1598613"/>
          <p14:tracePt t="59672" x="11134725" y="1571625"/>
          <p14:tracePt t="59688" x="11134725" y="1562100"/>
          <p14:tracePt t="59705" x="11117263" y="1527175"/>
          <p14:tracePt t="59721" x="11082338" y="1527175"/>
          <p14:tracePt t="59738" x="10983913" y="1517650"/>
          <p14:tracePt t="59755" x="10848975" y="1527175"/>
          <p14:tracePt t="59771" x="10661650" y="1554163"/>
          <p14:tracePt t="59788" x="10456863" y="1581150"/>
          <p14:tracePt t="59805" x="10188575" y="1625600"/>
          <p14:tracePt t="59822" x="10082213" y="1660525"/>
          <p14:tracePt t="59838" x="10037763" y="1687513"/>
          <p14:tracePt t="59855" x="10010775" y="1714500"/>
          <p14:tracePt t="59871" x="9983788" y="1741488"/>
          <p14:tracePt t="59888" x="9966325" y="1776413"/>
          <p14:tracePt t="59906" x="9956800" y="1803400"/>
          <p14:tracePt t="59921" x="9956800" y="1822450"/>
          <p14:tracePt t="59938" x="9974263" y="1847850"/>
          <p14:tracePt t="59954" x="10010775" y="1874838"/>
          <p14:tracePt t="59971" x="10082213" y="1884363"/>
          <p14:tracePt t="59988" x="10198100" y="1884363"/>
          <p14:tracePt t="60005" x="10402888" y="1830388"/>
          <p14:tracePt t="60021" x="10528300" y="1785938"/>
          <p14:tracePt t="60037" x="10653713" y="1751013"/>
          <p14:tracePt t="60054" x="10769600" y="1714500"/>
          <p14:tracePt t="60071" x="10841038" y="1687513"/>
          <p14:tracePt t="60088" x="10875963" y="1660525"/>
          <p14:tracePt t="60143" x="10875963" y="1652588"/>
          <p14:tracePt t="60188" x="10875963" y="1643063"/>
          <p14:tracePt t="60209" x="10868025" y="1633538"/>
          <p14:tracePt t="60214" x="10848975" y="1633538"/>
          <p14:tracePt t="60222" x="10823575" y="1643063"/>
          <p14:tracePt t="60238" x="10698163" y="1679575"/>
          <p14:tracePt t="60254" x="10501313" y="1714500"/>
          <p14:tracePt t="60271" x="10153650" y="1830388"/>
          <p14:tracePt t="60288" x="9671050" y="1893888"/>
          <p14:tracePt t="60304" x="9090025" y="1955800"/>
          <p14:tracePt t="60321" x="8447088" y="2017713"/>
          <p14:tracePt t="60326" x="8143875" y="2036763"/>
          <p14:tracePt t="60337" x="7581900" y="2125663"/>
          <p14:tracePt t="60354" x="7072313" y="2205038"/>
          <p14:tracePt t="60371" x="6661150" y="2259013"/>
          <p14:tracePt t="60388" x="6313488" y="2303463"/>
          <p14:tracePt t="60404" x="5965825" y="2419350"/>
          <p14:tracePt t="60421" x="5670550" y="2465388"/>
          <p14:tracePt t="60437" x="5295900" y="2490788"/>
          <p14:tracePt t="60455" x="4724400" y="2562225"/>
          <p14:tracePt t="60471" x="4465638" y="2589213"/>
          <p14:tracePt t="60487" x="4241800" y="2598738"/>
          <p14:tracePt t="60504" x="4081463" y="2598738"/>
          <p14:tracePt t="60521" x="3919538" y="2608263"/>
          <p14:tracePt t="60537" x="3776663" y="2616200"/>
          <p14:tracePt t="60554" x="3616325" y="2625725"/>
          <p14:tracePt t="60571" x="3402013" y="2625725"/>
          <p14:tracePt t="60587" x="3276600" y="2598738"/>
          <p14:tracePt t="60604" x="3187700" y="2589213"/>
          <p14:tracePt t="60621" x="3152775" y="2581275"/>
          <p14:tracePt t="60638" x="3133725" y="2571750"/>
          <p14:tracePt t="60654" x="3116263" y="2571750"/>
          <p14:tracePt t="60672" x="3089275" y="2554288"/>
          <p14:tracePt t="60687" x="3044825" y="2554288"/>
          <p14:tracePt t="60704" x="2982913" y="2536825"/>
          <p14:tracePt t="60720" x="2919413" y="2517775"/>
          <p14:tracePt t="60738" x="2894013" y="2500313"/>
          <p14:tracePt t="60754" x="2867025" y="2482850"/>
          <p14:tracePt t="60772" x="2830513" y="2455863"/>
          <p14:tracePt t="60788" x="2813050" y="2428875"/>
          <p14:tracePt t="60804" x="2795588" y="2401888"/>
          <p14:tracePt t="60821" x="2786063" y="2384425"/>
          <p14:tracePt t="60826" x="2776538" y="2374900"/>
          <p14:tracePt t="60837" x="2776538" y="2366963"/>
          <p14:tracePt t="60853" x="2776538" y="2357438"/>
          <p14:tracePt t="60965" x="2786063" y="2357438"/>
          <p14:tracePt t="60972" x="2795588" y="2347913"/>
          <p14:tracePt t="60988" x="2822575" y="2347913"/>
          <p14:tracePt t="61003" x="2840038" y="2347913"/>
          <p14:tracePt t="61020" x="2867025" y="2347913"/>
          <p14:tracePt t="61037" x="2894013" y="2347913"/>
          <p14:tracePt t="61054" x="2911475" y="2347913"/>
          <p14:tracePt t="61070" x="2938463" y="2347913"/>
          <p14:tracePt t="61088" x="2973388" y="2347913"/>
          <p14:tracePt t="61104" x="2990850" y="2347913"/>
          <p14:tracePt t="61120" x="3017838" y="2347913"/>
          <p14:tracePt t="61137" x="3036888" y="2347913"/>
          <p14:tracePt t="61154" x="3062288" y="2347913"/>
          <p14:tracePt t="61170" x="3081338" y="2347913"/>
          <p14:tracePt t="61187" x="3116263" y="2357438"/>
          <p14:tracePt t="61204" x="3170238" y="2374900"/>
          <p14:tracePt t="61220" x="3205163" y="2384425"/>
          <p14:tracePt t="61236" x="3241675" y="2384425"/>
          <p14:tracePt t="61254" x="3286125" y="2384425"/>
          <p14:tracePt t="61271" x="3340100" y="2384425"/>
          <p14:tracePt t="61287" x="3394075" y="2384425"/>
          <p14:tracePt t="61303" x="3429000" y="2384425"/>
          <p14:tracePt t="61320" x="3473450" y="2357438"/>
          <p14:tracePt t="61337" x="3500438" y="2347913"/>
          <p14:tracePt t="61353" x="3517900" y="2339975"/>
          <p14:tracePt t="61370" x="3544888" y="2330450"/>
          <p14:tracePt t="61387" x="3571875" y="2330450"/>
          <p14:tracePt t="61403" x="3581400" y="2322513"/>
          <p14:tracePt t="61420" x="3598863" y="2322513"/>
          <p14:tracePt t="61437" x="3608388" y="2322513"/>
          <p14:tracePt t="61498" x="3608388" y="2312988"/>
          <p14:tracePt t="61510" x="3616325" y="2312988"/>
          <p14:tracePt t="61527" x="3625850" y="2312988"/>
          <p14:tracePt t="62299" x="3633788" y="2312988"/>
          <p14:tracePt t="62721" x="3643313" y="2312988"/>
          <p14:tracePt t="62738" x="3660775" y="2322513"/>
          <p14:tracePt t="62744" x="3705225" y="2322513"/>
          <p14:tracePt t="62753" x="3751263" y="2330450"/>
          <p14:tracePt t="62769" x="3875088" y="2330450"/>
          <p14:tracePt t="62786" x="3990975" y="2339975"/>
          <p14:tracePt t="62802" x="4108450" y="2339975"/>
          <p14:tracePt t="62819" x="4197350" y="2347913"/>
          <p14:tracePt t="62852" x="4330700" y="2374900"/>
          <p14:tracePt t="62886" x="4402138" y="2374900"/>
          <p14:tracePt t="62919" x="4446588" y="2374900"/>
          <p14:tracePt t="62937" x="4500563" y="2366963"/>
          <p14:tracePt t="62953" x="4554538" y="2357438"/>
          <p14:tracePt t="62969" x="4616450" y="2357438"/>
          <p14:tracePt t="62985" x="4660900" y="2357438"/>
          <p14:tracePt t="63002" x="4705350" y="2357438"/>
          <p14:tracePt t="63019" x="4741863" y="2357438"/>
          <p14:tracePt t="63036" x="4768850" y="2347913"/>
          <p14:tracePt t="63052" x="4822825" y="2322513"/>
          <p14:tracePt t="63069" x="4894263" y="2312988"/>
          <p14:tracePt t="63085" x="4965700" y="2295525"/>
          <p14:tracePt t="63102" x="5054600" y="2276475"/>
          <p14:tracePt t="63118" x="5116513" y="2259013"/>
          <p14:tracePt t="63135" x="5153025" y="2241550"/>
          <p14:tracePt t="63152" x="5180013" y="2232025"/>
          <p14:tracePt t="63169" x="5197475" y="2224088"/>
          <p14:tracePt t="63231" x="5205413" y="2224088"/>
          <p14:tracePt t="63239" x="5214938" y="2232025"/>
          <p14:tracePt t="63252" x="5232400" y="2232025"/>
          <p14:tracePt t="63268" x="5268913" y="2268538"/>
          <p14:tracePt t="63285" x="5295900" y="2295525"/>
          <p14:tracePt t="63302" x="5322888" y="2312988"/>
          <p14:tracePt t="63318" x="5340350" y="2339975"/>
          <p14:tracePt t="63335" x="5375275" y="2347913"/>
          <p14:tracePt t="63353" x="5411788" y="2357438"/>
          <p14:tracePt t="63368" x="5438775" y="2357438"/>
          <p14:tracePt t="63386" x="5456238" y="2357438"/>
          <p14:tracePt t="63402" x="5491163" y="2357438"/>
          <p14:tracePt t="63418" x="5518150" y="2357438"/>
          <p14:tracePt t="63435" x="5537200" y="2357438"/>
          <p14:tracePt t="63452" x="5545138" y="2366963"/>
          <p14:tracePt t="63468" x="5562600" y="2366963"/>
          <p14:tracePt t="63485" x="5572125" y="2374900"/>
          <p14:tracePt t="63501" x="5581650" y="2374900"/>
          <p14:tracePt t="63549" x="5589588" y="2384425"/>
          <p14:tracePt t="63561" x="5599113" y="2384425"/>
          <p14:tracePt t="63568" x="5608638" y="2384425"/>
          <p14:tracePt t="63585" x="5634038" y="2401888"/>
          <p14:tracePt t="63602" x="5697538" y="2411413"/>
          <p14:tracePt t="63618" x="5776913" y="2438400"/>
          <p14:tracePt t="63635" x="5867400" y="2465388"/>
          <p14:tracePt t="63652" x="5946775" y="2482850"/>
          <p14:tracePt t="63668" x="5973763" y="2490788"/>
          <p14:tracePt t="63685" x="6010275" y="2490788"/>
          <p14:tracePt t="63701" x="6027738" y="2490788"/>
          <p14:tracePt t="63718" x="6054725" y="2490788"/>
          <p14:tracePt t="63735" x="6081713" y="2490788"/>
          <p14:tracePt t="63751" x="6099175" y="2482850"/>
          <p14:tracePt t="63768" x="6126163" y="2473325"/>
          <p14:tracePt t="63785" x="6143625" y="2465388"/>
          <p14:tracePt t="63801" x="6153150" y="2455863"/>
          <p14:tracePt t="63818" x="6180138" y="2446338"/>
          <p14:tracePt t="63822" x="6188075" y="2446338"/>
          <p14:tracePt t="63835" x="6205538" y="2446338"/>
          <p14:tracePt t="63852" x="6224588" y="2446338"/>
          <p14:tracePt t="63869" x="6251575" y="2446338"/>
          <p14:tracePt t="63884" x="6269038" y="2438400"/>
          <p14:tracePt t="63901" x="6296025" y="2428875"/>
          <p14:tracePt t="63918" x="6323013" y="2419350"/>
          <p14:tracePt t="63935" x="6340475" y="2401888"/>
          <p14:tracePt t="63951" x="6367463" y="2393950"/>
          <p14:tracePt t="63968" x="6402388" y="2374900"/>
          <p14:tracePt t="63984" x="6419850" y="2374900"/>
          <p14:tracePt t="64001" x="6429375" y="2366963"/>
          <p14:tracePt t="64018" x="6438900" y="2366963"/>
          <p14:tracePt t="64035" x="6446838" y="2366963"/>
          <p14:tracePt t="64051" x="6456363" y="2366963"/>
          <p14:tracePt t="64068" x="6473825" y="2366963"/>
          <p14:tracePt t="64101" x="6483350" y="2366963"/>
          <p14:tracePt t="64121" x="6491288" y="2366963"/>
          <p14:tracePt t="64136" x="6500813" y="2366963"/>
          <p14:tracePt t="64152" x="6510338" y="2366963"/>
          <p14:tracePt t="64167" x="6518275" y="2374900"/>
          <p14:tracePt t="64185" x="6527800" y="2374900"/>
          <p14:tracePt t="64201" x="6545263" y="2374900"/>
          <p14:tracePt t="64218" x="6562725" y="2384425"/>
          <p14:tracePt t="64234" x="6572250" y="2393950"/>
          <p14:tracePt t="64251" x="6581775" y="2393950"/>
          <p14:tracePt t="64268" x="6589713" y="2393950"/>
          <p14:tracePt t="64284" x="6608763" y="2393950"/>
          <p14:tracePt t="64301" x="6626225" y="2384425"/>
          <p14:tracePt t="64317" x="6661150" y="2374900"/>
          <p14:tracePt t="64334" x="6688138" y="2366963"/>
          <p14:tracePt t="64351" x="6724650" y="2366963"/>
          <p14:tracePt t="64368" x="6759575" y="2366963"/>
          <p14:tracePt t="64384" x="6796088" y="2366963"/>
          <p14:tracePt t="64401" x="6823075" y="2366963"/>
          <p14:tracePt t="64417" x="6858000" y="2374900"/>
          <p14:tracePt t="64434" x="6884988" y="2393950"/>
          <p14:tracePt t="64451" x="6911975" y="2401888"/>
          <p14:tracePt t="64468" x="6929438" y="2401888"/>
          <p14:tracePt t="64484" x="6956425" y="2411413"/>
          <p14:tracePt t="64501" x="6973888" y="2411413"/>
          <p14:tracePt t="64518" x="6983413" y="2411413"/>
          <p14:tracePt t="64645" x="6991350" y="2411413"/>
          <p14:tracePt t="64678" x="7000875" y="2411413"/>
          <p14:tracePt t="64685" x="7010400" y="2411413"/>
          <p14:tracePt t="64695" x="7018338" y="2411413"/>
          <p14:tracePt t="64702" x="7027863" y="2411413"/>
          <p14:tracePt t="64717" x="7054850" y="2411413"/>
          <p14:tracePt t="64734" x="7081838" y="2419350"/>
          <p14:tracePt t="64750" x="7099300" y="2428875"/>
          <p14:tracePt t="64767" x="7126288" y="2438400"/>
          <p14:tracePt t="64785" x="7143750" y="2438400"/>
          <p14:tracePt t="64817" x="7143750" y="2446338"/>
          <p14:tracePt t="64848" x="7153275" y="2446338"/>
          <p14:tracePt t="64882" x="7161213" y="2446338"/>
          <p14:tracePt t="64889" x="7170738" y="2446338"/>
          <p14:tracePt t="64900" x="7180263" y="2428875"/>
          <p14:tracePt t="64917" x="7205663" y="2411413"/>
          <p14:tracePt t="64934" x="7224713" y="2401888"/>
          <p14:tracePt t="64952" x="7259638" y="2384425"/>
          <p14:tracePt t="64967" x="7286625" y="2366963"/>
          <p14:tracePt t="64983" x="7304088" y="2366963"/>
          <p14:tracePt t="65001" x="7313613" y="2366963"/>
          <p14:tracePt t="65017" x="7323138" y="2357438"/>
          <p14:tracePt t="65033" x="7340600" y="2357438"/>
          <p14:tracePt t="65050" x="7358063" y="2347913"/>
          <p14:tracePt t="65067" x="7385050" y="2339975"/>
          <p14:tracePt t="65084" x="7402513" y="2322513"/>
          <p14:tracePt t="65100" x="7439025" y="2322513"/>
          <p14:tracePt t="65117" x="7491413" y="2295525"/>
          <p14:tracePt t="65133" x="7545388" y="2295525"/>
          <p14:tracePt t="65150" x="7581900" y="2295525"/>
          <p14:tracePt t="65167" x="7616825" y="2295525"/>
          <p14:tracePt t="65183" x="7653338" y="2295525"/>
          <p14:tracePt t="65200" x="7705725" y="2295525"/>
          <p14:tracePt t="65217" x="7786688" y="2295525"/>
          <p14:tracePt t="65233" x="7875588" y="2286000"/>
          <p14:tracePt t="65250" x="7920038" y="2286000"/>
          <p14:tracePt t="65267" x="7947025" y="2286000"/>
          <p14:tracePt t="65284" x="7966075" y="2286000"/>
          <p14:tracePt t="65300" x="8001000" y="2286000"/>
          <p14:tracePt t="65317" x="8018463" y="2286000"/>
          <p14:tracePt t="65334" x="8054975" y="2286000"/>
          <p14:tracePt t="65337" x="8081963" y="2276475"/>
          <p14:tracePt t="65350" x="8126413" y="2268538"/>
          <p14:tracePt t="65367" x="8161338" y="2268538"/>
          <p14:tracePt t="65383" x="8205788" y="2268538"/>
          <p14:tracePt t="65400" x="8259763" y="2251075"/>
          <p14:tracePt t="65416" x="8296275" y="2251075"/>
          <p14:tracePt t="65434" x="8323263" y="2251075"/>
          <p14:tracePt t="65451" x="8402638" y="2259013"/>
          <p14:tracePt t="65467" x="8466138" y="2268538"/>
          <p14:tracePt t="65483" x="8545513" y="2276475"/>
          <p14:tracePt t="65500" x="8634413" y="2276475"/>
          <p14:tracePt t="65516" x="8732838" y="2303463"/>
          <p14:tracePt t="65533" x="8804275" y="2312988"/>
          <p14:tracePt t="65551" x="8840788" y="2322513"/>
          <p14:tracePt t="65567" x="8858250" y="2330450"/>
          <p14:tracePt t="65600" x="8867775" y="2330450"/>
          <p14:tracePt t="65621" x="8875713" y="2330450"/>
          <p14:tracePt t="65635" x="8885238" y="2330450"/>
          <p14:tracePt t="65650" x="8894763" y="2330450"/>
          <p14:tracePt t="65668" x="8912225" y="2330450"/>
          <p14:tracePt t="65683" x="8929688" y="2330450"/>
          <p14:tracePt t="65700" x="8947150" y="2347913"/>
          <p14:tracePt t="65716" x="8956675" y="2347913"/>
          <p14:tracePt t="65733" x="8966200" y="2357438"/>
          <p14:tracePt t="65750" x="8974138" y="2357438"/>
          <p14:tracePt t="65814" x="8983663" y="2366963"/>
          <p14:tracePt t="65834" x="8983663" y="2374900"/>
          <p14:tracePt t="65842" x="8991600" y="2384425"/>
          <p14:tracePt t="65850" x="9001125" y="2393950"/>
          <p14:tracePt t="65867" x="9010650" y="2393950"/>
          <p14:tracePt t="65883" x="9028113" y="2411413"/>
          <p14:tracePt t="65899" x="9055100" y="2411413"/>
          <p14:tracePt t="65916" x="9055100" y="2419350"/>
          <p14:tracePt t="65976" x="9063038" y="2419350"/>
          <p14:tracePt t="65988" x="9072563" y="2428875"/>
          <p14:tracePt t="69448" x="9055100" y="2428875"/>
          <p14:tracePt t="69452" x="8966200" y="2428875"/>
          <p14:tracePt t="69463" x="8840788" y="2428875"/>
          <p14:tracePt t="69480" x="8572500" y="2465388"/>
          <p14:tracePt t="69496" x="8358188" y="2509838"/>
          <p14:tracePt t="69514" x="8197850" y="2554288"/>
          <p14:tracePt t="69531" x="8045450" y="2554288"/>
          <p14:tracePt t="69563" x="7912100" y="2562225"/>
          <p14:tracePt t="69596" x="7769225" y="2589213"/>
          <p14:tracePt t="69630" x="7510463" y="2616200"/>
          <p14:tracePt t="69646" x="7385050" y="2633663"/>
          <p14:tracePt t="69663" x="7277100" y="2652713"/>
          <p14:tracePt t="69680" x="7180263" y="2660650"/>
          <p14:tracePt t="69696" x="7081838" y="2679700"/>
          <p14:tracePt t="69713" x="6965950" y="2697163"/>
          <p14:tracePt t="69730" x="6858000" y="2714625"/>
          <p14:tracePt t="69746" x="6705600" y="2732088"/>
          <p14:tracePt t="69763" x="6643688" y="2741613"/>
          <p14:tracePt t="69780" x="6608763" y="2741613"/>
          <p14:tracePt t="69796" x="6562725" y="2741613"/>
          <p14:tracePt t="69813" x="6537325" y="2741613"/>
          <p14:tracePt t="69830" x="6473825" y="2741613"/>
          <p14:tracePt t="69846" x="6384925" y="2741613"/>
          <p14:tracePt t="69850" x="6340475" y="2732088"/>
          <p14:tracePt t="69863" x="6251575" y="2724150"/>
          <p14:tracePt t="69879" x="6180138" y="2714625"/>
          <p14:tracePt t="69896" x="6126163" y="2687638"/>
          <p14:tracePt t="69914" x="6089650" y="2670175"/>
          <p14:tracePt t="69930" x="6054725" y="2652713"/>
          <p14:tracePt t="69946" x="6027738" y="2643188"/>
          <p14:tracePt t="69963" x="5991225" y="2625725"/>
          <p14:tracePt t="69979" x="5902325" y="2589213"/>
          <p14:tracePt t="69996" x="5875338" y="2571750"/>
          <p14:tracePt t="70013" x="5830888" y="2544763"/>
          <p14:tracePt t="70029" x="5751513" y="2509838"/>
          <p14:tracePt t="70046" x="5661025" y="2482850"/>
          <p14:tracePt t="70063" x="5572125" y="2446338"/>
          <p14:tracePt t="70080" x="5491163" y="2401888"/>
          <p14:tracePt t="70096" x="5446713" y="2384425"/>
          <p14:tracePt t="70113" x="5419725" y="2366963"/>
          <p14:tracePt t="70129" x="5411788" y="2366963"/>
          <p14:tracePt t="70146" x="5402263" y="2357438"/>
          <p14:tracePt t="70164" x="5384800" y="2357438"/>
          <p14:tracePt t="70180" x="5384800" y="2347913"/>
          <p14:tracePt t="70198" x="5375275" y="2347913"/>
          <p14:tracePt t="70213" x="5375275" y="2339975"/>
          <p14:tracePt t="70248" x="5367338" y="2339975"/>
          <p14:tracePt t="70255" x="5367338" y="2330450"/>
          <p14:tracePt t="70263" x="5357813" y="2330450"/>
          <p14:tracePt t="70279" x="5348288" y="2322513"/>
          <p14:tracePt t="70296" x="5330825" y="2322513"/>
          <p14:tracePt t="70313" x="5313363" y="2303463"/>
          <p14:tracePt t="70330" x="5295900" y="2303463"/>
          <p14:tracePt t="70346" x="5295900" y="2295525"/>
          <p14:tracePt t="70411" x="5295900" y="2286000"/>
          <p14:tracePt t="70531" x="5313363" y="2276475"/>
          <p14:tracePt t="70537" x="5322888" y="2276475"/>
          <p14:tracePt t="70546" x="5330825" y="2276475"/>
          <p14:tracePt t="70562" x="5384800" y="2268538"/>
          <p14:tracePt t="70579" x="5438775" y="2268538"/>
          <p14:tracePt t="70596" x="5518150" y="2268538"/>
          <p14:tracePt t="70612" x="5653088" y="2268538"/>
          <p14:tracePt t="70629" x="5697538" y="2268538"/>
          <p14:tracePt t="70646" x="5751513" y="2276475"/>
          <p14:tracePt t="70662" x="5776913" y="2276475"/>
          <p14:tracePt t="70679" x="5803900" y="2295525"/>
          <p14:tracePt t="70696" x="5822950" y="2295525"/>
          <p14:tracePt t="70713" x="5840413" y="2295525"/>
          <p14:tracePt t="70729" x="5848350" y="2295525"/>
          <p14:tracePt t="70746" x="5867400" y="2295525"/>
          <p14:tracePt t="70763" x="5884863" y="2295525"/>
          <p14:tracePt t="70780" x="5919788" y="2295525"/>
          <p14:tracePt t="70795" x="5938838" y="2295525"/>
          <p14:tracePt t="70812" x="5973763" y="2303463"/>
          <p14:tracePt t="70829" x="6000750" y="2312988"/>
          <p14:tracePt t="70845" x="6045200" y="2312988"/>
          <p14:tracePt t="70862" x="6081713" y="2330450"/>
          <p14:tracePt t="70865" x="6099175" y="2330450"/>
          <p14:tracePt t="70879" x="6126163" y="2339975"/>
          <p14:tracePt t="70895" x="6180138" y="2347913"/>
          <p14:tracePt t="70912" x="6215063" y="2357438"/>
          <p14:tracePt t="70929" x="6251575" y="2357438"/>
          <p14:tracePt t="70945" x="6286500" y="2357438"/>
          <p14:tracePt t="70962" x="6330950" y="2357438"/>
          <p14:tracePt t="70979" x="6367463" y="2357438"/>
          <p14:tracePt t="70995" x="6411913" y="2357438"/>
          <p14:tracePt t="71012" x="6456363" y="2339975"/>
          <p14:tracePt t="71029" x="6473825" y="2330450"/>
          <p14:tracePt t="71045" x="6500813" y="2330450"/>
          <p14:tracePt t="71062" x="6518275" y="2312988"/>
          <p14:tracePt t="71079" x="6545263" y="2303463"/>
          <p14:tracePt t="71096" x="6562725" y="2295525"/>
          <p14:tracePt t="71113" x="6599238" y="2276475"/>
          <p14:tracePt t="71128" x="6634163" y="2259013"/>
          <p14:tracePt t="71145" x="6661150" y="2251075"/>
          <p14:tracePt t="71162" x="6680200" y="2241550"/>
          <p14:tracePt t="71179" x="6705600" y="2232025"/>
          <p14:tracePt t="71196" x="6732588" y="2232025"/>
          <p14:tracePt t="71212" x="6742113" y="2232025"/>
          <p14:tracePt t="71229" x="6759575" y="2224088"/>
          <p14:tracePt t="71245" x="6769100" y="2224088"/>
          <p14:tracePt t="71262" x="6777038" y="2224088"/>
          <p14:tracePt t="71280" x="6786563" y="2224088"/>
          <p14:tracePt t="71296" x="6804025" y="2224088"/>
          <p14:tracePt t="71312" x="6823075" y="2224088"/>
          <p14:tracePt t="71329" x="6840538" y="2232025"/>
          <p14:tracePt t="71345" x="6867525" y="2241550"/>
          <p14:tracePt t="71362" x="6884988" y="2251075"/>
          <p14:tracePt t="71365" x="6894513" y="2251075"/>
          <p14:tracePt t="71380" x="6919913" y="2259013"/>
          <p14:tracePt t="71395" x="6938963" y="2268538"/>
          <p14:tracePt t="71412" x="6956425" y="2276475"/>
          <p14:tracePt t="71428" x="6973888" y="2295525"/>
          <p14:tracePt t="71445" x="6983413" y="2303463"/>
          <p14:tracePt t="71462" x="7010400" y="2312988"/>
          <p14:tracePt t="71480" x="7037388" y="2330450"/>
          <p14:tracePt t="71495" x="7054850" y="2339975"/>
          <p14:tracePt t="71512" x="7062788" y="2347913"/>
          <p14:tracePt t="71529" x="7072313" y="2347913"/>
          <p14:tracePt t="71545" x="7089775" y="2357438"/>
          <p14:tracePt t="71561" x="7099300" y="2357438"/>
          <p14:tracePt t="71579" x="7116763" y="2357438"/>
          <p14:tracePt t="71595" x="7143750" y="2357438"/>
          <p14:tracePt t="71611" x="7170738" y="2366963"/>
          <p14:tracePt t="71628" x="7197725" y="2374900"/>
          <p14:tracePt t="71645" x="7215188" y="2374900"/>
          <p14:tracePt t="71661" x="7232650" y="2374900"/>
          <p14:tracePt t="71678" x="7242175" y="2374900"/>
          <p14:tracePt t="71695" x="7269163" y="2374900"/>
          <p14:tracePt t="71711" x="7277100" y="2374900"/>
          <p14:tracePt t="71728" x="7304088" y="2374900"/>
          <p14:tracePt t="71745" x="7323138" y="2374900"/>
          <p14:tracePt t="71761" x="7358063" y="2366963"/>
          <p14:tracePt t="71778" x="7385050" y="2347913"/>
          <p14:tracePt t="71795" x="7419975" y="2347913"/>
          <p14:tracePt t="71811" x="7456488" y="2339975"/>
          <p14:tracePt t="71828" x="7483475" y="2330450"/>
          <p14:tracePt t="71845" x="7491413" y="2330450"/>
          <p14:tracePt t="71861" x="7518400" y="2330450"/>
          <p14:tracePt t="71865" x="7527925" y="2330450"/>
          <p14:tracePt t="71878" x="7537450" y="2330450"/>
          <p14:tracePt t="71895" x="7554913" y="2330450"/>
          <p14:tracePt t="71912" x="7581900" y="2322513"/>
          <p14:tracePt t="71928" x="7616825" y="2312988"/>
          <p14:tracePt t="71945" x="7643813" y="2303463"/>
          <p14:tracePt t="71962" x="7653338" y="2295525"/>
          <p14:tracePt t="71979" x="7661275" y="2295525"/>
          <p14:tracePt t="72012" x="7670800" y="2286000"/>
          <p14:tracePt t="72029" x="7680325" y="2286000"/>
          <p14:tracePt t="72044" x="7697788" y="2286000"/>
          <p14:tracePt t="72061" x="7715250" y="2276475"/>
          <p14:tracePt t="72078" x="7732713" y="2276475"/>
          <p14:tracePt t="72095" x="7742238" y="2268538"/>
          <p14:tracePt t="72111" x="7759700" y="2259013"/>
          <p14:tracePt t="72129" x="7769225" y="2259013"/>
          <p14:tracePt t="72146" x="7804150" y="2241550"/>
          <p14:tracePt t="72161" x="7823200" y="2241550"/>
          <p14:tracePt t="72178" x="7840663" y="2241550"/>
          <p14:tracePt t="72195" x="7848600" y="2232025"/>
          <p14:tracePt t="72211" x="7867650" y="2232025"/>
          <p14:tracePt t="72228" x="7875588" y="2232025"/>
          <p14:tracePt t="72245" x="7885113" y="2232025"/>
          <p14:tracePt t="72261" x="7894638" y="2232025"/>
          <p14:tracePt t="72278" x="7902575" y="2232025"/>
          <p14:tracePt t="72296" x="7912100" y="2232025"/>
          <p14:tracePt t="72355" x="7920038" y="2232025"/>
          <p14:tracePt t="72374" x="7929563" y="2232025"/>
          <p14:tracePt t="72390" x="7939088" y="2232025"/>
          <p14:tracePt t="72396" x="7947025" y="2232025"/>
          <p14:tracePt t="72411" x="7966075" y="2232025"/>
          <p14:tracePt t="72427" x="7983538" y="2232025"/>
          <p14:tracePt t="72444" x="8001000" y="2232025"/>
          <p14:tracePt t="72461" x="8018463" y="2232025"/>
          <p14:tracePt t="72477" x="8027988" y="2232025"/>
          <p14:tracePt t="72494" x="8054975" y="2241550"/>
          <p14:tracePt t="72512" x="8089900" y="2241550"/>
          <p14:tracePt t="72528" x="8108950" y="2251075"/>
          <p14:tracePt t="72544" x="8126413" y="2251075"/>
          <p14:tracePt t="72561" x="8134350" y="2251075"/>
          <p14:tracePt t="72577" x="8143875" y="2251075"/>
          <p14:tracePt t="72594" x="8153400" y="2251075"/>
          <p14:tracePt t="72611" x="8161338" y="2251075"/>
          <p14:tracePt t="72727" x="8170863" y="2251075"/>
          <p14:tracePt t="72747" x="8180388" y="2251075"/>
          <p14:tracePt t="72752" x="8188325" y="2251075"/>
          <p14:tracePt t="72772" x="8197850" y="2251075"/>
          <p14:tracePt t="72795" x="8205788" y="2251075"/>
          <p14:tracePt t="72807" x="8205788" y="2259013"/>
          <p14:tracePt t="72832" x="8215313" y="2259013"/>
          <p14:tracePt t="72839" x="8215313" y="2268538"/>
          <p14:tracePt t="72844" x="8224838" y="2268538"/>
          <p14:tracePt t="72968" x="8232775" y="2276475"/>
          <p14:tracePt t="72989" x="8242300" y="2276475"/>
          <p14:tracePt t="72996" x="8251825" y="2286000"/>
          <p14:tracePt t="73011" x="8286750" y="2295525"/>
          <p14:tracePt t="73027" x="8348663" y="2295525"/>
          <p14:tracePt t="73044" x="8456613" y="2295525"/>
          <p14:tracePt t="73060" x="8589963" y="2268538"/>
          <p14:tracePt t="73077" x="8751888" y="2224088"/>
          <p14:tracePt t="73094" x="8902700" y="2187575"/>
          <p14:tracePt t="73111" x="9037638" y="2170113"/>
          <p14:tracePt t="73128" x="9072563" y="2170113"/>
          <p14:tracePt t="73144" x="9090025" y="2170113"/>
          <p14:tracePt t="73161" x="9099550" y="2170113"/>
          <p14:tracePt t="73213" x="9099550" y="2160588"/>
          <p14:tracePt t="73224" x="9109075" y="2160588"/>
          <p14:tracePt t="73248" x="9117013" y="2160588"/>
          <p14:tracePt t="73270" x="9126538" y="2160588"/>
          <p14:tracePt t="73278" x="9134475" y="2160588"/>
          <p14:tracePt t="73296" x="9144000" y="2160588"/>
          <p14:tracePt t="73302" x="9153525" y="2160588"/>
          <p14:tracePt t="73310" x="9161463" y="2160588"/>
          <p14:tracePt t="73327" x="9180513" y="2160588"/>
          <p14:tracePt t="73343" x="9205913" y="2160588"/>
          <p14:tracePt t="73360" x="9224963" y="2170113"/>
          <p14:tracePt t="73379" x="9251950" y="2187575"/>
          <p14:tracePt t="73393" x="9269413" y="2197100"/>
          <p14:tracePt t="73410" x="9277350" y="2205038"/>
          <p14:tracePt t="73427" x="9304338" y="2214563"/>
          <p14:tracePt t="73443" x="9323388" y="2232025"/>
          <p14:tracePt t="73460" x="9340850" y="2251075"/>
          <p14:tracePt t="73478" x="9367838" y="2268538"/>
          <p14:tracePt t="73494" x="9375775" y="2276475"/>
          <p14:tracePt t="73510" x="9402763" y="2295525"/>
          <p14:tracePt t="73526" x="9429750" y="2303463"/>
          <p14:tracePt t="73543" x="9447213" y="2312988"/>
          <p14:tracePt t="73560" x="9474200" y="2330450"/>
          <p14:tracePt t="73577" x="9501188" y="2347913"/>
          <p14:tracePt t="73595" x="9545638" y="2366963"/>
          <p14:tracePt t="73610" x="9563100" y="2374900"/>
          <p14:tracePt t="73626" x="9582150" y="2384425"/>
          <p14:tracePt t="73643" x="9609138" y="2393950"/>
          <p14:tracePt t="73660" x="9634538" y="2393950"/>
          <p14:tracePt t="73677" x="9644063" y="2393950"/>
          <p14:tracePt t="73693" x="9653588" y="2393950"/>
          <p14:tracePt t="73710" x="9688513" y="2393950"/>
          <p14:tracePt t="73727" x="9698038" y="2393950"/>
          <p14:tracePt t="73743" x="9725025" y="2393950"/>
          <p14:tracePt t="73760" x="9742488" y="2393950"/>
          <p14:tracePt t="73777" x="9786938" y="2411413"/>
          <p14:tracePt t="73793" x="9858375" y="2419350"/>
          <p14:tracePt t="73810" x="9920288" y="2419350"/>
          <p14:tracePt t="73826" x="9991725" y="2419350"/>
          <p14:tracePt t="73843" x="10010775" y="2419350"/>
          <p14:tracePt t="73860" x="10037763" y="2419350"/>
          <p14:tracePt t="73877" x="10055225" y="2419350"/>
          <p14:tracePt t="73893" x="10063163" y="2419350"/>
          <p14:tracePt t="73921" x="10072688" y="2419350"/>
          <p14:tracePt t="73936" x="10090150" y="2419350"/>
          <p14:tracePt t="73943" x="10099675" y="2419350"/>
          <p14:tracePt t="73959" x="10126663" y="2419350"/>
          <p14:tracePt t="73976" x="10144125" y="2419350"/>
          <p14:tracePt t="73993" x="10171113" y="2419350"/>
          <p14:tracePt t="74010" x="10180638" y="2419350"/>
          <p14:tracePt t="74156" x="10188575" y="2419350"/>
          <p14:tracePt t="74171" x="10198100" y="2419350"/>
          <p14:tracePt t="74178" x="10206038" y="2419350"/>
          <p14:tracePt t="74194" x="10233025" y="2419350"/>
          <p14:tracePt t="74210" x="10260013" y="2419350"/>
          <p14:tracePt t="74226" x="10287000" y="2393950"/>
          <p14:tracePt t="74243" x="10367963" y="2374900"/>
          <p14:tracePt t="74260" x="10466388" y="2357438"/>
          <p14:tracePt t="74276" x="10563225" y="2322513"/>
          <p14:tracePt t="74293" x="10661650" y="2295525"/>
          <p14:tracePt t="74310" x="10733088" y="2276475"/>
          <p14:tracePt t="74326" x="10760075" y="2268538"/>
          <p14:tracePt t="74343" x="10769600" y="2268538"/>
          <p14:tracePt t="74482" x="10769600" y="2259013"/>
          <p14:tracePt t="74488" x="10777538" y="2259013"/>
          <p14:tracePt t="74834" x="10787063" y="2251075"/>
          <p14:tracePt t="74845" x="10787063" y="2241550"/>
          <p14:tracePt t="74952" x="10769600" y="2251075"/>
          <p14:tracePt t="74955" x="10715625" y="2276475"/>
          <p14:tracePt t="74965" x="10661650" y="2295525"/>
          <p14:tracePt t="74976" x="10572750" y="2339975"/>
          <p14:tracePt t="74992" x="10260013" y="2411413"/>
          <p14:tracePt t="75026" x="8875713" y="2633663"/>
          <p14:tracePt t="75059" x="7545388" y="2919413"/>
          <p14:tracePt t="75092" x="6983413" y="2955925"/>
          <p14:tracePt t="75109" x="6848475" y="2973388"/>
          <p14:tracePt t="75126" x="6705600" y="2990850"/>
          <p14:tracePt t="75142" x="6599238" y="3009900"/>
          <p14:tracePt t="75160" x="6491288" y="3044825"/>
          <p14:tracePt t="75176" x="6330950" y="3071813"/>
          <p14:tracePt t="75192" x="6161088" y="3098800"/>
          <p14:tracePt t="75209" x="5991225" y="3133725"/>
          <p14:tracePt t="75226" x="5768975" y="3160713"/>
          <p14:tracePt t="75242" x="5670550" y="3187700"/>
          <p14:tracePt t="75258" x="5581650" y="3197225"/>
          <p14:tracePt t="75275" x="5473700" y="3232150"/>
          <p14:tracePt t="75292" x="5375275" y="3268663"/>
          <p14:tracePt t="75309" x="5268913" y="3303588"/>
          <p14:tracePt t="75326" x="5116513" y="3357563"/>
          <p14:tracePt t="75343" x="5037138" y="3384550"/>
          <p14:tracePt t="75358" x="4983163" y="3411538"/>
          <p14:tracePt t="75375" x="4946650" y="3419475"/>
          <p14:tracePt t="75392" x="4902200" y="3429000"/>
          <p14:tracePt t="75409" x="4867275" y="3429000"/>
          <p14:tracePt t="75426" x="4840288" y="3429000"/>
          <p14:tracePt t="75442" x="4795838" y="3438525"/>
          <p14:tracePt t="75459" x="4759325" y="3438525"/>
          <p14:tracePt t="75475" x="4724400" y="3429000"/>
          <p14:tracePt t="75492" x="4705350" y="3402013"/>
          <p14:tracePt t="75509" x="4687888" y="3375025"/>
          <p14:tracePt t="75525" x="4679950" y="3340100"/>
          <p14:tracePt t="75542" x="4670425" y="3303588"/>
          <p14:tracePt t="75558" x="4679950" y="3259138"/>
          <p14:tracePt t="75575" x="4705350" y="3224213"/>
          <p14:tracePt t="75592" x="4732338" y="3205163"/>
          <p14:tracePt t="75608" x="4803775" y="3170238"/>
          <p14:tracePt t="75625" x="4902200" y="3125788"/>
          <p14:tracePt t="75642" x="5010150" y="3081338"/>
          <p14:tracePt t="75659" x="5099050" y="3054350"/>
          <p14:tracePt t="75675" x="5153025" y="3036888"/>
          <p14:tracePt t="75692" x="5180013" y="3036888"/>
          <p14:tracePt t="75751" x="5187950" y="3036888"/>
          <p14:tracePt t="75757" x="5205413" y="3036888"/>
          <p14:tracePt t="75765" x="5214938" y="3036888"/>
          <p14:tracePt t="75775" x="5224463" y="3036888"/>
          <p14:tracePt t="75792" x="5268913" y="3036888"/>
          <p14:tracePt t="75808" x="5286375" y="3036888"/>
          <p14:tracePt t="75826" x="5313363" y="3036888"/>
          <p14:tracePt t="75842" x="5322888" y="3036888"/>
          <p14:tracePt t="75906" x="5322888" y="3027363"/>
          <p14:tracePt t="75911" x="5330825" y="3017838"/>
          <p14:tracePt t="75925" x="5340350" y="3017838"/>
          <p14:tracePt t="75942" x="5348288" y="3000375"/>
          <p14:tracePt t="75958" x="5357813" y="2982913"/>
          <p14:tracePt t="75975" x="5367338" y="2973388"/>
          <p14:tracePt t="75992" x="5375275" y="2955925"/>
          <p14:tracePt t="76008" x="5375275" y="2946400"/>
          <p14:tracePt t="76026" x="5394325" y="2919413"/>
          <p14:tracePt t="76043" x="5411788" y="2911475"/>
          <p14:tracePt t="76059" x="5429250" y="2901950"/>
          <p14:tracePt t="76075" x="5456238" y="2884488"/>
          <p14:tracePt t="76091" x="5473700" y="2867025"/>
          <p14:tracePt t="76108" x="5500688" y="2847975"/>
          <p14:tracePt t="76125" x="5527675" y="2822575"/>
          <p14:tracePt t="76142" x="5562600" y="2786063"/>
          <p14:tracePt t="76159" x="5589588" y="2768600"/>
          <p14:tracePt t="76174" x="5599113" y="2759075"/>
          <p14:tracePt t="76191" x="5608638" y="2751138"/>
          <p14:tracePt t="76264" x="5608638" y="2741613"/>
          <p14:tracePt t="76285" x="5608638" y="2732088"/>
          <p14:tracePt t="76291" x="5616575" y="2732088"/>
          <p14:tracePt t="76306" x="5616575" y="2724150"/>
          <p14:tracePt t="76343" x="5616575" y="2714625"/>
          <p14:tracePt t="76550" x="5634038" y="2714625"/>
          <p14:tracePt t="76557" x="5634038" y="2705100"/>
          <p14:tracePt t="76566" x="5643563" y="2705100"/>
          <p14:tracePt t="76575" x="5661025" y="2697163"/>
          <p14:tracePt t="76591" x="5680075" y="2687638"/>
          <p14:tracePt t="76608" x="5697538" y="2687638"/>
          <p14:tracePt t="76624" x="5715000" y="2679700"/>
          <p14:tracePt t="76786" x="5705475" y="2679700"/>
          <p14:tracePt t="76793" x="5688013" y="2679700"/>
          <p14:tracePt t="76809" x="5680075" y="2679700"/>
          <p14:tracePt t="76824" x="5670550" y="2679700"/>
          <p14:tracePt t="76848" x="5670550" y="2687638"/>
          <p14:tracePt t="76940" x="5670550" y="2697163"/>
          <p14:tracePt t="76950" x="5680075" y="2705100"/>
          <p14:tracePt t="76957" x="5688013" y="2724150"/>
          <p14:tracePt t="76974" x="5724525" y="2751138"/>
          <p14:tracePt t="76991" x="5776913" y="2768600"/>
          <p14:tracePt t="77007" x="5830888" y="2776538"/>
          <p14:tracePt t="77025" x="5875338" y="2786063"/>
          <p14:tracePt t="77057" x="5884863" y="2786063"/>
          <p14:tracePt t="77095" x="5884863" y="2776538"/>
          <p14:tracePt t="77109" x="5884863" y="2768600"/>
          <p14:tracePt t="77117" x="5884863" y="2759075"/>
          <p14:tracePt t="77133" x="5884863" y="2741613"/>
          <p14:tracePt t="77149" x="5875338" y="2724150"/>
          <p14:tracePt t="77157" x="5867400" y="2724150"/>
          <p14:tracePt t="77174" x="5840413" y="2714625"/>
          <p14:tracePt t="77190" x="5822950" y="2714625"/>
          <p14:tracePt t="77207" x="5786438" y="2714625"/>
          <p14:tracePt t="77223" x="5768975" y="2714625"/>
          <p14:tracePt t="77241" x="5732463" y="2714625"/>
          <p14:tracePt t="77257" x="5724525" y="2714625"/>
          <p14:tracePt t="77273" x="5715000" y="2724150"/>
          <p14:tracePt t="77291" x="5715000" y="2732088"/>
          <p14:tracePt t="77307" x="5705475" y="2732088"/>
          <p14:tracePt t="77323" x="5697538" y="2732088"/>
          <p14:tracePt t="77340" x="5697538" y="2741613"/>
          <p14:tracePt t="77357" x="5697538" y="2751138"/>
          <p14:tracePt t="77394" x="5697538" y="2759075"/>
          <p14:tracePt t="77505" x="5705475" y="2759075"/>
          <p14:tracePt t="77523" x="5705475" y="2751138"/>
          <p14:tracePt t="77856" x="5715000" y="2751138"/>
          <p14:tracePt t="77863" x="5751513" y="2776538"/>
          <p14:tracePt t="77873" x="5803900" y="2803525"/>
          <p14:tracePt t="77890" x="5956300" y="2847975"/>
          <p14:tracePt t="77907" x="6143625" y="2867025"/>
          <p14:tracePt t="77923" x="6313488" y="2874963"/>
          <p14:tracePt t="77957" x="6626225" y="2795588"/>
          <p14:tracePt t="77991" x="6751638" y="2732088"/>
          <p14:tracePt t="78023" x="6786563" y="2714625"/>
          <p14:tracePt t="78106" x="6786563" y="2705100"/>
          <p14:tracePt t="78115" x="6777038" y="2705100"/>
          <p14:tracePt t="78356" x="6769100" y="2705100"/>
          <p14:tracePt t="78377" x="6759575" y="2705100"/>
          <p14:tracePt t="78432" x="6742113" y="2714625"/>
          <p14:tracePt t="78448" x="6732588" y="2714625"/>
          <p14:tracePt t="78465" x="6724650" y="2714625"/>
          <p14:tracePt t="78484" x="6715125" y="2714625"/>
          <p14:tracePt t="78506" x="6705600" y="2714625"/>
          <p14:tracePt t="78580" x="6697663" y="2714625"/>
          <p14:tracePt t="78587" x="6688138" y="2714625"/>
          <p14:tracePt t="78596" x="6680200" y="2705100"/>
          <p14:tracePt t="78606" x="6670675" y="2705100"/>
          <p14:tracePt t="78623" x="6653213" y="2697163"/>
          <p14:tracePt t="78639" x="6626225" y="2697163"/>
          <p14:tracePt t="78656" x="6599238" y="2697163"/>
          <p14:tracePt t="78673" x="6572250" y="2687638"/>
          <p14:tracePt t="78690" x="6554788" y="2687638"/>
          <p14:tracePt t="78706" x="6537325" y="2687638"/>
          <p14:tracePt t="78722" x="6510338" y="2687638"/>
          <p14:tracePt t="78739" x="6500813" y="2687638"/>
          <p14:tracePt t="78757" x="6473825" y="2687638"/>
          <p14:tracePt t="78773" x="6438900" y="2687638"/>
          <p14:tracePt t="78789" x="6419850" y="2687638"/>
          <p14:tracePt t="78805" x="6402388" y="2687638"/>
          <p14:tracePt t="78822" x="6375400" y="2687638"/>
          <p14:tracePt t="78839" x="6357938" y="2687638"/>
          <p14:tracePt t="78857" x="6330950" y="2687638"/>
          <p14:tracePt t="78873" x="6313488" y="2687638"/>
          <p14:tracePt t="78889" x="6303963" y="2687638"/>
          <p14:tracePt t="78907" x="6296025" y="2687638"/>
          <p14:tracePt t="79085" x="6303963" y="2687638"/>
          <p14:tracePt t="79090" x="6313488" y="2687638"/>
          <p14:tracePt t="79108" x="6330950" y="2679700"/>
          <p14:tracePt t="79122" x="6357938" y="2660650"/>
          <p14:tracePt t="79139" x="6375400" y="2643188"/>
          <p14:tracePt t="79156" x="6402388" y="2625725"/>
          <p14:tracePt t="79172" x="6429375" y="2608263"/>
          <p14:tracePt t="79190" x="6465888" y="2598738"/>
          <p14:tracePt t="79207" x="6483350" y="2589213"/>
          <p14:tracePt t="79222" x="6537325" y="2581275"/>
          <p14:tracePt t="79238" x="6599238" y="2581275"/>
          <p14:tracePt t="79255" x="6653213" y="2581275"/>
          <p14:tracePt t="79272" x="6680200" y="2581275"/>
          <p14:tracePt t="79289" x="6705600" y="2581275"/>
          <p14:tracePt t="79305" x="6732588" y="2589213"/>
          <p14:tracePt t="79322" x="6742113" y="2589213"/>
          <p14:tracePt t="79431" x="6742113" y="2598738"/>
          <p14:tracePt t="79442" x="6751638" y="2608263"/>
          <p14:tracePt t="79459" x="6751638" y="2616200"/>
          <p14:tracePt t="79466" x="6751638" y="2625725"/>
          <p14:tracePt t="79474" x="6751638" y="2633663"/>
          <p14:tracePt t="79489" x="6751638" y="2643188"/>
          <p14:tracePt t="79505" x="6759575" y="2652713"/>
          <p14:tracePt t="79604" x="6759575" y="2660650"/>
          <p14:tracePt t="79628" x="6769100" y="2670175"/>
          <p14:tracePt t="79654" x="6777038" y="2679700"/>
          <p14:tracePt t="79658" x="6786563" y="2679700"/>
          <p14:tracePt t="79674" x="6796088" y="2679700"/>
          <p14:tracePt t="79689" x="6804025" y="2679700"/>
          <p14:tracePt t="79705" x="6831013" y="2687638"/>
          <p14:tracePt t="79723" x="6858000" y="2687638"/>
          <p14:tracePt t="79738" x="6884988" y="2697163"/>
          <p14:tracePt t="79756" x="6902450" y="2697163"/>
          <p14:tracePt t="79772" x="6929438" y="2697163"/>
          <p14:tracePt t="79789" x="6956425" y="2714625"/>
          <p14:tracePt t="79806" x="7018338" y="2724150"/>
          <p14:tracePt t="79821" x="7072313" y="2724150"/>
          <p14:tracePt t="79838" x="7126288" y="2732088"/>
          <p14:tracePt t="79855" x="7205663" y="2751138"/>
          <p14:tracePt t="79872" x="7304088" y="2759075"/>
          <p14:tracePt t="79888" x="7402513" y="2759075"/>
          <p14:tracePt t="79891" x="7456488" y="2759075"/>
          <p14:tracePt t="79906" x="7572375" y="2759075"/>
          <p14:tracePt t="79921" x="7626350" y="2759075"/>
          <p14:tracePt t="79938" x="7759700" y="2759075"/>
          <p14:tracePt t="79955" x="7796213" y="2751138"/>
          <p14:tracePt t="79973" x="7831138" y="2741613"/>
          <p14:tracePt t="79988" x="7848600" y="2741613"/>
          <p14:tracePt t="80005" x="7885113" y="2724150"/>
          <p14:tracePt t="80022" x="7920038" y="2724150"/>
          <p14:tracePt t="80038" x="7947025" y="2724150"/>
          <p14:tracePt t="80055" x="7983538" y="2714625"/>
          <p14:tracePt t="80072" x="8054975" y="2714625"/>
          <p14:tracePt t="80088" x="8134350" y="2724150"/>
          <p14:tracePt t="80105" x="8286750" y="2724150"/>
          <p14:tracePt t="80122" x="8358188" y="2714625"/>
          <p14:tracePt t="80138" x="8394700" y="2705100"/>
          <p14:tracePt t="80154" x="8420100" y="2697163"/>
          <p14:tracePt t="80172" x="8429625" y="2687638"/>
          <p14:tracePt t="80207" x="8439150" y="2687638"/>
          <p14:tracePt t="80221" x="8447088" y="2687638"/>
          <p14:tracePt t="80238" x="8466138" y="2697163"/>
          <p14:tracePt t="80254" x="8491538" y="2705100"/>
          <p14:tracePt t="80271" x="8510588" y="2724150"/>
          <p14:tracePt t="80288" x="8545513" y="2732088"/>
          <p14:tracePt t="80304" x="8572500" y="2741613"/>
          <p14:tracePt t="80321" x="8599488" y="2741613"/>
          <p14:tracePt t="80338" x="8616950" y="2741613"/>
          <p14:tracePt t="80354" x="8643938" y="2741613"/>
          <p14:tracePt t="80371" x="8661400" y="2741613"/>
          <p14:tracePt t="80388" x="8688388" y="2741613"/>
          <p14:tracePt t="80406" x="8724900" y="2741613"/>
          <p14:tracePt t="80421" x="8742363" y="2741613"/>
          <p14:tracePt t="80438" x="8759825" y="2741613"/>
          <p14:tracePt t="80454" x="8777288" y="2741613"/>
          <p14:tracePt t="80471" x="8786813" y="2741613"/>
          <p14:tracePt t="80488" x="8813800" y="2724150"/>
          <p14:tracePt t="80505" x="8831263" y="2714625"/>
          <p14:tracePt t="80522" x="8902700" y="2687638"/>
          <p14:tracePt t="80537" x="8947150" y="2670175"/>
          <p14:tracePt t="80554" x="8974138" y="2660650"/>
          <p14:tracePt t="80571" x="9001125" y="2652713"/>
          <p14:tracePt t="80588" x="9018588" y="2652713"/>
          <p14:tracePt t="80606" x="9045575" y="2652713"/>
          <p14:tracePt t="80622" x="9090025" y="2652713"/>
          <p14:tracePt t="80637" x="9144000" y="2652713"/>
          <p14:tracePt t="80654" x="9188450" y="2633663"/>
          <p14:tracePt t="80671" x="9215438" y="2625725"/>
          <p14:tracePt t="80688" x="9242425" y="2616200"/>
          <p14:tracePt t="80704" x="9251950" y="2616200"/>
          <p14:tracePt t="80797" x="9259888" y="2616200"/>
          <p14:tracePt t="80802" x="9286875" y="2616200"/>
          <p14:tracePt t="80811" x="9296400" y="2616200"/>
          <p14:tracePt t="80821" x="9304338" y="2616200"/>
          <p14:tracePt t="80838" x="9340850" y="2625725"/>
          <p14:tracePt t="80854" x="9358313" y="2633663"/>
          <p14:tracePt t="80872" x="9402763" y="2660650"/>
          <p14:tracePt t="80888" x="9429750" y="2660650"/>
          <p14:tracePt t="80904" x="9456738" y="2670175"/>
          <p14:tracePt t="80920" x="9474200" y="2679700"/>
          <p14:tracePt t="80937" x="9501188" y="2679700"/>
          <p14:tracePt t="80954" x="9510713" y="2679700"/>
          <p14:tracePt t="80970" x="9518650" y="2679700"/>
          <p14:tracePt t="80988" x="9528175" y="2679700"/>
          <p14:tracePt t="81004" x="9537700" y="2687638"/>
          <p14:tracePt t="81021" x="9545638" y="2687638"/>
          <p14:tracePt t="81037" x="9555163" y="2687638"/>
          <p14:tracePt t="81151" x="9563100" y="2697163"/>
          <p14:tracePt t="81171" x="9572625" y="2697163"/>
          <p14:tracePt t="81221" x="9572625" y="2705100"/>
          <p14:tracePt t="81244" x="9582150" y="2714625"/>
          <p14:tracePt t="81320" x="9582150" y="2724150"/>
          <p14:tracePt t="81810" x="9582150" y="2732088"/>
          <p14:tracePt t="81852" x="9590088" y="2732088"/>
          <p14:tracePt t="81859" x="9590088" y="2741613"/>
          <p14:tracePt t="81875" x="9590088" y="2751138"/>
          <p14:tracePt t="81887" x="9599613" y="2751138"/>
          <p14:tracePt t="81904" x="9634538" y="2759075"/>
          <p14:tracePt t="81937" x="9742488" y="2759075"/>
          <p14:tracePt t="81971" x="9902825" y="2751138"/>
          <p14:tracePt t="82003" x="9956800" y="2741613"/>
          <p14:tracePt t="82020" x="9983788" y="2741613"/>
          <p14:tracePt t="82036" x="9991725" y="2741613"/>
          <p14:tracePt t="82138" x="9974263" y="2741613"/>
          <p14:tracePt t="82145" x="9947275" y="2751138"/>
          <p14:tracePt t="82154" x="9894888" y="2768600"/>
          <p14:tracePt t="82170" x="9725025" y="2803525"/>
          <p14:tracePt t="82187" x="9385300" y="2847975"/>
          <p14:tracePt t="82203" x="8848725" y="2928938"/>
          <p14:tracePt t="82220" x="8170863" y="3017838"/>
          <p14:tracePt t="82236" x="7466013" y="3116263"/>
          <p14:tracePt t="82253" x="6518275" y="3205163"/>
          <p14:tracePt t="82269" x="6037263" y="3259138"/>
          <p14:tracePt t="82286" x="5626100" y="3303588"/>
          <p14:tracePt t="82303" x="5394325" y="3340100"/>
          <p14:tracePt t="82320" x="5160963" y="3394075"/>
          <p14:tracePt t="82337" x="4965700" y="3455988"/>
          <p14:tracePt t="82353" x="4759325" y="3544888"/>
          <p14:tracePt t="82370" x="4473575" y="3643313"/>
          <p14:tracePt t="82386" x="4303713" y="3705225"/>
          <p14:tracePt t="82403" x="4143375" y="3741738"/>
          <p14:tracePt t="82419" x="3973513" y="3776663"/>
          <p14:tracePt t="82424" x="3894138" y="3795713"/>
          <p14:tracePt t="82436" x="3822700" y="3813175"/>
          <p14:tracePt t="82453" x="3697288" y="3848100"/>
          <p14:tracePt t="82470" x="3465513" y="3911600"/>
          <p14:tracePt t="82487" x="3286125" y="3929063"/>
          <p14:tracePt t="82503" x="3098800" y="3956050"/>
          <p14:tracePt t="82519" x="2919413" y="3983038"/>
          <p14:tracePt t="82536" x="2768600" y="4000500"/>
          <p14:tracePt t="82552" x="2625725" y="4027488"/>
          <p14:tracePt t="82569" x="2517775" y="4044950"/>
          <p14:tracePt t="82586" x="2374900" y="4062413"/>
          <p14:tracePt t="82602" x="2312988" y="4062413"/>
          <p14:tracePt t="82619" x="2276475" y="4062413"/>
          <p14:tracePt t="82636" x="2241550" y="4062413"/>
          <p14:tracePt t="82653" x="2214563" y="4044950"/>
          <p14:tracePt t="82669" x="2197100" y="4037013"/>
          <p14:tracePt t="82686" x="2160588" y="4000500"/>
          <p14:tracePt t="82702" x="2133600" y="3973513"/>
          <p14:tracePt t="82719" x="2108200" y="3946525"/>
          <p14:tracePt t="82736" x="2089150" y="3919538"/>
          <p14:tracePt t="82753" x="2062163" y="3884613"/>
          <p14:tracePt t="82770" x="2027238" y="3848100"/>
          <p14:tracePt t="82787" x="2009775" y="3822700"/>
          <p14:tracePt t="82803" x="1982788" y="3803650"/>
          <p14:tracePt t="82819" x="1965325" y="3776663"/>
          <p14:tracePt t="82836" x="1938338" y="3741738"/>
          <p14:tracePt t="82853" x="1919288" y="3714750"/>
          <p14:tracePt t="82869" x="1911350" y="3697288"/>
          <p14:tracePt t="82886" x="1893888" y="3660775"/>
          <p14:tracePt t="82903" x="1893888" y="3643313"/>
          <p14:tracePt t="82919" x="1884363" y="3608388"/>
          <p14:tracePt t="82936" x="1874838" y="3581400"/>
          <p14:tracePt t="82953" x="1857375" y="3536950"/>
          <p14:tracePt t="82969" x="1857375" y="3500438"/>
          <p14:tracePt t="82985" x="1857375" y="3473450"/>
          <p14:tracePt t="83003" x="1857375" y="3446463"/>
          <p14:tracePt t="83019" x="1857375" y="3419475"/>
          <p14:tracePt t="83035" x="1857375" y="3394075"/>
          <p14:tracePt t="83052" x="1857375" y="3375025"/>
          <p14:tracePt t="83069" x="1857375" y="3348038"/>
          <p14:tracePt t="83085" x="1857375" y="3330575"/>
          <p14:tracePt t="83103" x="1857375" y="3313113"/>
          <p14:tracePt t="83119" x="1857375" y="3286125"/>
          <p14:tracePt t="83135" x="1857375" y="3276600"/>
          <p14:tracePt t="83152" x="1857375" y="3268663"/>
          <p14:tracePt t="83169" x="1857375" y="3241675"/>
          <p14:tracePt t="83186" x="1857375" y="3224213"/>
          <p14:tracePt t="83202" x="1857375" y="3205163"/>
          <p14:tracePt t="83219" x="1857375" y="3179763"/>
          <p14:tracePt t="83235" x="1857375" y="3170238"/>
          <p14:tracePt t="83252" x="1857375" y="3152775"/>
          <p14:tracePt t="94298" x="1857375" y="3143250"/>
          <p14:tracePt t="94321" x="1847850" y="3143250"/>
          <p14:tracePt t="94329" x="1839913" y="3143250"/>
          <p14:tracePt t="94337" x="1822450" y="3133725"/>
          <p14:tracePt t="94346" x="1812925" y="3133725"/>
          <p14:tracePt t="94360" x="1785938" y="3125788"/>
          <p14:tracePt t="94376" x="1758950" y="3125788"/>
          <p14:tracePt t="94410" x="1751013" y="3116263"/>
          <p14:tracePt t="94521" x="1758950" y="3116263"/>
          <p14:tracePt t="94529" x="1795463" y="3133725"/>
          <p14:tracePt t="94537" x="1847850" y="3152775"/>
          <p14:tracePt t="94545" x="1893888" y="3170238"/>
          <p14:tracePt t="94559" x="1973263" y="3187700"/>
          <p14:tracePt t="94576" x="2224088" y="3241675"/>
          <p14:tracePt t="94593" x="2455863" y="3251200"/>
          <p14:tracePt t="94609" x="2687638" y="3251200"/>
          <p14:tracePt t="94626" x="2955925" y="3224213"/>
          <p14:tracePt t="94643" x="3179763" y="3224213"/>
          <p14:tracePt t="94661" x="3446463" y="3224213"/>
          <p14:tracePt t="94677" x="3571875" y="3205163"/>
          <p14:tracePt t="94693" x="3670300" y="3179763"/>
          <p14:tracePt t="94710" x="3751263" y="3143250"/>
          <p14:tracePt t="94726" x="3822700" y="3116263"/>
          <p14:tracePt t="94743" x="3902075" y="3071813"/>
          <p14:tracePt t="94759" x="3973513" y="3044825"/>
          <p14:tracePt t="94777" x="4044950" y="3009900"/>
          <p14:tracePt t="94793" x="4081463" y="2990850"/>
          <p14:tracePt t="94809" x="4116388" y="2965450"/>
          <p14:tracePt t="94826" x="4143375" y="2946400"/>
          <p14:tracePt t="94843" x="4170363" y="2919413"/>
          <p14:tracePt t="94860" x="4179888" y="2911475"/>
          <p14:tracePt t="95392" x="4197350" y="2911475"/>
          <p14:tracePt t="95399" x="4205288" y="2938463"/>
          <p14:tracePt t="95409" x="4241800" y="2955925"/>
          <p14:tracePt t="95426" x="4330700" y="2990850"/>
          <p14:tracePt t="95443" x="4446588" y="3027363"/>
          <p14:tracePt t="95459" x="4581525" y="3062288"/>
          <p14:tracePt t="95476" x="4894263" y="3098800"/>
          <p14:tracePt t="95509" x="5367338" y="3081338"/>
          <p14:tracePt t="95542" x="5786438" y="3000375"/>
          <p14:tracePt t="95575" x="6081713" y="2955925"/>
          <p14:tracePt t="95592" x="6296025" y="2928938"/>
          <p14:tracePt t="95609" x="6429375" y="2911475"/>
          <p14:tracePt t="95625" x="6545263" y="2894013"/>
          <p14:tracePt t="95643" x="6643688" y="2884488"/>
          <p14:tracePt t="95659" x="6742113" y="2867025"/>
          <p14:tracePt t="95675" x="6840538" y="2867025"/>
          <p14:tracePt t="95693" x="6929438" y="2857500"/>
          <p14:tracePt t="95709" x="6973888" y="2857500"/>
          <p14:tracePt t="95725" x="7010400" y="2867025"/>
          <p14:tracePt t="95742" x="7062788" y="2894013"/>
          <p14:tracePt t="95759" x="7134225" y="2919413"/>
          <p14:tracePt t="95775" x="7188200" y="2938463"/>
          <p14:tracePt t="95792" x="7242175" y="2955925"/>
          <p14:tracePt t="95810" x="7313613" y="2982913"/>
          <p14:tracePt t="95825" x="7375525" y="3017838"/>
          <p14:tracePt t="95842" x="7419975" y="3027363"/>
          <p14:tracePt t="95858" x="7456488" y="3044825"/>
          <p14:tracePt t="95875" x="7483475" y="3062288"/>
          <p14:tracePt t="95892" x="7554913" y="3071813"/>
          <p14:tracePt t="95909" x="7634288" y="3108325"/>
          <p14:tracePt t="95925" x="7680325" y="3125788"/>
          <p14:tracePt t="95942" x="7697788" y="3143250"/>
          <p14:tracePt t="95975" x="7697788" y="3152775"/>
          <p14:tracePt t="98089" x="7697788" y="3143250"/>
          <p14:tracePt t="98097" x="7661275" y="3108325"/>
          <p14:tracePt t="98107" x="7626350" y="3071813"/>
          <p14:tracePt t="98124" x="7537450" y="3000375"/>
          <p14:tracePt t="98140" x="7429500" y="2928938"/>
          <p14:tracePt t="98157" x="7313613" y="2894013"/>
          <p14:tracePt t="98173" x="7126288" y="2874963"/>
          <p14:tracePt t="98190" x="7027863" y="2894013"/>
          <p14:tracePt t="98223" x="6759575" y="2946400"/>
          <p14:tracePt t="98257" x="6242050" y="3044825"/>
          <p14:tracePt t="98290" x="5776913" y="3133725"/>
          <p14:tracePt t="98306" x="5608638" y="3197225"/>
          <p14:tracePt t="98323" x="5465763" y="3259138"/>
          <p14:tracePt t="98340" x="5313363" y="3340100"/>
          <p14:tracePt t="98357" x="5160963" y="3438525"/>
          <p14:tracePt t="98374" x="4919663" y="3554413"/>
          <p14:tracePt t="98390" x="4795838" y="3598863"/>
          <p14:tracePt t="98406" x="4697413" y="3633788"/>
          <p14:tracePt t="98423" x="4633913" y="3660775"/>
          <p14:tracePt t="98440" x="4608513" y="3687763"/>
          <p14:tracePt t="98457" x="4589463" y="3697288"/>
          <p14:tracePt t="98474" x="4545013" y="3732213"/>
          <p14:tracePt t="98490" x="4518025" y="3751263"/>
          <p14:tracePt t="98506" x="4483100" y="3776663"/>
          <p14:tracePt t="98523" x="4438650" y="3795713"/>
          <p14:tracePt t="98540" x="4357688" y="3813175"/>
          <p14:tracePt t="98556" x="4286250" y="3840163"/>
          <p14:tracePt t="98573" x="4224338" y="3848100"/>
          <p14:tracePt t="98590" x="4187825" y="3875088"/>
          <p14:tracePt t="98606" x="4170363" y="3875088"/>
          <p14:tracePt t="98623" x="4160838" y="3875088"/>
          <p14:tracePt t="98640" x="4152900" y="3875088"/>
          <p14:tracePt t="98656" x="4133850" y="3875088"/>
          <p14:tracePt t="98673" x="4098925" y="3867150"/>
          <p14:tracePt t="98690" x="3973513" y="3803650"/>
          <p14:tracePt t="98706" x="3867150" y="3705225"/>
          <p14:tracePt t="98723" x="3759200" y="3608388"/>
          <p14:tracePt t="98740" x="3660775" y="3509963"/>
          <p14:tracePt t="98756" x="3589338" y="3419475"/>
          <p14:tracePt t="98773" x="3509963" y="3348038"/>
          <p14:tracePt t="98790" x="3446463" y="3259138"/>
          <p14:tracePt t="98807" x="3340100" y="3143250"/>
          <p14:tracePt t="98823" x="3295650" y="3089275"/>
          <p14:tracePt t="98839" x="3276600" y="3062288"/>
          <p14:tracePt t="98856" x="3251200" y="3036888"/>
          <p14:tracePt t="98873" x="3232150" y="3017838"/>
          <p14:tracePt t="98890" x="3224213" y="3009900"/>
          <p14:tracePt t="98906" x="3214688" y="3009900"/>
          <p14:tracePt t="99026" x="3224213" y="3009900"/>
          <p14:tracePt t="99047" x="3232150" y="3009900"/>
          <p14:tracePt t="99851" x="3232150" y="3000375"/>
          <p14:tracePt t="99872" x="3224213" y="3000375"/>
          <p14:tracePt t="99905" x="3214688" y="3000375"/>
          <p14:tracePt t="99945" x="3205163" y="3000375"/>
          <p14:tracePt t="99953" x="3197225" y="3000375"/>
          <p14:tracePt t="99967" x="3187700" y="3000375"/>
          <p14:tracePt t="99989" x="3160713" y="3009900"/>
          <p14:tracePt t="100022" x="3071813" y="3081338"/>
          <p14:tracePt t="100038" x="3017838" y="3143250"/>
          <p14:tracePt t="100055" x="2973388" y="3205163"/>
          <p14:tracePt t="100072" x="2928938" y="3251200"/>
          <p14:tracePt t="100089" x="2901950" y="3286125"/>
          <p14:tracePt t="100105" x="2874963" y="3322638"/>
          <p14:tracePt t="100122" x="2830513" y="3394075"/>
          <p14:tracePt t="100138" x="2795588" y="3465513"/>
          <p14:tracePt t="100155" x="2751138" y="3562350"/>
          <p14:tracePt t="100172" x="2714625" y="3679825"/>
          <p14:tracePt t="100189" x="2687638" y="3830638"/>
          <p14:tracePt t="100205" x="2670175" y="3938588"/>
          <p14:tracePt t="100222" x="2670175" y="4081463"/>
          <p14:tracePt t="100238" x="2670175" y="4152900"/>
          <p14:tracePt t="100255" x="2670175" y="4214813"/>
          <p14:tracePt t="100271" x="2679700" y="4259263"/>
          <p14:tracePt t="100288" x="2687638" y="4303713"/>
          <p14:tracePt t="100305" x="2697163" y="4340225"/>
          <p14:tracePt t="100322" x="2697163" y="4375150"/>
          <p14:tracePt t="100338" x="2697163" y="4384675"/>
          <p14:tracePt t="100355" x="2697163" y="4394200"/>
          <p14:tracePt t="100372" x="2697163" y="4411663"/>
          <p14:tracePt t="100405" x="2697163" y="4429125"/>
          <p14:tracePt t="100421" x="2697163" y="4438650"/>
          <p14:tracePt t="100438" x="2697163" y="4446588"/>
          <p14:tracePt t="100455" x="2697163" y="4473575"/>
          <p14:tracePt t="100471" x="2687638" y="4483100"/>
          <p14:tracePt t="100488" x="2687638" y="4500563"/>
          <p14:tracePt t="100505" x="2687638" y="4510088"/>
          <p14:tracePt t="100631" x="2679700" y="4510088"/>
          <p14:tracePt t="100648" x="2670175" y="4456113"/>
          <p14:tracePt t="100659" x="2652713" y="4375150"/>
          <p14:tracePt t="100671" x="2633663" y="4232275"/>
          <p14:tracePt t="100688" x="2625725" y="4071938"/>
          <p14:tracePt t="100705" x="2598738" y="3929063"/>
          <p14:tracePt t="100721" x="2581275" y="3822700"/>
          <p14:tracePt t="100738" x="2562225" y="3714750"/>
          <p14:tracePt t="100755" x="2554288" y="3633788"/>
          <p14:tracePt t="100771" x="2536825" y="3500438"/>
          <p14:tracePt t="100789" x="2527300" y="3455988"/>
          <p14:tracePt t="100805" x="2517775" y="3419475"/>
          <p14:tracePt t="100821" x="2517775" y="3402013"/>
          <p14:tracePt t="100838" x="2517775" y="3394075"/>
          <p14:tracePt t="100855" x="2517775" y="3384550"/>
          <p14:tracePt t="100872" x="2517775" y="3375025"/>
          <p14:tracePt t="100891" x="2517775" y="3367088"/>
          <p14:tracePt t="100905" x="2517775" y="3357563"/>
          <p14:tracePt t="100921" x="2517775" y="3348038"/>
          <p14:tracePt t="100938" x="2517775" y="3322638"/>
          <p14:tracePt t="100954" x="2527300" y="3303588"/>
          <p14:tracePt t="100971" x="2544763" y="3276600"/>
          <p14:tracePt t="100987" x="2571750" y="3251200"/>
          <p14:tracePt t="101005" x="2598738" y="3197225"/>
          <p14:tracePt t="101021" x="2660650" y="3116263"/>
          <p14:tracePt t="101039" x="2751138" y="2982913"/>
          <p14:tracePt t="101055" x="2822575" y="2874963"/>
          <p14:tracePt t="101071" x="2919413" y="2795588"/>
          <p14:tracePt t="101087" x="3036888" y="2679700"/>
          <p14:tracePt t="101104" x="3179763" y="2581275"/>
          <p14:tracePt t="101121" x="3330575" y="2473325"/>
          <p14:tracePt t="101139" x="3554413" y="2312988"/>
          <p14:tracePt t="101155" x="3697288" y="2214563"/>
          <p14:tracePt t="101171" x="3803650" y="2143125"/>
          <p14:tracePt t="101187" x="3884613" y="2071688"/>
          <p14:tracePt t="101204" x="3990975" y="2000250"/>
          <p14:tracePt t="101221" x="4089400" y="1946275"/>
          <p14:tracePt t="101238" x="4224338" y="1893888"/>
          <p14:tracePt t="101256" x="4268788" y="1866900"/>
          <p14:tracePt t="101271" x="4313238" y="1839913"/>
          <p14:tracePt t="101288" x="4340225" y="1822450"/>
          <p14:tracePt t="101304" x="4357688" y="1803400"/>
          <p14:tracePt t="101321" x="4384675" y="1785938"/>
          <p14:tracePt t="101337" x="4411663" y="1768475"/>
          <p14:tracePt t="101356" x="4446588" y="1741488"/>
          <p14:tracePt t="101371" x="4483100" y="1724025"/>
          <p14:tracePt t="101387" x="4500563" y="1714500"/>
          <p14:tracePt t="101404" x="4527550" y="1697038"/>
          <p14:tracePt t="101421" x="4572000" y="1697038"/>
          <p14:tracePt t="101438" x="4616450" y="1679575"/>
          <p14:tracePt t="101455" x="4705350" y="1670050"/>
          <p14:tracePt t="101471" x="4751388" y="1670050"/>
          <p14:tracePt t="101487" x="4803775" y="1670050"/>
          <p14:tracePt t="101504" x="4848225" y="1679575"/>
          <p14:tracePt t="101521" x="4902200" y="1697038"/>
          <p14:tracePt t="101537" x="4956175" y="1724025"/>
          <p14:tracePt t="101554" x="5027613" y="1758950"/>
          <p14:tracePt t="101571" x="5143500" y="1812925"/>
          <p14:tracePt t="101587" x="5205413" y="1857375"/>
          <p14:tracePt t="101604" x="5251450" y="1893888"/>
          <p14:tracePt t="101621" x="5268913" y="1919288"/>
          <p14:tracePt t="101637" x="5295900" y="1946275"/>
          <p14:tracePt t="101654" x="5313363" y="1973263"/>
          <p14:tracePt t="101671" x="5322888" y="2000250"/>
          <p14:tracePt t="101687" x="5322888" y="2027238"/>
          <p14:tracePt t="101704" x="5322888" y="2044700"/>
          <p14:tracePt t="101721" x="5322888" y="2054225"/>
          <p14:tracePt t="101821" x="5322888" y="2062163"/>
          <p14:tracePt t="102305" x="5313363" y="2071688"/>
          <p14:tracePt t="102311" x="5295900" y="2081213"/>
          <p14:tracePt t="102320" x="5286375" y="2089150"/>
          <p14:tracePt t="102337" x="5259388" y="2108200"/>
          <p14:tracePt t="102353" x="5241925" y="2108200"/>
          <p14:tracePt t="102371" x="5214938" y="2125663"/>
          <p14:tracePt t="102388" x="5205413" y="2133600"/>
          <p14:tracePt t="102420" x="5170488" y="2160588"/>
          <p14:tracePt t="102453" x="5143500" y="2179638"/>
          <p14:tracePt t="102489" x="5072063" y="2224088"/>
          <p14:tracePt t="102504" x="4991100" y="2259013"/>
          <p14:tracePt t="102520" x="4884738" y="2295525"/>
          <p14:tracePt t="102536" x="4768850" y="2339975"/>
          <p14:tracePt t="102553" x="4625975" y="2419350"/>
          <p14:tracePt t="102570" x="4473575" y="2527300"/>
          <p14:tracePt t="102587" x="4330700" y="2625725"/>
          <p14:tracePt t="102603" x="4143375" y="2795588"/>
          <p14:tracePt t="102620" x="4017963" y="2919413"/>
          <p14:tracePt t="102636" x="3911600" y="3044825"/>
          <p14:tracePt t="102653" x="3795713" y="3197225"/>
          <p14:tracePt t="102669" x="3697288" y="3348038"/>
          <p14:tracePt t="102686" x="3598863" y="3509963"/>
          <p14:tracePt t="102703" x="3517900" y="3643313"/>
          <p14:tracePt t="102719" x="3419475" y="3830638"/>
          <p14:tracePt t="102736" x="3394075" y="3911600"/>
          <p14:tracePt t="102753" x="3357563" y="3973513"/>
          <p14:tracePt t="102770" x="3330575" y="4017963"/>
          <p14:tracePt t="102787" x="3303588" y="4044950"/>
          <p14:tracePt t="102803" x="3286125" y="4071938"/>
          <p14:tracePt t="102820" x="3251200" y="4098925"/>
          <p14:tracePt t="102836" x="3179763" y="4170363"/>
          <p14:tracePt t="102853" x="3098800" y="4224338"/>
          <p14:tracePt t="102870" x="3027363" y="4276725"/>
          <p14:tracePt t="102886" x="2982913" y="4313238"/>
          <p14:tracePt t="102903" x="2946400" y="4348163"/>
          <p14:tracePt t="102920" x="2919413" y="4394200"/>
          <p14:tracePt t="102937" x="2901950" y="4446588"/>
          <p14:tracePt t="102953" x="2901950" y="4473575"/>
          <p14:tracePt t="102969" x="2901950" y="4483100"/>
          <p14:tracePt t="102986" x="2894013" y="4491038"/>
          <p14:tracePt t="103127" x="2884488" y="4500563"/>
          <p14:tracePt t="103137" x="2874963" y="4500563"/>
          <p14:tracePt t="103153" x="2867025" y="4510088"/>
          <p14:tracePt t="103169" x="2847975" y="4527550"/>
          <p14:tracePt t="103186" x="2840038" y="4537075"/>
          <p14:tracePt t="103203" x="2813050" y="4545013"/>
          <p14:tracePt t="103219" x="2803525" y="4554538"/>
          <p14:tracePt t="103236" x="2795588" y="4554538"/>
          <p14:tracePt t="103269" x="2786063" y="4562475"/>
          <p14:tracePt t="103286" x="2776538" y="4562475"/>
          <p14:tracePt t="103302" x="2768600" y="4562475"/>
          <p14:tracePt t="103319" x="2741613" y="4581525"/>
          <p14:tracePt t="103336" x="2714625" y="4589463"/>
          <p14:tracePt t="103352" x="2697163" y="4589463"/>
          <p14:tracePt t="103369" x="2679700" y="4589463"/>
          <p14:tracePt t="103656" x="2697163" y="4554538"/>
          <p14:tracePt t="103669" x="2751138" y="4491038"/>
          <p14:tracePt t="103686" x="2965450" y="4340225"/>
          <p14:tracePt t="103702" x="3759200" y="3840163"/>
          <p14:tracePt t="103736" x="5081588" y="2982913"/>
          <p14:tracePt t="103769" x="5759450" y="2554288"/>
          <p14:tracePt t="103802" x="5884863" y="2465388"/>
          <p14:tracePt t="103920" x="5875338" y="2465388"/>
          <p14:tracePt t="103927" x="5867400" y="2465388"/>
          <p14:tracePt t="103950" x="5857875" y="2465388"/>
          <p14:tracePt t="103966" x="5840413" y="2465388"/>
          <p14:tracePt t="103980" x="5830888" y="2465388"/>
          <p14:tracePt t="103988" x="5813425" y="2455863"/>
          <p14:tracePt t="104002" x="5803900" y="2455863"/>
          <p14:tracePt t="104020" x="5751513" y="2419350"/>
          <p14:tracePt t="104035" x="5688013" y="2393950"/>
          <p14:tracePt t="104052" x="5599113" y="2357438"/>
          <p14:tracePt t="104069" x="5483225" y="2312988"/>
          <p14:tracePt t="104085" x="5367338" y="2268538"/>
          <p14:tracePt t="104102" x="5232400" y="2232025"/>
          <p14:tracePt t="104120" x="5027613" y="2205038"/>
          <p14:tracePt t="104136" x="4875213" y="2214563"/>
          <p14:tracePt t="104152" x="4741863" y="2251075"/>
          <p14:tracePt t="104168" x="4616450" y="2286000"/>
          <p14:tracePt t="104185" x="4483100" y="2366963"/>
          <p14:tracePt t="104202" x="4367213" y="2473325"/>
          <p14:tracePt t="104219" x="4232275" y="2598738"/>
          <p14:tracePt t="104236" x="4081463" y="2795588"/>
          <p14:tracePt t="104252" x="4010025" y="2938463"/>
          <p14:tracePt t="104269" x="3965575" y="3062288"/>
          <p14:tracePt t="104285" x="3911600" y="3187700"/>
          <p14:tracePt t="104302" x="3867150" y="3295650"/>
          <p14:tracePt t="104319" x="3830638" y="3394075"/>
          <p14:tracePt t="104336" x="3776663" y="3554413"/>
          <p14:tracePt t="104352" x="3741738" y="3652838"/>
          <p14:tracePt t="104368" x="3705225" y="3759200"/>
          <p14:tracePt t="104385" x="3687763" y="3848100"/>
          <p14:tracePt t="104402" x="3652838" y="3938588"/>
          <p14:tracePt t="104419" x="3616325" y="4037013"/>
          <p14:tracePt t="104436" x="3562350" y="4197350"/>
          <p14:tracePt t="104452" x="3527425" y="4286250"/>
          <p14:tracePt t="104469" x="3500438" y="4357688"/>
          <p14:tracePt t="104485" x="3473450" y="4394200"/>
          <p14:tracePt t="104501" x="3455988" y="4419600"/>
          <p14:tracePt t="104518" x="3429000" y="4446588"/>
          <p14:tracePt t="104522" x="3419475" y="4456113"/>
          <p14:tracePt t="104535" x="3402013" y="4483100"/>
          <p14:tracePt t="104552" x="3367088" y="4518025"/>
          <p14:tracePt t="104568" x="3224213" y="4625975"/>
          <p14:tracePt t="104585" x="3116263" y="4697413"/>
          <p14:tracePt t="104601" x="3036888" y="4751388"/>
          <p14:tracePt t="104618" x="2982913" y="4776788"/>
          <p14:tracePt t="104635" x="2955925" y="4803775"/>
          <p14:tracePt t="104652" x="2938463" y="4813300"/>
          <p14:tracePt t="104668" x="2938463" y="4822825"/>
          <p14:tracePt t="104976" x="2928938" y="4813300"/>
          <p14:tracePt t="104987" x="2919413" y="4803775"/>
          <p14:tracePt t="105001" x="2919413" y="4786313"/>
          <p14:tracePt t="105018" x="2901950" y="4786313"/>
          <p14:tracePt t="105022" x="2901950" y="4776788"/>
          <p14:tracePt t="105035" x="2901950" y="4768850"/>
          <p14:tracePt t="105091" x="2901950" y="4759325"/>
          <p14:tracePt t="105102" x="2894013" y="4759325"/>
          <p14:tracePt t="105118" x="2884488" y="4732338"/>
          <p14:tracePt t="105152" x="2840038" y="4687888"/>
          <p14:tracePt t="105185" x="2786063" y="4633913"/>
          <p14:tracePt t="105219" x="2751138" y="4589463"/>
          <p14:tracePt t="105234" x="2751138" y="4581525"/>
          <p14:tracePt t="105251" x="2751138" y="4572000"/>
          <p14:tracePt t="105641" x="2741613" y="4572000"/>
          <p14:tracePt t="105653" x="2741613" y="4562475"/>
          <p14:tracePt t="105668" x="2732088" y="4562475"/>
          <p14:tracePt t="105684" x="2732088" y="4554538"/>
          <p14:tracePt t="105775" x="2724150" y="4554538"/>
          <p14:tracePt t="105857" x="2714625" y="4554538"/>
          <p14:tracePt t="105873" x="2705100" y="4554538"/>
          <p14:tracePt t="107225" x="2714625" y="4554538"/>
          <p14:tracePt t="107237" x="2724150" y="4562475"/>
          <p14:tracePt t="107250" x="2732088" y="4562475"/>
          <p14:tracePt t="107266" x="2751138" y="4581525"/>
          <p14:tracePt t="107283" x="2768600" y="4589463"/>
          <p14:tracePt t="107299" x="2822575" y="4598988"/>
          <p14:tracePt t="107316" x="2884488" y="4598988"/>
          <p14:tracePt t="107333" x="2982913" y="4598988"/>
          <p14:tracePt t="107366" x="3268663" y="4545013"/>
          <p14:tracePt t="107399" x="3759200" y="4438650"/>
          <p14:tracePt t="107432" x="3965575" y="4367213"/>
          <p14:tracePt t="107449" x="3983038" y="4340225"/>
          <p14:tracePt t="107466" x="3990975" y="4322763"/>
          <p14:tracePt t="107483" x="4000500" y="4303713"/>
          <p14:tracePt t="107499" x="4000500" y="4276725"/>
          <p14:tracePt t="107516" x="4010025" y="4241800"/>
          <p14:tracePt t="107532" x="4017963" y="4214813"/>
          <p14:tracePt t="107549" x="4037013" y="4197350"/>
          <p14:tracePt t="107566" x="4054475" y="4179888"/>
          <p14:tracePt t="107583" x="4081463" y="4143375"/>
          <p14:tracePt t="107599" x="4152900" y="4089400"/>
          <p14:tracePt t="107617" x="4340225" y="4000500"/>
          <p14:tracePt t="107633" x="4483100" y="3946525"/>
          <p14:tracePt t="107649" x="4589463" y="3919538"/>
          <p14:tracePt t="107665" x="4633913" y="3894138"/>
          <p14:tracePt t="107682" x="4660900" y="3884613"/>
          <p14:tracePt t="107699" x="4670425" y="3884613"/>
          <p14:tracePt t="107716" x="4670425" y="3875088"/>
          <p14:tracePt t="107795" x="4660900" y="3875088"/>
          <p14:tracePt t="107811" x="4652963" y="3875088"/>
          <p14:tracePt t="107821" x="4633913" y="3875088"/>
          <p14:tracePt t="107833" x="4608513" y="3875088"/>
          <p14:tracePt t="107849" x="4537075" y="3875088"/>
          <p14:tracePt t="107866" x="4438650" y="3875088"/>
          <p14:tracePt t="107882" x="4322763" y="3902075"/>
          <p14:tracePt t="107899" x="4214813" y="3919538"/>
          <p14:tracePt t="107915" x="4108450" y="3946525"/>
          <p14:tracePt t="107932" x="4010025" y="3983038"/>
          <p14:tracePt t="107949" x="3983038" y="4000500"/>
          <p14:tracePt t="107965" x="3938588" y="4027488"/>
          <p14:tracePt t="107982" x="3911600" y="4054475"/>
          <p14:tracePt t="107999" x="3867150" y="4081463"/>
          <p14:tracePt t="108015" x="3840163" y="4108450"/>
          <p14:tracePt t="108033" x="3786188" y="4152900"/>
          <p14:tracePt t="108049" x="3759200" y="4179888"/>
          <p14:tracePt t="108065" x="3732213" y="4205288"/>
          <p14:tracePt t="108082" x="3714750" y="4232275"/>
          <p14:tracePt t="108099" x="3705225" y="4259263"/>
          <p14:tracePt t="108115" x="3705225" y="4313238"/>
          <p14:tracePt t="108132" x="3724275" y="4411663"/>
          <p14:tracePt t="108149" x="3776663" y="4581525"/>
          <p14:tracePt t="108165" x="3830638" y="4697413"/>
          <p14:tracePt t="108182" x="3867150" y="4795838"/>
          <p14:tracePt t="108198" x="3894138" y="4902200"/>
          <p14:tracePt t="108215" x="3938588" y="4965700"/>
          <p14:tracePt t="108232" x="3973513" y="5045075"/>
          <p14:tracePt t="108248" x="4044950" y="5116513"/>
          <p14:tracePt t="108265" x="4187825" y="5214938"/>
          <p14:tracePt t="108282" x="4295775" y="5251450"/>
          <p14:tracePt t="108298" x="4411663" y="5268913"/>
          <p14:tracePt t="108315" x="4545013" y="5259388"/>
          <p14:tracePt t="108332" x="4697413" y="5224463"/>
          <p14:tracePt t="108349" x="4857750" y="5180013"/>
          <p14:tracePt t="108365" x="4973638" y="5153025"/>
          <p14:tracePt t="108381" x="5037138" y="5108575"/>
          <p14:tracePt t="108398" x="5062538" y="5081588"/>
          <p14:tracePt t="108415" x="5089525" y="5027613"/>
          <p14:tracePt t="108432" x="5116513" y="4911725"/>
          <p14:tracePt t="108448" x="5153025" y="4776788"/>
          <p14:tracePt t="108465" x="5180013" y="4643438"/>
          <p14:tracePt t="108482" x="5187950" y="4491038"/>
          <p14:tracePt t="108498" x="5187950" y="4348163"/>
          <p14:tracePt t="108515" x="5160963" y="4259263"/>
          <p14:tracePt t="108532" x="5126038" y="4187825"/>
          <p14:tracePt t="108548" x="5099050" y="4152900"/>
          <p14:tracePt t="108552" x="5089525" y="4143375"/>
          <p14:tracePt t="108565" x="5072063" y="4133850"/>
          <p14:tracePt t="108582" x="5054600" y="4125913"/>
          <p14:tracePt t="108599" x="5010150" y="4108450"/>
          <p14:tracePt t="108615" x="4965700" y="4108450"/>
          <p14:tracePt t="108631" x="4911725" y="4108450"/>
          <p14:tracePt t="108648" x="4830763" y="4108450"/>
          <p14:tracePt t="108665" x="4741863" y="4108450"/>
          <p14:tracePt t="108682" x="4660900" y="4116388"/>
          <p14:tracePt t="108699" x="4598988" y="4116388"/>
          <p14:tracePt t="108715" x="4562475" y="4116388"/>
          <p14:tracePt t="108731" x="4518025" y="4133850"/>
          <p14:tracePt t="108748" x="4500563" y="4133850"/>
          <p14:tracePt t="108765" x="4491038" y="4133850"/>
          <p14:tracePt t="108829" x="4473575" y="4133850"/>
          <p14:tracePt t="108840" x="4465638" y="4133850"/>
          <p14:tracePt t="108850" x="4446588" y="4133850"/>
          <p14:tracePt t="108864" x="4402138" y="4125913"/>
          <p14:tracePt t="108881" x="4330700" y="4116388"/>
          <p14:tracePt t="108898" x="4276725" y="4108450"/>
          <p14:tracePt t="108916" x="4232275" y="4108450"/>
          <p14:tracePt t="108931" x="4224338" y="4108450"/>
          <p14:tracePt t="108948" x="4197350" y="4125913"/>
          <p14:tracePt t="108964" x="4152900" y="4152900"/>
          <p14:tracePt t="108981" x="4108450" y="4187825"/>
          <p14:tracePt t="108998" x="4054475" y="4232275"/>
          <p14:tracePt t="109016" x="4010025" y="4313238"/>
          <p14:tracePt t="109032" x="3983038" y="4375150"/>
          <p14:tracePt t="109049" x="3965575" y="4483100"/>
          <p14:tracePt t="109064" x="3965575" y="4589463"/>
          <p14:tracePt t="109081" x="3983038" y="4687888"/>
          <p14:tracePt t="109098" x="4017963" y="4795838"/>
          <p14:tracePt t="109115" x="4108450" y="4938713"/>
          <p14:tracePt t="109132" x="4187825" y="4991100"/>
          <p14:tracePt t="109148" x="4286250" y="5027613"/>
          <p14:tracePt t="109165" x="4419600" y="5027613"/>
          <p14:tracePt t="109181" x="4581525" y="5000625"/>
          <p14:tracePt t="109197" x="4741863" y="4946650"/>
          <p14:tracePt t="109214" x="4867275" y="4884738"/>
          <p14:tracePt t="109231" x="4946650" y="4759325"/>
          <p14:tracePt t="109247" x="4938713" y="4660900"/>
          <p14:tracePt t="109264" x="4875213" y="4554538"/>
          <p14:tracePt t="109281" x="4776788" y="4456113"/>
          <p14:tracePt t="109298" x="4670425" y="4394200"/>
          <p14:tracePt t="109314" x="4562475" y="4348163"/>
          <p14:tracePt t="109331" x="4465638" y="4313238"/>
          <p14:tracePt t="109348" x="4375150" y="4286250"/>
          <p14:tracePt t="109364" x="4295775" y="4259263"/>
          <p14:tracePt t="109381" x="4268788" y="4251325"/>
          <p14:tracePt t="109398" x="4241800" y="4251325"/>
          <p14:tracePt t="109414" x="4224338" y="4251325"/>
          <p14:tracePt t="109431" x="4197350" y="4241800"/>
          <p14:tracePt t="109448" x="4170363" y="4224338"/>
          <p14:tracePt t="109464" x="4133850" y="4205288"/>
          <p14:tracePt t="109481" x="4116388" y="4187825"/>
          <p14:tracePt t="109497" x="4089400" y="4160838"/>
          <p14:tracePt t="109514" x="4062413" y="4143375"/>
          <p14:tracePt t="109531" x="4027488" y="4116388"/>
          <p14:tracePt t="109548" x="3973513" y="4108450"/>
          <p14:tracePt t="109551" x="3965575" y="4098925"/>
          <p14:tracePt t="109564" x="3956050" y="4098925"/>
          <p14:tracePt t="109581" x="3919538" y="4089400"/>
          <p14:tracePt t="109597" x="3902075" y="4089400"/>
          <p14:tracePt t="109614" x="3875088" y="4089400"/>
          <p14:tracePt t="109631" x="3857625" y="4081463"/>
          <p14:tracePt t="109647" x="3830638" y="4081463"/>
          <p14:tracePt t="109664" x="3803650" y="4081463"/>
          <p14:tracePt t="109681" x="3776663" y="4081463"/>
          <p14:tracePt t="109697" x="3751263" y="4089400"/>
          <p14:tracePt t="109714" x="3741738" y="4089400"/>
          <p14:tracePt t="109731" x="3724275" y="4089400"/>
          <p14:tracePt t="109748" x="3697288" y="4089400"/>
          <p14:tracePt t="109764" x="3670300" y="4089400"/>
          <p14:tracePt t="109781" x="3608388" y="4071938"/>
          <p14:tracePt t="109798" x="3581400" y="4054475"/>
          <p14:tracePt t="109814" x="3536950" y="4054475"/>
          <p14:tracePt t="109831" x="3500438" y="4037013"/>
          <p14:tracePt t="109847" x="3465513" y="4027488"/>
          <p14:tracePt t="109864" x="3429000" y="4010025"/>
          <p14:tracePt t="109881" x="3411538" y="3990975"/>
          <p14:tracePt t="109898" x="3394075" y="3973513"/>
          <p14:tracePt t="109914" x="3384550" y="3965575"/>
          <p14:tracePt t="109930" x="3375025" y="3946525"/>
          <p14:tracePt t="109947" x="3367088" y="3938588"/>
          <p14:tracePt t="109964" x="3357563" y="3919538"/>
          <p14:tracePt t="110098" x="3357563" y="3965575"/>
          <p14:tracePt t="110110" x="3357563" y="4017963"/>
          <p14:tracePt t="110122" x="3357563" y="4098925"/>
          <p14:tracePt t="110133" x="3357563" y="4125913"/>
          <p14:tracePt t="110147" x="3367088" y="4179888"/>
          <p14:tracePt t="110164" x="3375025" y="4197350"/>
          <p14:tracePt t="110181" x="3384550" y="4214813"/>
          <p14:tracePt t="110247" x="3384550" y="4197350"/>
          <p14:tracePt t="110257" x="3384550" y="4152900"/>
          <p14:tracePt t="110268" x="3384550" y="4116388"/>
          <p14:tracePt t="110280" x="3375025" y="4027488"/>
          <p14:tracePt t="110297" x="3375025" y="3938588"/>
          <p14:tracePt t="110314" x="3394075" y="3894138"/>
          <p14:tracePt t="110330" x="3411538" y="3840163"/>
          <p14:tracePt t="110347" x="3438525" y="3813175"/>
          <p14:tracePt t="110363" x="3473450" y="3786188"/>
          <p14:tracePt t="110380" x="3527425" y="3759200"/>
          <p14:tracePt t="110397" x="3608388" y="3751263"/>
          <p14:tracePt t="110414" x="3679825" y="3741738"/>
          <p14:tracePt t="110430" x="3724275" y="3741738"/>
          <p14:tracePt t="110447" x="3759200" y="3741738"/>
          <p14:tracePt t="110463" x="3768725" y="3751263"/>
          <p14:tracePt t="110497" x="3776663" y="3759200"/>
          <p14:tracePt t="110583" x="3776663" y="3768725"/>
          <p14:tracePt t="110645" x="3776663" y="3776663"/>
          <p14:tracePt t="110657" x="3768725" y="3786188"/>
          <p14:tracePt t="110671" x="3741738" y="3813175"/>
          <p14:tracePt t="110683" x="3724275" y="3848100"/>
          <p14:tracePt t="110697" x="3714750" y="3867150"/>
          <p14:tracePt t="110714" x="3687763" y="3902075"/>
          <p14:tracePt t="110731" x="3679825" y="3929063"/>
          <p14:tracePt t="110747" x="3670300" y="3946525"/>
          <p14:tracePt t="110763" x="3670300" y="3965575"/>
          <p14:tracePt t="110780" x="3670300" y="3973513"/>
          <p14:tracePt t="110967" x="3670300" y="3965575"/>
          <p14:tracePt t="110980" x="3670300" y="3956050"/>
          <p14:tracePt t="110991" x="3670300" y="3946525"/>
          <p14:tracePt t="111108" x="3660775" y="3946525"/>
          <p14:tracePt t="111129" x="3652838" y="3946525"/>
          <p14:tracePt t="111142" x="3643313" y="3946525"/>
          <p14:tracePt t="111153" x="3643313" y="3956050"/>
          <p14:tracePt t="111165" x="3625850" y="3956050"/>
          <p14:tracePt t="111180" x="3608388" y="3973513"/>
          <p14:tracePt t="111196" x="3589338" y="3983038"/>
          <p14:tracePt t="111213" x="3562350" y="4000500"/>
          <p14:tracePt t="111229" x="3544888" y="4010025"/>
          <p14:tracePt t="111247" x="3536950" y="4027488"/>
          <p14:tracePt t="111263" x="3527425" y="4027488"/>
          <p14:tracePt t="111280" x="3517900" y="4037013"/>
          <p14:tracePt t="111296" x="3517900" y="4044950"/>
          <p14:tracePt t="111313" x="3509963" y="4062413"/>
          <p14:tracePt t="111330" x="3509963" y="4098925"/>
          <p14:tracePt t="111346" x="3509963" y="4116388"/>
          <p14:tracePt t="111363" x="3509963" y="4143375"/>
          <p14:tracePt t="111380" x="3517900" y="4170363"/>
          <p14:tracePt t="111396" x="3536950" y="4187825"/>
          <p14:tracePt t="111413" x="3544888" y="4205288"/>
          <p14:tracePt t="111430" x="3562350" y="4224338"/>
          <p14:tracePt t="111446" x="3571875" y="4224338"/>
          <p14:tracePt t="111462" x="3598863" y="4224338"/>
          <p14:tracePt t="111479" x="3625850" y="4214813"/>
          <p14:tracePt t="111496" x="3652838" y="4187825"/>
          <p14:tracePt t="111513" x="3679825" y="4160838"/>
          <p14:tracePt t="111530" x="3705225" y="4125913"/>
          <p14:tracePt t="111546" x="3714750" y="4098925"/>
          <p14:tracePt t="111562" x="3714750" y="4081463"/>
          <p14:tracePt t="111579" x="3714750" y="4054475"/>
          <p14:tracePt t="111596" x="3714750" y="4027488"/>
          <p14:tracePt t="111613" x="3714750" y="4010025"/>
          <p14:tracePt t="111629" x="3705225" y="4000500"/>
          <p14:tracePt t="111705" x="3697288" y="4000500"/>
          <p14:tracePt t="111789" x="3679825" y="4010025"/>
          <p14:tracePt t="111800" x="3670300" y="4027488"/>
          <p14:tracePt t="111812" x="3660775" y="4044950"/>
          <p14:tracePt t="111829" x="3652838" y="4062413"/>
          <p14:tracePt t="111846" x="3652838" y="4089400"/>
          <p14:tracePt t="111862" x="3652838" y="4108450"/>
          <p14:tracePt t="111879" x="3652838" y="4116388"/>
          <p14:tracePt t="111920" x="3660775" y="4116388"/>
          <p14:tracePt t="111965" x="3660775" y="4098925"/>
          <p14:tracePt t="111975" x="3660775" y="4089400"/>
          <p14:tracePt t="111986" x="3660775" y="4062413"/>
          <p14:tracePt t="112012" x="3660775" y="4054475"/>
          <p14:tracePt t="112130" x="3660775" y="4071938"/>
          <p14:tracePt t="112140" x="3660775" y="4081463"/>
          <p14:tracePt t="112151" x="3670300" y="4089400"/>
          <p14:tracePt t="112162" x="3697288" y="4116388"/>
          <p14:tracePt t="112179" x="3759200" y="4152900"/>
          <p14:tracePt t="112195" x="3875088" y="4205288"/>
          <p14:tracePt t="112212" x="4010025" y="4241800"/>
          <p14:tracePt t="112229" x="4133850" y="4276725"/>
          <p14:tracePt t="112245" x="4232275" y="4295775"/>
          <p14:tracePt t="112262" x="4251325" y="4295775"/>
          <p14:tracePt t="112297" x="4251325" y="4286250"/>
          <p14:tracePt t="112312" x="4241800" y="4259263"/>
          <p14:tracePt t="112359" x="4232275" y="4251325"/>
          <p14:tracePt t="112369" x="4224338" y="4241800"/>
          <p14:tracePt t="112380" x="4197350" y="4232275"/>
          <p14:tracePt t="112395" x="4187825" y="4224338"/>
          <p14:tracePt t="112413" x="4152900" y="4214813"/>
          <p14:tracePt t="112428" x="4125913" y="4214813"/>
          <p14:tracePt t="112445" x="4108450" y="4214813"/>
          <p14:tracePt t="112462" x="4098925" y="4214813"/>
          <p14:tracePt t="112639" x="4089400" y="4214813"/>
          <p14:tracePt t="112649" x="4089400" y="4224338"/>
          <p14:tracePt t="112661" x="4089400" y="4232275"/>
          <p14:tracePt t="112678" x="4089400" y="4251325"/>
          <p14:tracePt t="112695" x="4089400" y="4259263"/>
          <p14:tracePt t="112712" x="4089400" y="4295775"/>
          <p14:tracePt t="112729" x="4089400" y="4322763"/>
          <p14:tracePt t="112745" x="4089400" y="4348163"/>
          <p14:tracePt t="112762" x="4089400" y="4384675"/>
          <p14:tracePt t="112778" x="4089400" y="4438650"/>
          <p14:tracePt t="112795" x="4098925" y="4473575"/>
          <p14:tracePt t="112812" x="4098925" y="4500563"/>
          <p14:tracePt t="112829" x="4098925" y="4518025"/>
          <p14:tracePt t="112958" x="4098925" y="4510088"/>
          <p14:tracePt t="112968" x="4098925" y="4483100"/>
          <p14:tracePt t="112979" x="4089400" y="4446588"/>
          <p14:tracePt t="112995" x="4081463" y="4330700"/>
          <p14:tracePt t="113011" x="4089400" y="4268788"/>
          <p14:tracePt t="113028" x="4116388" y="4214813"/>
          <p14:tracePt t="113045" x="4143375" y="4179888"/>
          <p14:tracePt t="113062" x="4170363" y="4160838"/>
          <p14:tracePt t="113078" x="4187825" y="4143375"/>
          <p14:tracePt t="113081" x="4205288" y="4143375"/>
          <p14:tracePt t="113095" x="4214813" y="4133850"/>
          <p14:tracePt t="113111" x="4268788" y="4133850"/>
          <p14:tracePt t="113128" x="4340225" y="4133850"/>
          <p14:tracePt t="113144" x="4446588" y="4170363"/>
          <p14:tracePt t="113161" x="4598988" y="4205288"/>
          <p14:tracePt t="113178" x="4714875" y="4232275"/>
          <p14:tracePt t="113195" x="4751388" y="4251325"/>
          <p14:tracePt t="113211" x="4759325" y="4251325"/>
          <p14:tracePt t="113841" x="4741863" y="4259263"/>
          <p14:tracePt t="113850" x="4732338" y="4268788"/>
          <p14:tracePt t="113861" x="4714875" y="4276725"/>
          <p14:tracePt t="113877" x="4660900" y="4303713"/>
          <p14:tracePt t="113894" x="4625975" y="4313238"/>
          <p14:tracePt t="113911" x="4608513" y="4313238"/>
          <p14:tracePt t="113927" x="4581525" y="4313238"/>
          <p14:tracePt t="113944" x="4562475" y="4322763"/>
          <p14:tracePt t="113977" x="4483100" y="4322763"/>
          <p14:tracePt t="114011" x="4394200" y="4303713"/>
          <p14:tracePt t="114044" x="4340225" y="4295775"/>
          <p14:tracePt t="114061" x="4330700" y="4295775"/>
          <p14:tracePt t="114077" x="4322763" y="4295775"/>
          <p14:tracePt t="114094" x="4303713" y="4295775"/>
          <p14:tracePt t="114110" x="4286250" y="4313238"/>
          <p14:tracePt t="114127" x="4259263" y="4330700"/>
          <p14:tracePt t="114144" x="4232275" y="4357688"/>
          <p14:tracePt t="114161" x="4205288" y="4384675"/>
          <p14:tracePt t="114177" x="4187825" y="4402138"/>
          <p14:tracePt t="114194" x="4179888" y="4429125"/>
          <p14:tracePt t="114212" x="4179888" y="4473575"/>
          <p14:tracePt t="114227" x="4179888" y="4500563"/>
          <p14:tracePt t="114243" x="4197350" y="4527550"/>
          <p14:tracePt t="114260" x="4197350" y="4545013"/>
          <p14:tracePt t="114277" x="4205288" y="4554538"/>
          <p14:tracePt t="114294" x="4214813" y="4554538"/>
          <p14:tracePt t="114311" x="4251325" y="4562475"/>
          <p14:tracePt t="114327" x="4268788" y="4562475"/>
          <p14:tracePt t="114343" x="4295775" y="4554538"/>
          <p14:tracePt t="114360" x="4322763" y="4537075"/>
          <p14:tracePt t="114377" x="4348163" y="4518025"/>
          <p14:tracePt t="114394" x="4348163" y="4500563"/>
          <p14:tracePt t="114411" x="4367213" y="4456113"/>
          <p14:tracePt t="114427" x="4367213" y="4438650"/>
          <p14:tracePt t="114443" x="4367213" y="4402138"/>
          <p14:tracePt t="114460" x="4367213" y="4384675"/>
          <p14:tracePt t="114477" x="4367213" y="4357688"/>
          <p14:tracePt t="114493" x="4357688" y="4340225"/>
          <p14:tracePt t="114512" x="4330700" y="4322763"/>
          <p14:tracePt t="114527" x="4322763" y="4313238"/>
          <p14:tracePt t="114544" x="4303713" y="4303713"/>
          <p14:tracePt t="114561" x="4295775" y="4303713"/>
          <p14:tracePt t="114577" x="4276725" y="4303713"/>
          <p14:tracePt t="114594" x="4268788" y="4303713"/>
          <p14:tracePt t="114612" x="4259263" y="4303713"/>
          <p14:tracePt t="114627" x="4241800" y="4322763"/>
          <p14:tracePt t="114643" x="4224338" y="4367213"/>
          <p14:tracePt t="114660" x="4224338" y="4394200"/>
          <p14:tracePt t="114676" x="4224338" y="4419600"/>
          <p14:tracePt t="114693" x="4232275" y="4446588"/>
          <p14:tracePt t="114710" x="4241800" y="4465638"/>
          <p14:tracePt t="118499" x="4251325" y="4473575"/>
          <p14:tracePt t="118509" x="4259263" y="4483100"/>
          <p14:tracePt t="118523" x="4286250" y="4510088"/>
          <p14:tracePt t="118540" x="4313238" y="4518025"/>
          <p14:tracePt t="118557" x="4340225" y="4527550"/>
          <p14:tracePt t="118574" x="4357688" y="4537075"/>
          <p14:tracePt t="118590" x="4384675" y="4545013"/>
          <p14:tracePt t="118624" x="4429125" y="4554538"/>
          <p14:tracePt t="118657" x="4473575" y="4554538"/>
          <p14:tracePt t="118691" x="4500563" y="4562475"/>
          <p14:tracePt t="118707" x="4518025" y="4572000"/>
          <p14:tracePt t="118724" x="4545013" y="4589463"/>
          <p14:tracePt t="118740" x="4581525" y="4608513"/>
          <p14:tracePt t="118756" x="4616450" y="4616450"/>
          <p14:tracePt t="118773" x="4643438" y="4633913"/>
          <p14:tracePt t="118790" x="4670425" y="4660900"/>
          <p14:tracePt t="118807" x="4687888" y="4679950"/>
          <p14:tracePt t="118823" x="4705350" y="4697413"/>
          <p14:tracePt t="118841" x="4732338" y="4724400"/>
          <p14:tracePt t="118856" x="4759325" y="4751388"/>
          <p14:tracePt t="118873" x="4786313" y="4768850"/>
          <p14:tracePt t="118890" x="4813300" y="4795838"/>
          <p14:tracePt t="118907" x="4830763" y="4803775"/>
          <p14:tracePt t="118923" x="4848225" y="4822825"/>
          <p14:tracePt t="118941" x="4857750" y="4830763"/>
          <p14:tracePt t="118973" x="4867275" y="4840288"/>
          <p14:tracePt t="118990" x="4867275" y="4848225"/>
          <p14:tracePt t="119007" x="4894263" y="4867275"/>
          <p14:tracePt t="119023" x="4894263" y="4875213"/>
          <p14:tracePt t="119040" x="4902200" y="4884738"/>
          <p14:tracePt t="119057" x="4911725" y="4884738"/>
          <p14:tracePt t="119073" x="4919663" y="4894263"/>
          <p14:tracePt t="119090" x="4929188" y="4911725"/>
          <p14:tracePt t="119107" x="4938713" y="4919663"/>
          <p14:tracePt t="119124" x="4956175" y="4938713"/>
          <p14:tracePt t="119139" x="4965700" y="4946650"/>
          <p14:tracePt t="119156" x="4983163" y="4965700"/>
          <p14:tracePt t="119173" x="5000625" y="4983163"/>
          <p14:tracePt t="119190" x="5027613" y="5018088"/>
          <p14:tracePt t="119207" x="5054600" y="5037138"/>
          <p14:tracePt t="119223" x="5081588" y="5054600"/>
          <p14:tracePt t="119239" x="5108575" y="5062538"/>
          <p14:tracePt t="119256" x="5116513" y="5081588"/>
          <p14:tracePt t="119274" x="5133975" y="5081588"/>
          <p14:tracePt t="119290" x="5143500" y="5089525"/>
          <p14:tracePt t="119306" x="5153025" y="5089525"/>
          <p14:tracePt t="119323" x="5170488" y="5099050"/>
          <p14:tracePt t="119340" x="5180013" y="5108575"/>
          <p14:tracePt t="119356" x="5197475" y="5116513"/>
          <p14:tracePt t="119373" x="5205413" y="5126038"/>
          <p14:tracePt t="119389" x="5214938" y="5126038"/>
          <p14:tracePt t="119406" x="5214938" y="5133975"/>
          <p14:tracePt t="119423" x="5224463" y="5133975"/>
          <p14:tracePt t="119439" x="5232400" y="5133975"/>
          <p14:tracePt t="119456" x="5241925" y="5143500"/>
          <p14:tracePt t="119473" x="5251450" y="5153025"/>
          <p14:tracePt t="121458" x="5251450" y="5160963"/>
          <p14:tracePt t="121474" x="5251450" y="5170488"/>
          <p14:tracePt t="121484" x="5251450" y="5180013"/>
          <p14:tracePt t="121495" x="5251450" y="5187950"/>
          <p14:tracePt t="121504" x="5259388" y="5197475"/>
          <p14:tracePt t="121521" x="5259388" y="5205413"/>
          <p14:tracePt t="121537" x="5268913" y="5224463"/>
          <p14:tracePt t="121554" x="5276850" y="5232400"/>
          <p14:tracePt t="121660" x="5276850" y="5241925"/>
          <p14:tracePt t="121669" x="5276850" y="5251450"/>
          <p14:tracePt t="121679" x="5286375" y="5251450"/>
          <p14:tracePt t="121869" x="5295900" y="5251450"/>
          <p14:tracePt t="126428" x="5322888" y="5232400"/>
          <p14:tracePt t="126437" x="5375275" y="5197475"/>
          <p14:tracePt t="126450" x="5429250" y="5153025"/>
          <p14:tracePt t="126467" x="5653088" y="4973638"/>
          <p14:tracePt t="126483" x="5902325" y="4848225"/>
          <p14:tracePt t="126500" x="6242050" y="4697413"/>
          <p14:tracePt t="126517" x="6589713" y="4581525"/>
          <p14:tracePt t="126551" x="7616825" y="4330700"/>
          <p14:tracePt t="126584" x="7966075" y="4259263"/>
          <p14:tracePt t="126617" x="7974013" y="4259263"/>
          <p14:tracePt t="126650" x="7974013" y="4251325"/>
          <p14:tracePt t="126874" x="7966075" y="4259263"/>
          <p14:tracePt t="126882" x="7929563" y="4303713"/>
          <p14:tracePt t="126889" x="7885113" y="4330700"/>
          <p14:tracePt t="126900" x="7840663" y="4367213"/>
          <p14:tracePt t="126933" x="7742238" y="4446588"/>
          <p14:tracePt t="126967" x="7680325" y="4500563"/>
          <p14:tracePt t="127000" x="7634288" y="4545013"/>
          <p14:tracePt t="127017" x="7608888" y="4554538"/>
          <p14:tracePt t="127033" x="7581900" y="4572000"/>
          <p14:tracePt t="127051" x="7545388" y="4589463"/>
          <p14:tracePt t="127066" x="7518400" y="4608513"/>
          <p14:tracePt t="127083" x="7491413" y="4616450"/>
          <p14:tracePt t="127100" x="7466013" y="4616450"/>
          <p14:tracePt t="127116" x="7446963" y="4616450"/>
          <p14:tracePt t="127133" x="7439025" y="4616450"/>
          <p14:tracePt t="127150" x="7412038" y="4616450"/>
          <p14:tracePt t="127167" x="7385050" y="4616450"/>
          <p14:tracePt t="127183" x="7367588" y="4616450"/>
          <p14:tracePt t="127200" x="7358063" y="4616450"/>
          <p14:tracePt t="127941" x="7358063" y="4625975"/>
          <p14:tracePt t="127960" x="7358063" y="4643438"/>
          <p14:tracePt t="127969" x="7358063" y="4652963"/>
          <p14:tracePt t="127976" x="7367588" y="4660900"/>
          <p14:tracePt t="127984" x="7375525" y="4679950"/>
          <p14:tracePt t="127999" x="7394575" y="4697413"/>
          <p14:tracePt t="128016" x="7419975" y="4714875"/>
          <p14:tracePt t="128032" x="7446963" y="4732338"/>
          <p14:tracePt t="128066" x="7545388" y="4751388"/>
          <p14:tracePt t="128099" x="7777163" y="4759325"/>
          <p14:tracePt t="128132" x="7867650" y="4751388"/>
          <p14:tracePt t="128149" x="7875588" y="4751388"/>
          <p14:tracePt t="128209" x="7885113" y="4741863"/>
          <p14:tracePt t="128218" x="7894638" y="4732338"/>
          <p14:tracePt t="128226" x="7912100" y="4732338"/>
          <p14:tracePt t="128234" x="7920038" y="4724400"/>
          <p14:tracePt t="128250" x="7947025" y="4714875"/>
          <p14:tracePt t="128266" x="7966075" y="4697413"/>
          <p14:tracePt t="128283" x="7974013" y="4697413"/>
          <p14:tracePt t="128299" x="7991475" y="4687888"/>
          <p14:tracePt t="128316" x="8001000" y="4679950"/>
          <p14:tracePt t="128332" x="8018463" y="4679950"/>
          <p14:tracePt t="128375" x="8018463" y="4670425"/>
          <p14:tracePt t="128409" x="8018463" y="4660900"/>
          <p14:tracePt t="128416" x="8010525" y="4652963"/>
          <p14:tracePt t="128424" x="7991475" y="4643438"/>
          <p14:tracePt t="128432" x="7983538" y="4625975"/>
          <p14:tracePt t="128449" x="7939088" y="4598988"/>
          <p14:tracePt t="128465" x="7902575" y="4572000"/>
          <p14:tracePt t="128482" x="7867650" y="4554538"/>
          <p14:tracePt t="128499" x="7848600" y="4545013"/>
          <p14:tracePt t="128516" x="7840663" y="4545013"/>
          <p14:tracePt t="128674" x="7840663" y="4554538"/>
          <p14:tracePt t="128680" x="7840663" y="4562475"/>
          <p14:tracePt t="128686" x="7840663" y="4589463"/>
          <p14:tracePt t="128699" x="7848600" y="4608513"/>
          <p14:tracePt t="128715" x="7858125" y="4625975"/>
          <p14:tracePt t="128732" x="7858125" y="4643438"/>
          <p14:tracePt t="128749" x="7867650" y="4643438"/>
          <p14:tracePt t="128955" x="7867650" y="4633913"/>
          <p14:tracePt t="128970" x="7858125" y="4625975"/>
          <p14:tracePt t="128990" x="7858125" y="4616450"/>
          <p14:tracePt t="129044" x="7848600" y="4616450"/>
          <p14:tracePt t="129075" x="7840663" y="4616450"/>
          <p14:tracePt t="129082" x="7831138" y="4616450"/>
          <p14:tracePt t="129098" x="7823200" y="4616450"/>
          <p14:tracePt t="129113" x="7813675" y="4616450"/>
          <p14:tracePt t="129120" x="7813675" y="4625975"/>
          <p14:tracePt t="129138" x="7804150" y="4625975"/>
          <p14:tracePt t="129205" x="7804150" y="4633913"/>
          <p14:tracePt t="129279" x="7804150" y="4643438"/>
          <p14:tracePt t="129382" x="7796213" y="4643438"/>
          <p14:tracePt t="129391" x="7786688" y="4633913"/>
          <p14:tracePt t="129705" x="7777163" y="4633913"/>
          <p14:tracePt t="129717" x="7777163" y="4625975"/>
          <p14:tracePt t="130966" x="7777163" y="4633913"/>
          <p14:tracePt t="130973" x="7804150" y="4633913"/>
          <p14:tracePt t="130982" x="7823200" y="4633913"/>
          <p14:tracePt t="130997" x="7867650" y="4633913"/>
          <p14:tracePt t="131014" x="7912100" y="4633913"/>
          <p14:tracePt t="131030" x="7956550" y="4616450"/>
          <p14:tracePt t="131047" x="7991475" y="4616450"/>
          <p14:tracePt t="131064" x="8010525" y="4616450"/>
          <p14:tracePt t="131130" x="8018463" y="4616450"/>
          <p14:tracePt t="131163" x="8027988" y="4616450"/>
          <p14:tracePt t="131180" x="8037513" y="4608513"/>
          <p14:tracePt t="131197" x="8045450" y="4608513"/>
          <p14:tracePt t="131213" x="8054975" y="4598988"/>
          <p14:tracePt t="131396" x="8062913" y="4598988"/>
          <p14:tracePt t="131404" x="8081963" y="4598988"/>
          <p14:tracePt t="131413" x="8108950" y="4616450"/>
          <p14:tracePt t="131430" x="8215313" y="4643438"/>
          <p14:tracePt t="131446" x="8323263" y="4679950"/>
          <p14:tracePt t="131463" x="8510588" y="4697413"/>
          <p14:tracePt t="131479" x="8616950" y="4697413"/>
          <p14:tracePt t="131496" x="8715375" y="4697413"/>
          <p14:tracePt t="131513" x="8769350" y="4697413"/>
          <p14:tracePt t="131530" x="8796338" y="4697413"/>
          <p14:tracePt t="131546" x="8823325" y="4697413"/>
          <p14:tracePt t="131563" x="8840788" y="4697413"/>
          <p14:tracePt t="131579" x="8875713" y="4697413"/>
          <p14:tracePt t="131596" x="8902700" y="4697413"/>
          <p14:tracePt t="131613" x="8920163" y="4697413"/>
          <p14:tracePt t="131629" x="8939213" y="4697413"/>
          <p14:tracePt t="131646" x="8947150" y="4697413"/>
          <p14:tracePt t="131699" x="8956675" y="4697413"/>
          <p14:tracePt t="131712" x="8966200" y="4697413"/>
          <p14:tracePt t="131728" x="8974138" y="4697413"/>
          <p14:tracePt t="131735" x="8991600" y="4697413"/>
          <p14:tracePt t="131746" x="9001125" y="4687888"/>
          <p14:tracePt t="131763" x="9037638" y="4670425"/>
          <p14:tracePt t="131780" x="9063038" y="4643438"/>
          <p14:tracePt t="131797" x="9109075" y="4625975"/>
          <p14:tracePt t="131812" x="9134475" y="4616450"/>
          <p14:tracePt t="131829" x="9161463" y="4616450"/>
          <p14:tracePt t="131846" x="9170988" y="4616450"/>
          <p14:tracePt t="131862" x="9188450" y="4616450"/>
          <p14:tracePt t="131879" x="9197975" y="4616450"/>
          <p14:tracePt t="131897" x="9205913" y="4608513"/>
          <p14:tracePt t="131913" x="9224963" y="4608513"/>
          <p14:tracePt t="131930" x="9232900" y="4608513"/>
          <p14:tracePt t="131963" x="9242425" y="4608513"/>
          <p14:tracePt t="133659" x="9215438" y="4589463"/>
          <p14:tracePt t="133664" x="9180513" y="4581525"/>
          <p14:tracePt t="133678" x="9126538" y="4562475"/>
          <p14:tracePt t="133695" x="9001125" y="4510088"/>
          <p14:tracePt t="133711" x="8777288" y="4411663"/>
          <p14:tracePt t="133728" x="8447088" y="4259263"/>
          <p14:tracePt t="133745" x="8313738" y="4197350"/>
          <p14:tracePt t="133761" x="8205788" y="4160838"/>
          <p14:tracePt t="133795" x="8037513" y="4116388"/>
          <p14:tracePt t="133828" x="7867650" y="4108450"/>
          <p14:tracePt t="133861" x="7616825" y="4133850"/>
          <p14:tracePt t="133878" x="7473950" y="4170363"/>
          <p14:tracePt t="133894" x="7323138" y="4205288"/>
          <p14:tracePt t="133911" x="7170738" y="4251325"/>
          <p14:tracePt t="133927" x="7081838" y="4286250"/>
          <p14:tracePt t="133944" x="6983413" y="4322763"/>
          <p14:tracePt t="133961" x="6875463" y="4367213"/>
          <p14:tracePt t="133978" x="6777038" y="4419600"/>
          <p14:tracePt t="133994" x="6688138" y="4500563"/>
          <p14:tracePt t="134011" x="6616700" y="4625975"/>
          <p14:tracePt t="134028" x="6608763" y="4679950"/>
          <p14:tracePt t="134044" x="6608763" y="4714875"/>
          <p14:tracePt t="134061" x="6634163" y="4741863"/>
          <p14:tracePt t="134078" x="6670675" y="4759325"/>
          <p14:tracePt t="134095" x="6777038" y="4776788"/>
          <p14:tracePt t="134111" x="6965950" y="4768850"/>
          <p14:tracePt t="134128" x="7242175" y="4724400"/>
          <p14:tracePt t="134144" x="7323138" y="4714875"/>
          <p14:tracePt t="134160" x="7340600" y="4714875"/>
          <p14:tracePt t="135802" x="7340600" y="4705350"/>
          <p14:tracePt t="135808" x="7296150" y="4687888"/>
          <p14:tracePt t="135814" x="7224713" y="4643438"/>
          <p14:tracePt t="135826" x="7153275" y="4608513"/>
          <p14:tracePt t="135843" x="6919913" y="4562475"/>
          <p14:tracePt t="135860" x="6537325" y="4554538"/>
          <p14:tracePt t="135876" x="5697538" y="4768850"/>
          <p14:tracePt t="135909" x="4224338" y="5322888"/>
          <p14:tracePt t="135943" x="2874963" y="5929313"/>
          <p14:tracePt t="135976" x="1812925" y="6286500"/>
          <p14:tracePt t="135992" x="1366838" y="6429375"/>
          <p14:tracePt t="136009" x="1187450" y="6465888"/>
          <p14:tracePt t="136026" x="1071563" y="6500813"/>
          <p14:tracePt t="136042" x="1027113" y="6510338"/>
          <p14:tracePt t="136059" x="1000125" y="6518275"/>
          <p14:tracePt t="137463" x="2089150" y="6473825"/>
          <p14:tracePt t="137474" x="2152650" y="6438900"/>
          <p14:tracePt t="137492" x="2312988" y="6402388"/>
          <p14:tracePt t="137508" x="2482850" y="6367463"/>
          <p14:tracePt t="137525" x="2759075" y="6330950"/>
          <p14:tracePt t="137541" x="2919413" y="6313488"/>
          <p14:tracePt t="137558" x="3062288" y="6276975"/>
          <p14:tracePt t="137592" x="3348038" y="6215063"/>
          <p14:tracePt t="137625" x="3608388" y="6188075"/>
          <p14:tracePt t="137658" x="3830638" y="6161088"/>
          <p14:tracePt t="137674" x="3965575" y="6153150"/>
          <p14:tracePt t="137691" x="4071938" y="6153150"/>
          <p14:tracePt t="137708" x="4133850" y="6153150"/>
          <p14:tracePt t="137711" x="4143375" y="6153150"/>
          <p14:tracePt t="137803" x="4152900" y="6153150"/>
          <p14:tracePt t="137815" x="4170363" y="6161088"/>
          <p14:tracePt t="137818" x="4197350" y="6180138"/>
          <p14:tracePt t="137826" x="4214813" y="6188075"/>
          <p14:tracePt t="137841" x="4276725" y="6205538"/>
          <p14:tracePt t="137858" x="4375150" y="6205538"/>
          <p14:tracePt t="137874" x="4518025" y="6205538"/>
          <p14:tracePt t="137891" x="4643438" y="6205538"/>
          <p14:tracePt t="137908" x="4724400" y="6205538"/>
          <p14:tracePt t="137924" x="4741863" y="6205538"/>
          <p14:tracePt t="137961" x="4741863" y="6197600"/>
          <p14:tracePt t="139347" x="4751388" y="6197600"/>
          <p14:tracePt t="139354" x="4795838" y="6170613"/>
          <p14:tracePt t="139363" x="4867275" y="6126163"/>
          <p14:tracePt t="139374" x="4929188" y="6072188"/>
          <p14:tracePt t="139390" x="5037138" y="5991225"/>
          <p14:tracePt t="139407" x="5143500" y="5919788"/>
          <p14:tracePt t="139424" x="5357813" y="5759450"/>
          <p14:tracePt t="139456" x="5705475" y="5572125"/>
          <p14:tracePt t="139490" x="5840413" y="5537200"/>
          <p14:tracePt t="139599" x="5822950" y="5545138"/>
          <p14:tracePt t="139605" x="5813425" y="5554663"/>
          <p14:tracePt t="139614" x="5795963" y="5572125"/>
          <p14:tracePt t="139623" x="5786438" y="5581650"/>
          <p14:tracePt t="139640" x="5759450" y="5608638"/>
          <p14:tracePt t="139656" x="5741988" y="5643563"/>
          <p14:tracePt t="139673" x="5732463" y="5661025"/>
          <p14:tracePt t="139690" x="5732463" y="5680075"/>
          <p14:tracePt t="139706" x="5768975" y="5705475"/>
          <p14:tracePt t="139724" x="5795963" y="5715000"/>
          <p14:tracePt t="139739" x="5813425" y="5724525"/>
          <p14:tracePt t="139756" x="5840413" y="5724525"/>
          <p14:tracePt t="139773" x="5857875" y="5724525"/>
          <p14:tracePt t="139934" x="5857875" y="5732463"/>
          <p14:tracePt t="139942" x="5875338" y="5741988"/>
          <p14:tracePt t="139956" x="5884863" y="5768975"/>
          <p14:tracePt t="139974" x="5919788" y="5803900"/>
          <p14:tracePt t="139990" x="5946775" y="5822950"/>
          <p14:tracePt t="140006" x="5965825" y="5840413"/>
          <p14:tracePt t="140023" x="5983288" y="5848350"/>
          <p14:tracePt t="140039" x="5991225" y="5867400"/>
          <p14:tracePt t="140056" x="6000750" y="5875338"/>
          <p14:tracePt t="140074" x="6000750" y="5902325"/>
          <p14:tracePt t="140090" x="6010275" y="5919788"/>
          <p14:tracePt t="140106" x="6010275" y="5938838"/>
          <p14:tracePt t="140122" x="6018213" y="5956300"/>
          <p14:tracePt t="140139" x="6037263" y="5973763"/>
          <p14:tracePt t="140156" x="6054725" y="6000750"/>
          <p14:tracePt t="140174" x="6089650" y="6037263"/>
          <p14:tracePt t="140190" x="6134100" y="6062663"/>
          <p14:tracePt t="140206" x="6215063" y="6099175"/>
          <p14:tracePt t="140222" x="6303963" y="6134100"/>
          <p14:tracePt t="140239" x="6367463" y="6143625"/>
          <p14:tracePt t="140256" x="6411913" y="6153150"/>
          <p14:tracePt t="140274" x="6438900" y="6161088"/>
          <p14:tracePt t="140486" x="6446838" y="6161088"/>
          <p14:tracePt t="140521" x="6456363" y="6161088"/>
          <p14:tracePt t="141637" x="6465888" y="6153150"/>
          <p14:tracePt t="141645" x="6491288" y="6143625"/>
          <p14:tracePt t="141655" x="6500813" y="6126163"/>
          <p14:tracePt t="141672" x="6545263" y="6099175"/>
          <p14:tracePt t="141688" x="6599238" y="6072188"/>
          <p14:tracePt t="141705" x="6697663" y="6037263"/>
          <p14:tracePt t="141738" x="6983413" y="6000750"/>
          <p14:tracePt t="141771" x="7251700" y="5973763"/>
          <p14:tracePt t="141805" x="7473950" y="5938838"/>
          <p14:tracePt t="141822" x="7608888" y="5929313"/>
          <p14:tracePt t="141838" x="7670800" y="5911850"/>
          <p14:tracePt t="141854" x="7705725" y="5902325"/>
          <p14:tracePt t="141871" x="7742238" y="5902325"/>
          <p14:tracePt t="141888" x="7796213" y="5884863"/>
          <p14:tracePt t="141904" x="7885113" y="5875338"/>
          <p14:tracePt t="141922" x="8001000" y="5840413"/>
          <p14:tracePt t="141938" x="8161338" y="5803900"/>
          <p14:tracePt t="141954" x="8259763" y="5776913"/>
          <p14:tracePt t="141971" x="8323263" y="5751513"/>
          <p14:tracePt t="141988" x="8358188" y="5741988"/>
          <p14:tracePt t="142004" x="8375650" y="5732463"/>
          <p14:tracePt t="142021" x="8385175" y="5732463"/>
          <p14:tracePt t="142054" x="8394700" y="5732463"/>
          <p14:tracePt t="142071" x="8402638" y="5715000"/>
          <p14:tracePt t="142088" x="8429625" y="5697538"/>
          <p14:tracePt t="142104" x="8456613" y="5680075"/>
          <p14:tracePt t="142121" x="8483600" y="5661025"/>
          <p14:tracePt t="142138" x="8518525" y="5643563"/>
          <p14:tracePt t="142155" x="8537575" y="5643563"/>
          <p14:tracePt t="142171" x="8545513" y="5643563"/>
          <p14:tracePt t="142204" x="8572500" y="5643563"/>
          <p14:tracePt t="142221" x="8599488" y="5661025"/>
          <p14:tracePt t="142237" x="8616950" y="5688013"/>
          <p14:tracePt t="142254" x="8653463" y="5741988"/>
          <p14:tracePt t="142271" x="8680450" y="5803900"/>
          <p14:tracePt t="142287" x="8715375" y="5884863"/>
          <p14:tracePt t="142306" x="8751888" y="5991225"/>
          <p14:tracePt t="142321" x="8769350" y="6062663"/>
          <p14:tracePt t="142337" x="8796338" y="6108700"/>
          <p14:tracePt t="142354" x="8823325" y="6134100"/>
          <p14:tracePt t="142371" x="8840788" y="6161088"/>
          <p14:tracePt t="142388" x="8867775" y="6180138"/>
          <p14:tracePt t="142404" x="8894763" y="6188075"/>
          <p14:tracePt t="142420" x="8947150" y="6205538"/>
          <p14:tracePt t="142437" x="8974138" y="6205538"/>
          <p14:tracePt t="142454" x="9001125" y="6205538"/>
          <p14:tracePt t="142470" x="9018588" y="6215063"/>
          <p14:tracePt t="142487" x="9037638" y="6215063"/>
          <p14:tracePt t="142504" x="9045575" y="6215063"/>
          <p14:tracePt t="142520" x="9063038" y="6205538"/>
          <p14:tracePt t="142537" x="9090025" y="6188075"/>
          <p14:tracePt t="142554" x="9117013" y="6161088"/>
          <p14:tracePt t="142570" x="9144000" y="6134100"/>
          <p14:tracePt t="142587" x="9180513" y="6108700"/>
          <p14:tracePt t="142604" x="9197975" y="6089650"/>
          <p14:tracePt t="142620" x="9224963" y="6072188"/>
          <p14:tracePt t="142637" x="9242425" y="6062663"/>
          <p14:tracePt t="142654" x="9259888" y="6054725"/>
          <p14:tracePt t="142671" x="9277350" y="6054725"/>
          <p14:tracePt t="142687" x="9304338" y="6045200"/>
          <p14:tracePt t="142704" x="9331325" y="6045200"/>
          <p14:tracePt t="142720" x="9348788" y="6045200"/>
          <p14:tracePt t="142737" x="9367838" y="6045200"/>
          <p14:tracePt t="142754" x="9402763" y="6054725"/>
          <p14:tracePt t="142771" x="9420225" y="6054725"/>
          <p14:tracePt t="142787" x="9447213" y="6062663"/>
          <p14:tracePt t="142805" x="9483725" y="6081713"/>
          <p14:tracePt t="142820" x="9510713" y="6089650"/>
          <p14:tracePt t="142837" x="9555163" y="6099175"/>
          <p14:tracePt t="142854" x="9582150" y="6099175"/>
          <p14:tracePt t="142870" x="9609138" y="6099175"/>
          <p14:tracePt t="142887" x="9626600" y="6099175"/>
          <p14:tracePt t="143229" x="9634538" y="6099175"/>
          <p14:tracePt t="143250" x="9644063" y="6099175"/>
          <p14:tracePt t="143259" x="9653588" y="6099175"/>
          <p14:tracePt t="143312" x="9661525" y="6099175"/>
          <p14:tracePt t="143323" x="9671050" y="6099175"/>
          <p14:tracePt t="143337" x="9698038" y="6099175"/>
          <p14:tracePt t="143353" x="9725025" y="6099175"/>
          <p14:tracePt t="143387" x="9813925" y="6072188"/>
          <p14:tracePt t="143420" x="9991725" y="6018213"/>
          <p14:tracePt t="143453" x="10225088" y="5946775"/>
          <p14:tracePt t="143470" x="10375900" y="5884863"/>
          <p14:tracePt t="143486" x="10429875" y="5857875"/>
          <p14:tracePt t="143503" x="10456863" y="5848350"/>
          <p14:tracePt t="143536" x="10456863" y="5840413"/>
          <p14:tracePt t="143553" x="10466388" y="5822950"/>
          <p14:tracePt t="143570" x="10491788" y="5776913"/>
          <p14:tracePt t="143586" x="10510838" y="5759450"/>
          <p14:tracePt t="143603" x="10528300" y="5741988"/>
          <p14:tracePt t="143620" x="10528300" y="5715000"/>
          <p14:tracePt t="143636" x="10537825" y="5705475"/>
          <p14:tracePt t="143653" x="10555288" y="5680075"/>
          <p14:tracePt t="143671" x="10563225" y="5643563"/>
          <p14:tracePt t="143686" x="10572750" y="5626100"/>
          <p14:tracePt t="143703" x="10582275" y="5616575"/>
          <p14:tracePt t="143720" x="10590213" y="5599113"/>
          <p14:tracePt t="143736" x="10609263" y="5581650"/>
          <p14:tracePt t="143742" x="10609263" y="5572125"/>
          <p14:tracePt t="143764" x="10609263" y="5562600"/>
          <p14:tracePt t="143965" x="10609263" y="5572125"/>
          <p14:tracePt t="143977" x="10609263" y="5589588"/>
          <p14:tracePt t="143987" x="10609263" y="5616575"/>
          <p14:tracePt t="144003" x="10590213" y="5670550"/>
          <p14:tracePt t="144019" x="10590213" y="5732463"/>
          <p14:tracePt t="144037" x="10582275" y="5786438"/>
          <p14:tracePt t="144053" x="10555288" y="5840413"/>
          <p14:tracePt t="144086" x="10501313" y="5956300"/>
          <p14:tracePt t="144120" x="10474325" y="5983288"/>
          <p14:tracePt t="144237" x="10510838" y="5983288"/>
          <p14:tracePt t="144245" x="10563225" y="5983288"/>
          <p14:tracePt t="144254" x="10609263" y="5983288"/>
          <p14:tracePt t="144269" x="10644188" y="5983288"/>
          <p14:tracePt t="144286" x="10671175" y="5991225"/>
          <p14:tracePt t="144303" x="10671175" y="6000750"/>
          <p14:tracePt t="144357" x="10671175" y="6010275"/>
          <p14:tracePt t="144365" x="10661650" y="6018213"/>
          <p14:tracePt t="144373" x="10653713" y="6037263"/>
          <p14:tracePt t="144386" x="10626725" y="6062663"/>
          <p14:tracePt t="144404" x="10599738" y="6089650"/>
          <p14:tracePt t="144419" x="10572750" y="6108700"/>
          <p14:tracePt t="144436" x="10563225" y="6116638"/>
          <p14:tracePt t="144453" x="10555288" y="6134100"/>
          <p14:tracePt t="144469" x="10545763" y="6153150"/>
          <p14:tracePt t="144485" x="10528300" y="6197600"/>
          <p14:tracePt t="144503" x="10528300" y="6276975"/>
          <p14:tracePt t="144519" x="10528300" y="6330950"/>
          <p14:tracePt t="144535" x="10537825" y="6367463"/>
          <p14:tracePt t="144552" x="10555288" y="6394450"/>
          <p14:tracePt t="144569" x="10572750" y="6419850"/>
          <p14:tracePt t="144586" x="10582275" y="6438900"/>
          <p14:tracePt t="144662" x="10582275" y="6419850"/>
          <p14:tracePt t="144671" x="10582275" y="6402388"/>
          <p14:tracePt t="144685" x="10582275" y="6357938"/>
          <p14:tracePt t="144702" x="10582275" y="6330950"/>
          <p14:tracePt t="144719" x="10582275" y="6303963"/>
          <p14:tracePt t="144735" x="10590213" y="6276975"/>
          <p14:tracePt t="144753" x="10617200" y="6242050"/>
          <p14:tracePt t="144769" x="10634663" y="6215063"/>
          <p14:tracePt t="144785" x="10680700" y="6188075"/>
          <p14:tracePt t="144802" x="10715625" y="6161088"/>
          <p14:tracePt t="144819" x="10742613" y="6134100"/>
          <p14:tracePt t="144836" x="10760075" y="6126163"/>
          <p14:tracePt t="144853" x="10777538" y="6126163"/>
          <p14:tracePt t="144946" x="10777538" y="6134100"/>
          <p14:tracePt t="144954" x="10777538" y="6143625"/>
          <p14:tracePt t="144969" x="10769600" y="6170613"/>
          <p14:tracePt t="144985" x="10752138" y="6197600"/>
          <p14:tracePt t="145002" x="10733088" y="6205538"/>
          <p14:tracePt t="145019" x="10725150" y="6224588"/>
          <p14:tracePt t="145074" x="10725150" y="6232525"/>
          <p14:tracePt t="145082" x="10725150" y="6251575"/>
          <p14:tracePt t="145091" x="10733088" y="6259513"/>
          <p14:tracePt t="145102" x="10742613" y="6276975"/>
          <p14:tracePt t="145119" x="10760075" y="6296025"/>
          <p14:tracePt t="145136" x="10804525" y="6348413"/>
          <p14:tracePt t="145152" x="10823575" y="6367463"/>
          <p14:tracePt t="145168" x="10841038" y="6394450"/>
          <p14:tracePt t="145185" x="10848975" y="6419850"/>
          <p14:tracePt t="145202" x="10848975" y="6438900"/>
          <p14:tracePt t="145219" x="10848975" y="6446838"/>
          <p14:tracePt t="145235" x="10858500" y="6465888"/>
          <p14:tracePt t="145252" x="10858500" y="6473825"/>
          <p14:tracePt t="145269" x="10868025" y="6483350"/>
          <p14:tracePt t="145654" x="10858500" y="6483350"/>
          <p14:tracePt t="145691" x="10858500" y="6473825"/>
          <p14:tracePt t="145762" x="10848975" y="6473825"/>
          <p14:tracePt t="146205" x="10841038" y="6465888"/>
          <p14:tracePt t="146214" x="10841038" y="6456363"/>
          <p14:tracePt t="146224" x="10841038" y="6446838"/>
          <p14:tracePt t="146235" x="10841038" y="6419850"/>
          <p14:tracePt t="146251" x="10841038" y="6384925"/>
          <p14:tracePt t="146267" x="10868025" y="6323013"/>
          <p14:tracePt t="146284" x="10902950" y="6259513"/>
          <p14:tracePt t="146301" x="10929938" y="6197600"/>
          <p14:tracePt t="146335" x="11010900" y="6062663"/>
          <p14:tracePt t="146367" x="11063288" y="6000750"/>
          <p14:tracePt t="146401" x="11082338" y="5956300"/>
          <p14:tracePt t="146417" x="11099800" y="5938838"/>
          <p14:tracePt t="146515" x="11099800" y="5929313"/>
          <p14:tracePt t="146548" x="11109325" y="5919788"/>
          <p14:tracePt t="146557" x="11109325" y="5911850"/>
          <p14:tracePt t="146567" x="11117263" y="5902325"/>
          <p14:tracePt t="146584" x="11134725" y="5875338"/>
          <p14:tracePt t="146602" x="11153775" y="5840413"/>
          <p14:tracePt t="146618" x="11161713" y="5830888"/>
          <p14:tracePt t="146821" x="11161713" y="5848350"/>
          <p14:tracePt t="146829" x="11161713" y="5857875"/>
          <p14:tracePt t="146838" x="11161713" y="5867400"/>
          <p14:tracePt t="146850" x="11153775" y="5875338"/>
          <p14:tracePt t="146867" x="11153775" y="5902325"/>
          <p14:tracePt t="146884" x="11144250" y="5911850"/>
          <p14:tracePt t="147706" x="11144250" y="5919788"/>
          <p14:tracePt t="147726" x="11153775" y="5929313"/>
          <p14:tracePt t="147734" x="11161713" y="5929313"/>
          <p14:tracePt t="147750" x="11188700" y="5946775"/>
          <p14:tracePt t="147767" x="11215688" y="5956300"/>
          <p14:tracePt t="147783" x="11242675" y="5973763"/>
          <p14:tracePt t="147901" x="11252200" y="5973763"/>
          <p14:tracePt t="147911" x="11260138" y="5983288"/>
          <p14:tracePt t="147920" x="11269663" y="5991225"/>
          <p14:tracePt t="147934" x="11287125" y="5991225"/>
          <p14:tracePt t="147949" x="11304588" y="5991225"/>
          <p14:tracePt t="147966" x="11331575" y="5991225"/>
          <p14:tracePt t="147983" x="11349038" y="5991225"/>
          <p14:tracePt t="148065" x="11349038" y="6000750"/>
          <p14:tracePt t="148081" x="11341100" y="6018213"/>
          <p14:tracePt t="148089" x="11323638" y="6018213"/>
          <p14:tracePt t="148099" x="11314113" y="6027738"/>
          <p14:tracePt t="148116" x="11287125" y="6045200"/>
          <p14:tracePt t="148133" x="11269663" y="6054725"/>
          <p14:tracePt t="148150" x="11225213" y="6072188"/>
          <p14:tracePt t="148166" x="11215688" y="6072188"/>
          <p14:tracePt t="148183" x="11198225" y="6072188"/>
          <p14:tracePt t="148200" x="11188700" y="6072188"/>
          <p14:tracePt t="148254" x="11180763" y="6072188"/>
          <p14:tracePt t="148262" x="11180763" y="6054725"/>
          <p14:tracePt t="148275" x="11180763" y="6045200"/>
          <p14:tracePt t="148283" x="11180763" y="6037263"/>
          <p14:tracePt t="148299" x="11180763" y="6018213"/>
          <p14:tracePt t="148316" x="11206163" y="5991225"/>
          <p14:tracePt t="148333" x="11225213" y="5965825"/>
          <p14:tracePt t="148351" x="11233150" y="5929313"/>
          <p14:tracePt t="148366" x="11233150" y="5911850"/>
          <p14:tracePt t="148383" x="11233150" y="5894388"/>
          <p14:tracePt t="148400" x="11233150" y="5884863"/>
          <p14:tracePt t="148416" x="11233150" y="5867400"/>
          <p14:tracePt t="148433" x="11225213" y="5857875"/>
          <p14:tracePt t="148450" x="11206163" y="5840413"/>
          <p14:tracePt t="148466" x="11198225" y="5840413"/>
          <p14:tracePt t="148483" x="11188700" y="5840413"/>
          <p14:tracePt t="148500" x="11171238" y="5840413"/>
          <p14:tracePt t="148516" x="11161713" y="5840413"/>
          <p14:tracePt t="148532" x="11134725" y="5857875"/>
          <p14:tracePt t="148549" x="11109325" y="5894388"/>
          <p14:tracePt t="148567" x="11072813" y="6000750"/>
          <p14:tracePt t="148583" x="11055350" y="6037263"/>
          <p14:tracePt t="148599" x="11055350" y="6054725"/>
          <p14:tracePt t="148615" x="11055350" y="6072188"/>
          <p14:tracePt t="148633" x="11063288" y="6072188"/>
          <p14:tracePt t="148650" x="11063288" y="6081713"/>
          <p14:tracePt t="148682" x="11072813" y="6081713"/>
          <p14:tracePt t="148700" x="11090275" y="6072188"/>
          <p14:tracePt t="148716" x="11117263" y="6054725"/>
          <p14:tracePt t="148733" x="11134725" y="6045200"/>
          <p14:tracePt t="148823" x="11134725" y="6037263"/>
          <p14:tracePt t="148987" x="11134725" y="6027738"/>
          <p14:tracePt t="149005" x="11126788" y="6027738"/>
          <p14:tracePt t="149014" x="11117263" y="6027738"/>
          <p14:tracePt t="149032" x="11117263" y="6018213"/>
          <p14:tracePt t="149176" x="11109325" y="6018213"/>
          <p14:tracePt t="149425" x="11109325" y="6000750"/>
          <p14:tracePt t="149432" x="11117263" y="5983288"/>
          <p14:tracePt t="149448" x="11144250" y="5929313"/>
          <p14:tracePt t="149465" x="11161713" y="5822950"/>
          <p14:tracePt t="149482" x="11161713" y="5724525"/>
          <p14:tracePt t="149498" x="11171238" y="5510213"/>
          <p14:tracePt t="149515" x="11198225" y="4946650"/>
          <p14:tracePt t="149532" x="11252200" y="4572000"/>
          <p14:tracePt t="149565" x="11395075" y="3848100"/>
          <p14:tracePt t="149598" x="11528425" y="2919413"/>
          <p14:tracePt t="149632" x="11706225" y="1803400"/>
          <p14:tracePt t="149649" x="11752263" y="1465263"/>
          <p14:tracePt t="149665" x="11787188" y="1223963"/>
          <p14:tracePt t="149682" x="11804650" y="1027113"/>
          <p14:tracePt t="149699" x="11814175" y="911225"/>
          <p14:tracePt t="149715" x="11814175" y="830263"/>
          <p14:tracePt t="149731" x="11787188" y="785813"/>
          <p14:tracePt t="149748" x="11777663" y="776288"/>
          <p14:tracePt t="149765" x="11769725" y="776288"/>
          <p14:tracePt t="149782" x="11752263" y="776288"/>
          <p14:tracePt t="149798" x="11733213" y="785813"/>
          <p14:tracePt t="149815" x="11706225" y="803275"/>
          <p14:tracePt t="149831" x="11680825" y="803275"/>
          <p14:tracePt t="149848" x="11644313" y="812800"/>
          <p14:tracePt t="149865" x="11626850" y="812800"/>
          <p14:tracePt t="149881" x="11599863" y="822325"/>
          <p14:tracePt t="149898" x="11582400" y="822325"/>
          <p14:tracePt t="149914" x="11555413" y="822325"/>
          <p14:tracePt t="149931" x="11545888" y="822325"/>
          <p14:tracePt t="149948" x="11537950" y="822325"/>
          <p14:tracePt t="149984" x="11528425" y="830263"/>
          <p14:tracePt t="150033" x="11518900" y="839788"/>
          <p14:tracePt t="150045" x="11510963" y="839788"/>
          <p14:tracePt t="150067" x="11501438" y="847725"/>
          <p14:tracePt t="150083" x="11491913" y="847725"/>
          <p14:tracePt t="150091" x="11483975" y="847725"/>
          <p14:tracePt t="150099" x="11474450" y="847725"/>
          <p14:tracePt t="150114" x="11430000" y="847725"/>
          <p14:tracePt t="150131" x="11341100" y="857250"/>
          <p14:tracePt t="150148" x="11215688" y="884238"/>
          <p14:tracePt t="150164" x="11037888" y="928688"/>
          <p14:tracePt t="150181" x="10796588" y="965200"/>
          <p14:tracePt t="150198" x="10609263" y="1000125"/>
          <p14:tracePt t="150215" x="10402888" y="1081088"/>
          <p14:tracePt t="150231" x="10304463" y="1108075"/>
          <p14:tracePt t="150248" x="10277475" y="1133475"/>
          <p14:tracePt t="150264" x="10260013" y="1160463"/>
          <p14:tracePt t="150281" x="10242550" y="1187450"/>
          <p14:tracePt t="150298" x="10206038" y="1258888"/>
          <p14:tracePt t="150314" x="10198100" y="1285875"/>
          <p14:tracePt t="150331" x="10171113" y="1428750"/>
          <p14:tracePt t="150347" x="10171113" y="1527175"/>
          <p14:tracePt t="150364" x="10188575" y="1625600"/>
          <p14:tracePt t="150381" x="10225088" y="1697038"/>
          <p14:tracePt t="150398" x="10287000" y="1724025"/>
          <p14:tracePt t="150415" x="10429875" y="1731963"/>
          <p14:tracePt t="150433" x="10537825" y="1697038"/>
          <p14:tracePt t="150447" x="10653713" y="1633538"/>
          <p14:tracePt t="150464" x="10796588" y="1544638"/>
          <p14:tracePt t="150481" x="10939463" y="1428750"/>
          <p14:tracePt t="150498" x="11082338" y="1330325"/>
          <p14:tracePt t="150514" x="11198225" y="1268413"/>
          <p14:tracePt t="150532" x="11331575" y="1214438"/>
          <p14:tracePt t="150547" x="11358563" y="1196975"/>
          <p14:tracePt t="150564" x="11368088" y="1187450"/>
          <p14:tracePt t="150601" x="11368088" y="1169988"/>
          <p14:tracePt t="150614" x="11368088" y="1133475"/>
          <p14:tracePt t="150631" x="11349038" y="1098550"/>
          <p14:tracePt t="150647" x="11296650" y="1062038"/>
          <p14:tracePt t="150664" x="11198225" y="1027113"/>
          <p14:tracePt t="150681" x="11072813" y="1027113"/>
          <p14:tracePt t="150697" x="10858500" y="1054100"/>
          <p14:tracePt t="150714" x="10706100" y="1098550"/>
          <p14:tracePt t="150731" x="10572750" y="1152525"/>
          <p14:tracePt t="150747" x="10439400" y="1214438"/>
          <p14:tracePt t="150764" x="10331450" y="1268413"/>
          <p14:tracePt t="150767" x="10296525" y="1285875"/>
          <p14:tracePt t="150781" x="10260013" y="1303338"/>
          <p14:tracePt t="150798" x="10242550" y="1339850"/>
          <p14:tracePt t="150815" x="10198100" y="1374775"/>
          <p14:tracePt t="150831" x="10171113" y="1401763"/>
          <p14:tracePt t="150848" x="10153650" y="1428750"/>
          <p14:tracePt t="150864" x="10134600" y="1455738"/>
          <p14:tracePt t="150881" x="10126663" y="1490663"/>
          <p14:tracePt t="150897" x="10117138" y="1536700"/>
          <p14:tracePt t="150914" x="10126663" y="1571625"/>
          <p14:tracePt t="150930" x="10188575" y="1625600"/>
          <p14:tracePt t="150947" x="10304463" y="1652588"/>
          <p14:tracePt t="150964" x="10474325" y="1625600"/>
          <p14:tracePt t="150981" x="10644188" y="1589088"/>
          <p14:tracePt t="150997" x="10796588" y="1536700"/>
          <p14:tracePt t="151014" x="10902950" y="1490663"/>
          <p14:tracePt t="151031" x="11045825" y="1401763"/>
          <p14:tracePt t="151047" x="11126788" y="1374775"/>
          <p14:tracePt t="151063" x="11198225" y="1339850"/>
          <p14:tracePt t="151081" x="11277600" y="1312863"/>
          <p14:tracePt t="151097" x="11385550" y="1276350"/>
          <p14:tracePt t="151114" x="11483975" y="1250950"/>
          <p14:tracePt t="151131" x="11582400" y="1204913"/>
          <p14:tracePt t="151148" x="11609388" y="1179513"/>
          <p14:tracePt t="151164" x="11626850" y="1152525"/>
          <p14:tracePt t="151180" x="11626850" y="1125538"/>
          <p14:tracePt t="151197" x="11626850" y="1071563"/>
          <p14:tracePt t="151214" x="11599863" y="1009650"/>
          <p14:tracePt t="151232" x="11545888" y="955675"/>
          <p14:tracePt t="151248" x="11466513" y="919163"/>
          <p14:tracePt t="151263" x="11368088" y="901700"/>
          <p14:tracePt t="151280" x="11233150" y="901700"/>
          <p14:tracePt t="151297" x="11090275" y="928688"/>
          <p14:tracePt t="151314" x="10939463" y="965200"/>
          <p14:tracePt t="151331" x="10698163" y="1017588"/>
          <p14:tracePt t="151348" x="10555288" y="1054100"/>
          <p14:tracePt t="151363" x="10439400" y="1089025"/>
          <p14:tracePt t="151381" x="10348913" y="1125538"/>
          <p14:tracePt t="151397" x="10304463" y="1152525"/>
          <p14:tracePt t="151414" x="10287000" y="1179513"/>
          <p14:tracePt t="151430" x="10260013" y="1204913"/>
          <p14:tracePt t="151448" x="10233025" y="1276350"/>
          <p14:tracePt t="151464" x="10206038" y="1357313"/>
          <p14:tracePt t="151480" x="10206038" y="1428750"/>
          <p14:tracePt t="151497" x="10206038" y="1490663"/>
          <p14:tracePt t="151514" x="10242550" y="1544638"/>
          <p14:tracePt t="151532" x="10331450" y="1571625"/>
          <p14:tracePt t="151547" x="10474325" y="1581150"/>
          <p14:tracePt t="151563" x="10644188" y="1571625"/>
          <p14:tracePt t="151580" x="10939463" y="1473200"/>
          <p14:tracePt t="151597" x="11117263" y="1366838"/>
          <p14:tracePt t="151613" x="11269663" y="1276350"/>
          <p14:tracePt t="151630" x="11420475" y="1169988"/>
          <p14:tracePt t="151647" x="11555413" y="1081088"/>
          <p14:tracePt t="151663" x="11688763" y="990600"/>
          <p14:tracePt t="151680" x="11796713" y="884238"/>
          <p14:tracePt t="151696" x="11804650" y="857250"/>
          <p14:tracePt t="151713" x="11814175" y="839788"/>
          <p14:tracePt t="151730" x="11814175" y="822325"/>
          <p14:tracePt t="151747" x="11796713" y="795338"/>
          <p14:tracePt t="151763" x="11752263" y="768350"/>
          <p14:tracePt t="151767" x="11698288" y="750888"/>
          <p14:tracePt t="151780" x="11644313" y="741363"/>
          <p14:tracePt t="151797" x="11403013" y="723900"/>
          <p14:tracePt t="151813" x="11180763" y="758825"/>
          <p14:tracePt t="151830" x="10920413" y="812800"/>
          <p14:tracePt t="151847" x="10706100" y="893763"/>
          <p14:tracePt t="151863" x="10563225" y="955675"/>
          <p14:tracePt t="151880" x="10447338" y="1054100"/>
          <p14:tracePt t="151897" x="10358438" y="1204913"/>
          <p14:tracePt t="151913" x="10331450" y="1295400"/>
          <p14:tracePt t="151929" x="10323513" y="1384300"/>
          <p14:tracePt t="151947" x="10331450" y="1446213"/>
          <p14:tracePt t="151963" x="10375900" y="1517650"/>
          <p14:tracePt t="151979" x="10491788" y="1571625"/>
          <p14:tracePt t="151997" x="10733088" y="1589088"/>
          <p14:tracePt t="152013" x="10939463" y="1527175"/>
          <p14:tracePt t="152029" x="11126788" y="1428750"/>
          <p14:tracePt t="152046" x="11252200" y="1357313"/>
          <p14:tracePt t="152063" x="11314113" y="1312863"/>
          <p14:tracePt t="152079" x="11331575" y="1295400"/>
          <p14:tracePt t="152096" x="11331575" y="1276350"/>
          <p14:tracePt t="152113" x="11314113" y="1241425"/>
          <p14:tracePt t="152130" x="11296650" y="1214438"/>
          <p14:tracePt t="152146" x="11277600" y="1196975"/>
          <p14:tracePt t="152163" x="11269663" y="1187450"/>
          <p14:tracePt t="152180" x="11260138" y="1187450"/>
          <p14:tracePt t="152297" x="11252200" y="1196975"/>
          <p14:tracePt t="152304" x="11242675" y="1204913"/>
          <p14:tracePt t="152313" x="11242675" y="1214438"/>
          <p14:tracePt t="152329" x="11242675" y="1258888"/>
          <p14:tracePt t="152346" x="11252200" y="1366838"/>
          <p14:tracePt t="152363" x="11287125" y="1571625"/>
          <p14:tracePt t="152380" x="11368088" y="2205038"/>
          <p14:tracePt t="152396" x="11412538" y="2776538"/>
          <p14:tracePt t="152413" x="11456988" y="3322638"/>
          <p14:tracePt t="152431" x="11501438" y="3732213"/>
          <p14:tracePt t="152447" x="11528425" y="4037013"/>
          <p14:tracePt t="152463" x="11528425" y="4259263"/>
          <p14:tracePt t="152480" x="11510963" y="4438650"/>
          <p14:tracePt t="152497" x="11447463" y="4741863"/>
          <p14:tracePt t="152513" x="11412538" y="4956175"/>
          <p14:tracePt t="152530" x="11368088" y="5126038"/>
          <p14:tracePt t="152547" x="11331575" y="5251450"/>
          <p14:tracePt t="152563" x="11304588" y="5330825"/>
          <p14:tracePt t="152581" x="11296650" y="5394325"/>
          <p14:tracePt t="152596" x="11277600" y="5446713"/>
          <p14:tracePt t="152612" x="11277600" y="5581650"/>
          <p14:tracePt t="152629" x="11277600" y="5680075"/>
          <p14:tracePt t="152647" x="11277600" y="5741988"/>
          <p14:tracePt t="152663" x="11277600" y="5786438"/>
          <p14:tracePt t="152679" x="11277600" y="5813425"/>
          <p14:tracePt t="152696" x="11252200" y="5848350"/>
          <p14:tracePt t="152712" x="11215688" y="5902325"/>
          <p14:tracePt t="152731" x="11188700" y="5919788"/>
          <p14:tracePt t="152746" x="11180763" y="5946775"/>
          <p14:tracePt t="152763" x="11180763" y="5956300"/>
          <p14:tracePt t="153668" x="11188700" y="5956300"/>
          <p14:tracePt t="153678" x="11188700" y="5946775"/>
          <p14:tracePt t="153836" x="11188700" y="5938838"/>
          <p14:tracePt t="153853" x="11188700" y="5929313"/>
          <p14:tracePt t="153862" x="11188700" y="5919788"/>
          <p14:tracePt t="153878" x="11198225" y="5894388"/>
          <p14:tracePt t="153912" x="11206163" y="5715000"/>
          <p14:tracePt t="153945" x="11242675" y="5446713"/>
          <p14:tracePt t="153978" x="11287125" y="5027613"/>
          <p14:tracePt t="153995" x="11287125" y="4732338"/>
          <p14:tracePt t="154012" x="11260138" y="3990975"/>
          <p14:tracePt t="154029" x="11233150" y="3473450"/>
          <p14:tracePt t="154044" x="11206163" y="3044825"/>
          <p14:tracePt t="154061" x="11188700" y="2759075"/>
          <p14:tracePt t="154079" x="11180763" y="2544763"/>
          <p14:tracePt t="154094" x="11180763" y="2401888"/>
          <p14:tracePt t="154112" x="11198225" y="2205038"/>
          <p14:tracePt t="154129" x="11198225" y="2116138"/>
          <p14:tracePt t="154145" x="11206163" y="2036763"/>
          <p14:tracePt t="154162" x="11206163" y="1982788"/>
          <p14:tracePt t="154178" x="11206163" y="1946275"/>
          <p14:tracePt t="154195" x="11206163" y="1928813"/>
          <p14:tracePt t="154212" x="11198225" y="1901825"/>
          <p14:tracePt t="154228" x="11171238" y="1884363"/>
          <p14:tracePt t="154245" x="11144250" y="1857375"/>
          <p14:tracePt t="154261" x="11126788" y="1847850"/>
          <p14:tracePt t="154278" x="11099800" y="1822450"/>
          <p14:tracePt t="154295" x="11072813" y="1795463"/>
          <p14:tracePt t="154311" x="11045825" y="1741488"/>
          <p14:tracePt t="154329" x="11010900" y="1670050"/>
          <p14:tracePt t="154344" x="10974388" y="1598613"/>
          <p14:tracePt t="154361" x="10947400" y="1517650"/>
          <p14:tracePt t="154378" x="10912475" y="1455738"/>
          <p14:tracePt t="154395" x="10885488" y="1419225"/>
          <p14:tracePt t="154411" x="10858500" y="1393825"/>
          <p14:tracePt t="154428" x="10841038" y="1366838"/>
          <p14:tracePt t="154445" x="10796588" y="1330325"/>
          <p14:tracePt t="154461" x="10769600" y="1312863"/>
          <p14:tracePt t="154478" x="10742613" y="1285875"/>
          <p14:tracePt t="154495" x="10715625" y="1276350"/>
          <p14:tracePt t="154511" x="10698163" y="1268413"/>
          <p14:tracePt t="154528" x="10688638" y="1258888"/>
          <p14:tracePt t="154819" x="10698163" y="1258888"/>
          <p14:tracePt t="154826" x="10706100" y="1258888"/>
          <p14:tracePt t="154833" x="10715625" y="1258888"/>
          <p14:tracePt t="154844" x="10733088" y="1258888"/>
          <p14:tracePt t="154861" x="10777538" y="1258888"/>
          <p14:tracePt t="154894" x="10902950" y="1285875"/>
          <p14:tracePt t="154980" x="10885488" y="1295400"/>
          <p14:tracePt t="154987" x="10858500" y="1312863"/>
          <p14:tracePt t="154996" x="10804525" y="1330325"/>
          <p14:tracePt t="155010" x="10698163" y="1366838"/>
          <p14:tracePt t="155027" x="10590213" y="1393825"/>
          <p14:tracePt t="155044" x="10528300" y="1428750"/>
          <p14:tracePt t="155061" x="10501313" y="1438275"/>
          <p14:tracePt t="155094" x="10501313" y="1446213"/>
          <p14:tracePt t="155113" x="10510838" y="1455738"/>
          <p14:tracePt t="155128" x="10545763" y="1482725"/>
          <p14:tracePt t="155145" x="10661650" y="1500188"/>
          <p14:tracePt t="155160" x="10796588" y="1500188"/>
          <p14:tracePt t="155177" x="10912475" y="1465263"/>
          <p14:tracePt t="155194" x="10939463" y="1465263"/>
          <p14:tracePt t="155211" x="10939463" y="1455738"/>
          <p14:tracePt t="155244" x="10875963" y="1455738"/>
          <p14:tracePt t="155260" x="10752138" y="1490663"/>
          <p14:tracePt t="155277" x="10599738" y="1527175"/>
          <p14:tracePt t="155294" x="10456863" y="1562100"/>
          <p14:tracePt t="155310" x="10340975" y="1608138"/>
          <p14:tracePt t="155348" x="10348913" y="1608138"/>
          <p14:tracePt t="155360" x="10412413" y="1589088"/>
          <p14:tracePt t="155377" x="10760075" y="1490663"/>
          <p14:tracePt t="155394" x="10983913" y="1428750"/>
          <p14:tracePt t="155410" x="11090275" y="1401763"/>
          <p14:tracePt t="155444" x="11063288" y="1411288"/>
          <p14:tracePt t="155461" x="10939463" y="1500188"/>
          <p14:tracePt t="155477" x="10769600" y="1616075"/>
          <p14:tracePt t="155494" x="10617200" y="1731963"/>
          <p14:tracePt t="155510" x="10599738" y="1751013"/>
          <p14:tracePt t="155562" x="10609263" y="1751013"/>
          <p14:tracePt t="155574" x="10617200" y="1751013"/>
          <p14:tracePt t="156285" x="10617200" y="1741488"/>
          <p14:tracePt t="156298" x="10617200" y="1724025"/>
          <p14:tracePt t="156306" x="10617200" y="1714500"/>
          <p14:tracePt t="156315" x="10617200" y="1704975"/>
          <p14:tracePt t="156327" x="10617200" y="1687513"/>
          <p14:tracePt t="156343" x="10634663" y="1670050"/>
          <p14:tracePt t="156359" x="10671175" y="1633538"/>
          <p14:tracePt t="156393" x="10688638" y="1616075"/>
          <p14:tracePt t="157790" x="10688638" y="1598613"/>
          <p14:tracePt t="157796" x="10680700" y="1589088"/>
          <p14:tracePt t="157809" x="10680700" y="1581150"/>
          <p14:tracePt t="157825" x="10653713" y="1571625"/>
          <p14:tracePt t="157841" x="10634663" y="1554163"/>
          <p14:tracePt t="157858" x="10626725" y="1554163"/>
          <p14:tracePt t="157875" x="10626725" y="1544638"/>
          <p14:tracePt t="157891" x="10617200" y="1536700"/>
          <p14:tracePt t="157925" x="10609263" y="1517650"/>
          <p14:tracePt t="157958" x="10599738" y="1509713"/>
          <p14:tracePt t="158060" x="10599738" y="1500188"/>
          <p14:tracePt t="158079" x="10609263" y="1500188"/>
          <p14:tracePt t="158084" x="10626725" y="1482725"/>
          <p14:tracePt t="158092" x="10634663" y="1482725"/>
          <p14:tracePt t="158108" x="10671175" y="1473200"/>
          <p14:tracePt t="158125" x="10725150" y="1465263"/>
          <p14:tracePt t="158141" x="10769600" y="1455738"/>
          <p14:tracePt t="158158" x="10804525" y="1455738"/>
          <p14:tracePt t="158174" x="10841038" y="1465263"/>
          <p14:tracePt t="158191" x="10868025" y="1490663"/>
          <p14:tracePt t="158208" x="10902950" y="1536700"/>
          <p14:tracePt t="158224" x="10929938" y="1608138"/>
          <p14:tracePt t="158241" x="10966450" y="1751013"/>
          <p14:tracePt t="158258" x="11001375" y="1919288"/>
          <p14:tracePt t="158275" x="11028363" y="2116138"/>
          <p14:tracePt t="158291" x="11037888" y="2347913"/>
          <p14:tracePt t="158294" x="11037888" y="2490788"/>
          <p14:tracePt t="158307" x="11037888" y="2625725"/>
          <p14:tracePt t="158324" x="10966450" y="3133725"/>
          <p14:tracePt t="158341" x="10939463" y="3517900"/>
          <p14:tracePt t="158359" x="10929938" y="3911600"/>
          <p14:tracePt t="158375" x="10929938" y="4224338"/>
          <p14:tracePt t="158391" x="10939463" y="4518025"/>
          <p14:tracePt t="158408" x="10939463" y="4776788"/>
          <p14:tracePt t="158425" x="10947400" y="5099050"/>
          <p14:tracePt t="158442" x="10947400" y="5295900"/>
          <p14:tracePt t="158457" x="10920413" y="5491163"/>
          <p14:tracePt t="158475" x="10912475" y="5643563"/>
          <p14:tracePt t="158491" x="10912475" y="5786438"/>
          <p14:tracePt t="158508" x="10912475" y="5911850"/>
          <p14:tracePt t="158525" x="10920413" y="6018213"/>
          <p14:tracePt t="158542" x="10920413" y="6116638"/>
          <p14:tracePt t="158558" x="10920413" y="6153150"/>
          <p14:tracePt t="158574" x="10929938" y="6180138"/>
          <p14:tracePt t="158591" x="10929938" y="6188075"/>
          <p14:tracePt t="158608" x="10947400" y="6205538"/>
          <p14:tracePt t="158624" x="10966450" y="6232525"/>
          <p14:tracePt t="158642" x="11010900" y="6269038"/>
          <p14:tracePt t="158658" x="11028363" y="6296025"/>
          <p14:tracePt t="158674" x="11045825" y="6313488"/>
          <p14:tracePt t="158691" x="11063288" y="6313488"/>
          <p14:tracePt t="158795" x="11063288" y="6303963"/>
          <p14:tracePt t="158803" x="11072813" y="6296025"/>
          <p14:tracePt t="158814" x="11072813" y="6286500"/>
          <p14:tracePt t="158824" x="11072813" y="6259513"/>
          <p14:tracePt t="158841" x="11072813" y="6242050"/>
          <p14:tracePt t="158857" x="11072813" y="6224588"/>
          <p14:tracePt t="158875" x="11072813" y="6215063"/>
          <p14:tracePt t="158891" x="11072813" y="6205538"/>
          <p14:tracePt t="158908" x="11082338" y="6188075"/>
          <p14:tracePt t="158925" x="11099800" y="6161088"/>
          <p14:tracePt t="158940" x="11117263" y="6153150"/>
          <p14:tracePt t="158958" x="11134725" y="6126163"/>
          <p14:tracePt t="158974" x="11153775" y="6126163"/>
          <p14:tracePt t="158990" x="11153775" y="6116638"/>
          <p14:tracePt t="159121" x="11161713" y="6108700"/>
          <p14:tracePt t="159129" x="11161713" y="6099175"/>
          <p14:tracePt t="159150" x="11171238" y="6089650"/>
          <p14:tracePt t="159300" x="11180763" y="6089650"/>
          <p14:tracePt t="159371" x="11188700" y="6089650"/>
          <p14:tracePt t="159389" x="11198225" y="6089650"/>
          <p14:tracePt t="159411" x="11206163" y="6089650"/>
          <p14:tracePt t="159429" x="11215688" y="6089650"/>
          <p14:tracePt t="159437" x="11225213" y="6089650"/>
          <p14:tracePt t="159459" x="11233150" y="6089650"/>
          <p14:tracePt t="159473" x="11242675" y="6089650"/>
          <p14:tracePt t="159481" x="11252200" y="6089650"/>
          <p14:tracePt t="159490" x="11260138" y="6089650"/>
          <p14:tracePt t="159507" x="11287125" y="6089650"/>
          <p14:tracePt t="159524" x="11304588" y="6081713"/>
          <p14:tracePt t="159540" x="11323638" y="6081713"/>
          <p14:tracePt t="159558" x="11349038" y="6062663"/>
          <p14:tracePt t="159574" x="11358563" y="6062663"/>
          <p14:tracePt t="159590" x="11358563" y="6054725"/>
          <p14:tracePt t="159607" x="11368088" y="6054725"/>
          <p14:tracePt t="159640" x="11368088" y="6045200"/>
          <p14:tracePt t="159687" x="11368088" y="6037263"/>
          <p14:tracePt t="159705" x="11368088" y="6027738"/>
          <p14:tracePt t="159731" x="11368088" y="6018213"/>
          <p14:tracePt t="160025" x="11376025" y="6027738"/>
          <p14:tracePt t="160039" x="11385550" y="6027738"/>
          <p14:tracePt t="160056" x="11395075" y="6027738"/>
          <p14:tracePt t="160064" x="11412538" y="6027738"/>
          <p14:tracePt t="160090" x="11447463" y="6027738"/>
          <p14:tracePt t="160123" x="11474450" y="6027738"/>
          <p14:tracePt t="160907" x="11456988" y="6027738"/>
          <p14:tracePt t="160915" x="11430000" y="6027738"/>
          <p14:tracePt t="160924" x="11395075" y="6027738"/>
          <p14:tracePt t="160939" x="11242675" y="6027738"/>
          <p14:tracePt t="160956" x="10858500" y="6072188"/>
          <p14:tracePt t="160972" x="9439275" y="6188075"/>
          <p14:tracePt t="160989" x="8215313" y="6286500"/>
          <p14:tracePt t="161006" x="6956425" y="6491288"/>
          <p14:tracePt t="161039" x="5072063" y="6732588"/>
          <p14:tracePt t="161072" x="4259263" y="6848475"/>
          <p14:tracePt t="161105" x="3894138" y="6848475"/>
          <p14:tracePt t="161122" x="3776663" y="6848475"/>
          <p14:tracePt t="161139" x="3660775" y="6848475"/>
          <p14:tracePt t="161156" x="3517900" y="6848475"/>
          <p14:tracePt t="161172" x="3367088" y="6848475"/>
          <p14:tracePt t="161189" x="3214688" y="6848475"/>
          <p14:tracePt t="161206" x="3036888" y="6848475"/>
          <p14:tracePt t="161222" x="2938463" y="6848475"/>
          <p14:tracePt t="161238" x="2830513" y="6848475"/>
          <p14:tracePt t="161255" x="2732088" y="6848475"/>
          <p14:tracePt t="161273" x="2660650" y="6848475"/>
          <p14:tracePt t="161289" x="2554288" y="6848475"/>
          <p14:tracePt t="161306" x="2455863" y="6848475"/>
          <p14:tracePt t="161310" x="2393950" y="6848475"/>
          <p14:tracePt t="161324" x="2232025" y="6848475"/>
          <p14:tracePt t="161338" x="2081213" y="6848475"/>
          <p14:tracePt t="161356" x="1973263" y="6848475"/>
          <p14:tracePt t="161856" x="2044700" y="6751638"/>
          <p14:tracePt t="161864" x="2054225" y="6751638"/>
          <p14:tracePt t="161888" x="2062163" y="6751638"/>
          <p14:tracePt t="161977" x="2062163" y="6742113"/>
          <p14:tracePt t="161988" x="2062163" y="6732588"/>
          <p14:tracePt t="162001" x="2054225" y="6724650"/>
          <p14:tracePt t="162021" x="2044700" y="6697663"/>
          <p14:tracePt t="162055" x="2000250" y="663416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366243" y="231961"/>
            <a:ext cx="27242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ID" altLang="en-US"/>
              <a:t>ILUSTRASI :</a:t>
            </a:r>
            <a:endParaRPr lang="en-US" alt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14802" y="880813"/>
            <a:ext cx="2084826" cy="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192062" y="1607588"/>
            <a:ext cx="815132" cy="485585"/>
          </a:xfrm>
          <a:prstGeom prst="bentConnector3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5128092" y="920977"/>
            <a:ext cx="815132" cy="646313"/>
          </a:xfrm>
          <a:prstGeom prst="bentConnector3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891402" y="159031"/>
            <a:ext cx="25971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Akar ciri : </a:t>
            </a:r>
          </a:p>
          <a:p>
            <a:r>
              <a:rPr lang="en-US" sz="2400"/>
              <a:t>λ1 = 54.5, λ2 = 11.5</a:t>
            </a:r>
          </a:p>
          <a:p>
            <a:r>
              <a:rPr lang="en-US" sz="2400"/>
              <a:t>λ3 = 0.0, λ4 = 0.0</a:t>
            </a:r>
          </a:p>
        </p:txBody>
      </p:sp>
      <p:cxnSp>
        <p:nvCxnSpPr>
          <p:cNvPr id="29" name="Elbow Connector 28"/>
          <p:cNvCxnSpPr/>
          <p:nvPr/>
        </p:nvCxnSpPr>
        <p:spPr>
          <a:xfrm rot="5400000">
            <a:off x="8098212" y="3232378"/>
            <a:ext cx="638422" cy="447096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460441" y="4501636"/>
            <a:ext cx="189439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19545" y="4866016"/>
            <a:ext cx="0" cy="6177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45884"/>
              </p:ext>
            </p:extLst>
          </p:nvPr>
        </p:nvGraphicFramePr>
        <p:xfrm>
          <a:off x="819329" y="1723825"/>
          <a:ext cx="1127036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759">
                  <a:extLst>
                    <a:ext uri="{9D8B030D-6E8A-4147-A177-3AD203B41FA5}">
                      <a16:colId xmlns:a16="http://schemas.microsoft.com/office/drawing/2014/main" val="1801071289"/>
                    </a:ext>
                  </a:extLst>
                </a:gridCol>
                <a:gridCol w="281759">
                  <a:extLst>
                    <a:ext uri="{9D8B030D-6E8A-4147-A177-3AD203B41FA5}">
                      <a16:colId xmlns:a16="http://schemas.microsoft.com/office/drawing/2014/main" val="2054752690"/>
                    </a:ext>
                  </a:extLst>
                </a:gridCol>
                <a:gridCol w="281759">
                  <a:extLst>
                    <a:ext uri="{9D8B030D-6E8A-4147-A177-3AD203B41FA5}">
                      <a16:colId xmlns:a16="http://schemas.microsoft.com/office/drawing/2014/main" val="1578350763"/>
                    </a:ext>
                  </a:extLst>
                </a:gridCol>
                <a:gridCol w="281759">
                  <a:extLst>
                    <a:ext uri="{9D8B030D-6E8A-4147-A177-3AD203B41FA5}">
                      <a16:colId xmlns:a16="http://schemas.microsoft.com/office/drawing/2014/main" val="235905416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712394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101896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52316" y="1005417"/>
            <a:ext cx="17184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/>
              <a:t>Data X berukuran 2x4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55567" y="530455"/>
            <a:ext cx="2072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/>
              <a:t>X’X berukuran 4x4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93150"/>
              </p:ext>
            </p:extLst>
          </p:nvPr>
        </p:nvGraphicFramePr>
        <p:xfrm>
          <a:off x="3255744" y="973304"/>
          <a:ext cx="14732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402332043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20545207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62962156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20781796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39554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301842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459736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356754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634031"/>
              </p:ext>
            </p:extLst>
          </p:nvPr>
        </p:nvGraphicFramePr>
        <p:xfrm>
          <a:off x="6070495" y="530455"/>
          <a:ext cx="2565400" cy="1766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37904887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256328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9162725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73364184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281896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-0.10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-0.74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813671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2643783"/>
                  </a:ext>
                </a:extLst>
              </a:tr>
              <a:tr h="43272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-0.51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-0.19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39456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-0.08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-0.72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03731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350448" y="93906"/>
            <a:ext cx="1671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Vektor ciri :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54601" y="2798167"/>
            <a:ext cx="36187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err="1"/>
              <a:t>Misal</a:t>
            </a:r>
            <a:r>
              <a:rPr lang="en-US" sz="2000" dirty="0"/>
              <a:t> r=1,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= </a:t>
            </a:r>
          </a:p>
          <a:p>
            <a:pPr algn="r"/>
            <a:r>
              <a:rPr lang="en-US" sz="2000" dirty="0"/>
              <a:t>54.5/(54.5+11.5+0+0)=82.6%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83337"/>
              </p:ext>
            </p:extLst>
          </p:nvPr>
        </p:nvGraphicFramePr>
        <p:xfrm>
          <a:off x="6675875" y="3892825"/>
          <a:ext cx="622300" cy="1000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339799231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28819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62702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0.86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3989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13260"/>
              </p:ext>
            </p:extLst>
          </p:nvPr>
        </p:nvGraphicFramePr>
        <p:xfrm>
          <a:off x="8891402" y="3886930"/>
          <a:ext cx="622300" cy="1666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66688833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546252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72626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815562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006331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5827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77570"/>
              </p:ext>
            </p:extLst>
          </p:nvPr>
        </p:nvGraphicFramePr>
        <p:xfrm>
          <a:off x="7822006" y="3834886"/>
          <a:ext cx="711200" cy="666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1760443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87218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5445012"/>
                  </a:ext>
                </a:extLst>
              </a:tr>
            </a:tbl>
          </a:graphicData>
        </a:graphic>
      </p:graphicFrame>
      <p:sp>
        <p:nvSpPr>
          <p:cNvPr id="16" name="Right Brace 15"/>
          <p:cNvSpPr/>
          <p:nvPr/>
        </p:nvSpPr>
        <p:spPr>
          <a:xfrm rot="5400000">
            <a:off x="8293611" y="162636"/>
            <a:ext cx="641992" cy="52127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93309" y="5553805"/>
            <a:ext cx="65570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/>
              <a:t>Dari 4x2=8 data turun menjadi : 1*(2+4+1)=7 data</a:t>
            </a:r>
          </a:p>
          <a:p>
            <a:pPr marL="457200" indent="-457200">
              <a:buAutoNum type="arabicPeriod"/>
            </a:pPr>
            <a:r>
              <a:rPr lang="en-ID" sz="2000"/>
              <a:t>Nilai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MSE = [ ∑ ∑ g(x,y) – g‟(x,y) ] ^2/ (m*n)=1.4</a:t>
            </a:r>
            <a:endParaRPr lang="en-ID" sz="2000"/>
          </a:p>
          <a:p>
            <a:pPr marL="457200" indent="-457200">
              <a:buFontTx/>
              <a:buAutoNum type="arabicPeriod"/>
            </a:pPr>
            <a:r>
              <a:rPr lang="en-ID" sz="2000"/>
              <a:t>Nilai </a:t>
            </a:r>
            <a:r>
              <a:rPr lang="en-US" sz="2000"/>
              <a:t>PSNR = 10*log10 [255/√MSE] =23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11914"/>
              </p:ext>
            </p:extLst>
          </p:nvPr>
        </p:nvGraphicFramePr>
        <p:xfrm>
          <a:off x="1536845" y="4143889"/>
          <a:ext cx="2565400" cy="666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942969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25898921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99387246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306348067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413663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4.11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198408"/>
                  </a:ext>
                </a:extLst>
              </a:tr>
            </a:tbl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022725"/>
              </p:ext>
            </p:extLst>
          </p:nvPr>
        </p:nvGraphicFramePr>
        <p:xfrm>
          <a:off x="1202361" y="3611142"/>
          <a:ext cx="3440361" cy="4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3" imgW="1587240" imgH="228600" progId="Equation.3">
                  <p:embed/>
                </p:oleObj>
              </mc:Choice>
              <mc:Fallback>
                <p:oleObj name="Equation" r:id="rId3" imgW="1587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2361" y="3611142"/>
                        <a:ext cx="3440361" cy="49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50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077"/>
    </mc:Choice>
    <mc:Fallback xmlns="">
      <p:transition spd="slow" advTm="178077"/>
    </mc:Fallback>
  </mc:AlternateContent>
  <p:extLst>
    <p:ext uri="{3A86A75C-4F4B-4683-9AE1-C65F6400EC91}">
      <p14:laserTraceLst xmlns:p14="http://schemas.microsoft.com/office/powerpoint/2010/main">
        <p14:tracePtLst>
          <p14:tracePt t="1674" x="5705475" y="4402138"/>
          <p14:tracePt t="1682" x="5705475" y="4411663"/>
          <p14:tracePt t="1693" x="5705475" y="4419600"/>
          <p14:tracePt t="1711" x="5705475" y="4411663"/>
          <p14:tracePt t="1739" x="5653088" y="4340225"/>
          <p14:tracePt t="1772" x="5303838" y="4044950"/>
          <p14:tracePt t="1805" x="4465638" y="3616325"/>
          <p14:tracePt t="1822" x="4044950" y="3394075"/>
          <p14:tracePt t="1838" x="3705225" y="3187700"/>
          <p14:tracePt t="1855" x="3394075" y="2982913"/>
          <p14:tracePt t="1872" x="2982913" y="2724150"/>
          <p14:tracePt t="1888" x="2813050" y="2598738"/>
          <p14:tracePt t="1905" x="2714625" y="2509838"/>
          <p14:tracePt t="1921" x="2670175" y="2455863"/>
          <p14:tracePt t="1938" x="2660650" y="2428875"/>
          <p14:tracePt t="1955" x="2660650" y="2393950"/>
          <p14:tracePt t="1972" x="2660650" y="2357438"/>
          <p14:tracePt t="1988" x="2660650" y="2339975"/>
          <p14:tracePt t="2004" x="2660650" y="2330450"/>
          <p14:tracePt t="2038" x="2670175" y="2312988"/>
          <p14:tracePt t="2056" x="2679700" y="2312988"/>
          <p14:tracePt t="2071" x="2697163" y="2312988"/>
          <p14:tracePt t="2088" x="2714625" y="2303463"/>
          <p14:tracePt t="2105" x="2741613" y="2303463"/>
          <p14:tracePt t="2570" x="2724150" y="2295525"/>
          <p14:tracePt t="2577" x="2670175" y="2276475"/>
          <p14:tracePt t="2587" x="2608263" y="2251075"/>
          <p14:tracePt t="2604" x="2465388" y="2179638"/>
          <p14:tracePt t="2621" x="2347913" y="2116138"/>
          <p14:tracePt t="2638" x="2241550" y="2017713"/>
          <p14:tracePt t="2654" x="2036763" y="1884363"/>
          <p14:tracePt t="2687" x="1768475" y="1679575"/>
          <p14:tracePt t="2721" x="1697038" y="1643063"/>
          <p14:tracePt t="2817" x="1687513" y="1633538"/>
          <p14:tracePt t="2825" x="1679575" y="1633538"/>
          <p14:tracePt t="2837" x="1670050" y="1633538"/>
          <p14:tracePt t="2854" x="1660525" y="1625600"/>
          <p14:tracePt t="2870" x="1633538" y="1616075"/>
          <p14:tracePt t="2887" x="1616075" y="1608138"/>
          <p14:tracePt t="2904" x="1598613" y="1608138"/>
          <p14:tracePt t="2920" x="1571625" y="1598613"/>
          <p14:tracePt t="2937" x="1544638" y="1589088"/>
          <p14:tracePt t="2955" x="1527175" y="1581150"/>
          <p14:tracePt t="2971" x="1509713" y="1571625"/>
          <p14:tracePt t="2987" x="1500188" y="1571625"/>
          <p14:tracePt t="3099" x="1490663" y="1571625"/>
          <p14:tracePt t="3192" x="1473200" y="1571625"/>
          <p14:tracePt t="3199" x="1465263" y="1571625"/>
          <p14:tracePt t="3207" x="1465263" y="1581150"/>
          <p14:tracePt t="3220" x="1446213" y="1581150"/>
          <p14:tracePt t="3237" x="1438275" y="1581150"/>
          <p14:tracePt t="3254" x="1401763" y="1581150"/>
          <p14:tracePt t="3270" x="1384300" y="1581150"/>
          <p14:tracePt t="3287" x="1366838" y="1581150"/>
          <p14:tracePt t="3304" x="1347788" y="1589088"/>
          <p14:tracePt t="3320" x="1330325" y="1589088"/>
          <p14:tracePt t="3337" x="1303338" y="1589088"/>
          <p14:tracePt t="3355" x="1250950" y="1589088"/>
          <p14:tracePt t="3370" x="1204913" y="1589088"/>
          <p14:tracePt t="3387" x="1179513" y="1589088"/>
          <p14:tracePt t="3403" x="1152525" y="1589088"/>
          <p14:tracePt t="3420" x="1125538" y="1589088"/>
          <p14:tracePt t="3437" x="1098550" y="1608138"/>
          <p14:tracePt t="3455" x="1044575" y="1643063"/>
          <p14:tracePt t="3471" x="1017588" y="1670050"/>
          <p14:tracePt t="3487" x="990600" y="1687513"/>
          <p14:tracePt t="3503" x="965200" y="1714500"/>
          <p14:tracePt t="3520" x="946150" y="1741488"/>
          <p14:tracePt t="3537" x="928688" y="1768475"/>
          <p14:tracePt t="3555" x="911225" y="1803400"/>
          <p14:tracePt t="3570" x="901700" y="1847850"/>
          <p14:tracePt t="3587" x="884238" y="1901825"/>
          <p14:tracePt t="3604" x="866775" y="1965325"/>
          <p14:tracePt t="3620" x="857250" y="2017713"/>
          <p14:tracePt t="3637" x="847725" y="2054225"/>
          <p14:tracePt t="3654" x="839788" y="2098675"/>
          <p14:tracePt t="3670" x="839788" y="2116138"/>
          <p14:tracePt t="3688" x="839788" y="2133600"/>
          <p14:tracePt t="3703" x="839788" y="2160588"/>
          <p14:tracePt t="3720" x="839788" y="2179638"/>
          <p14:tracePt t="3737" x="857250" y="2197100"/>
          <p14:tracePt t="3753" x="866775" y="2205038"/>
          <p14:tracePt t="3771" x="884238" y="2232025"/>
          <p14:tracePt t="3787" x="893763" y="2241550"/>
          <p14:tracePt t="3803" x="911225" y="2268538"/>
          <p14:tracePt t="3820" x="938213" y="2295525"/>
          <p14:tracePt t="3837" x="965200" y="2312988"/>
          <p14:tracePt t="3853" x="982663" y="2339975"/>
          <p14:tracePt t="3871" x="1017588" y="2384425"/>
          <p14:tracePt t="3887" x="1062038" y="2411413"/>
          <p14:tracePt t="3903" x="1098550" y="2438400"/>
          <p14:tracePt t="3920" x="1152525" y="2473325"/>
          <p14:tracePt t="3937" x="1196975" y="2509838"/>
          <p14:tracePt t="3953" x="1241425" y="2536825"/>
          <p14:tracePt t="3970" x="1276350" y="2562225"/>
          <p14:tracePt t="3987" x="1312863" y="2581275"/>
          <p14:tracePt t="4003" x="1339850" y="2598738"/>
          <p14:tracePt t="4019" x="1384300" y="2625725"/>
          <p14:tracePt t="4036" x="1438275" y="2633663"/>
          <p14:tracePt t="4053" x="1517650" y="2652713"/>
          <p14:tracePt t="4070" x="1589088" y="2652713"/>
          <p14:tracePt t="4086" x="1660525" y="2652713"/>
          <p14:tracePt t="4103" x="1714500" y="2643188"/>
          <p14:tracePt t="4120" x="1751013" y="2598738"/>
          <p14:tracePt t="4136" x="1768475" y="2581275"/>
          <p14:tracePt t="4153" x="1795463" y="2554288"/>
          <p14:tracePt t="4170" x="1822450" y="2527300"/>
          <p14:tracePt t="4186" x="1847850" y="2490788"/>
          <p14:tracePt t="4190" x="1857375" y="2482850"/>
          <p14:tracePt t="4203" x="1874838" y="2465388"/>
          <p14:tracePt t="4219" x="1911350" y="2428875"/>
          <p14:tracePt t="4236" x="1928813" y="2401888"/>
          <p14:tracePt t="4253" x="1946275" y="2374900"/>
          <p14:tracePt t="4269" x="1955800" y="2357438"/>
          <p14:tracePt t="4286" x="1973263" y="2322513"/>
          <p14:tracePt t="4303" x="1973263" y="2303463"/>
          <p14:tracePt t="4320" x="1982788" y="2276475"/>
          <p14:tracePt t="4336" x="2000250" y="2224088"/>
          <p14:tracePt t="4353" x="2000250" y="2179638"/>
          <p14:tracePt t="4369" x="2000250" y="2133600"/>
          <p14:tracePt t="4386" x="1982788" y="2081213"/>
          <p14:tracePt t="4403" x="1946275" y="1982788"/>
          <p14:tracePt t="4420" x="1919288" y="1911350"/>
          <p14:tracePt t="4436" x="1874838" y="1857375"/>
          <p14:tracePt t="4453" x="1847850" y="1822450"/>
          <p14:tracePt t="4469" x="1803400" y="1795463"/>
          <p14:tracePt t="4486" x="1776413" y="1768475"/>
          <p14:tracePt t="4502" x="1741488" y="1741488"/>
          <p14:tracePt t="4519" x="1697038" y="1731963"/>
          <p14:tracePt t="4536" x="1625600" y="1731963"/>
          <p14:tracePt t="4553" x="1571625" y="1731963"/>
          <p14:tracePt t="4569" x="1536700" y="1731963"/>
          <p14:tracePt t="4586" x="1490663" y="1731963"/>
          <p14:tracePt t="4602" x="1465263" y="1724025"/>
          <p14:tracePt t="4619" x="1428750" y="1724025"/>
          <p14:tracePt t="4636" x="1357313" y="1724025"/>
          <p14:tracePt t="4653" x="1204913" y="1704975"/>
          <p14:tracePt t="4669" x="1108075" y="1687513"/>
          <p14:tracePt t="4686" x="1009650" y="1670050"/>
          <p14:tracePt t="4702" x="938213" y="1652588"/>
          <p14:tracePt t="4719" x="893763" y="1633538"/>
          <p14:tracePt t="4736" x="857250" y="1608138"/>
          <p14:tracePt t="4753" x="822325" y="1589088"/>
          <p14:tracePt t="4769" x="795338" y="1589088"/>
          <p14:tracePt t="4786" x="776288" y="1589088"/>
          <p14:tracePt t="4802" x="758825" y="1589088"/>
          <p14:tracePt t="4819" x="731838" y="1598613"/>
          <p14:tracePt t="4836" x="704850" y="1616075"/>
          <p14:tracePt t="4852" x="687388" y="1643063"/>
          <p14:tracePt t="4869" x="642938" y="1679575"/>
          <p14:tracePt t="4885" x="615950" y="1704975"/>
          <p14:tracePt t="4902" x="598488" y="1731963"/>
          <p14:tracePt t="4919" x="571500" y="1751013"/>
          <p14:tracePt t="4935" x="544513" y="1776413"/>
          <p14:tracePt t="4952" x="527050" y="1803400"/>
          <p14:tracePt t="4969" x="509588" y="1839913"/>
          <p14:tracePt t="4985" x="500063" y="1866900"/>
          <p14:tracePt t="5002" x="490538" y="1893888"/>
          <p14:tracePt t="5019" x="490538" y="1911350"/>
          <p14:tracePt t="5035" x="482600" y="1928813"/>
          <p14:tracePt t="5052" x="482600" y="1946275"/>
          <p14:tracePt t="5069" x="482600" y="1973263"/>
          <p14:tracePt t="5085" x="482600" y="2017713"/>
          <p14:tracePt t="5102" x="482600" y="2044700"/>
          <p14:tracePt t="5119" x="509588" y="2081213"/>
          <p14:tracePt t="5135" x="527050" y="2116138"/>
          <p14:tracePt t="5152" x="554038" y="2133600"/>
          <p14:tracePt t="5169" x="581025" y="2170113"/>
          <p14:tracePt t="5185" x="608013" y="2205038"/>
          <p14:tracePt t="5189" x="625475" y="2214563"/>
          <p14:tracePt t="5202" x="652463" y="2241550"/>
          <p14:tracePt t="5219" x="669925" y="2268538"/>
          <p14:tracePt t="5235" x="704850" y="2295525"/>
          <p14:tracePt t="5252" x="731838" y="2322513"/>
          <p14:tracePt t="5268" x="768350" y="2347913"/>
          <p14:tracePt t="5285" x="803275" y="2374900"/>
          <p14:tracePt t="5302" x="874713" y="2411413"/>
          <p14:tracePt t="5318" x="1000125" y="2465388"/>
          <p14:tracePt t="5335" x="1089025" y="2500313"/>
          <p14:tracePt t="5352" x="1160463" y="2527300"/>
          <p14:tracePt t="5368" x="1204913" y="2562225"/>
          <p14:tracePt t="5385" x="1258888" y="2589213"/>
          <p14:tracePt t="5402" x="1347788" y="2616200"/>
          <p14:tracePt t="5418" x="1500188" y="2660650"/>
          <p14:tracePt t="5435" x="1598613" y="2697163"/>
          <p14:tracePt t="5451" x="1704975" y="2732088"/>
          <p14:tracePt t="5468" x="1822450" y="2768600"/>
          <p14:tracePt t="5485" x="1919288" y="2803525"/>
          <p14:tracePt t="5501" x="2000250" y="2803525"/>
          <p14:tracePt t="5518" x="2062163" y="2786063"/>
          <p14:tracePt t="5535" x="2089150" y="2759075"/>
          <p14:tracePt t="5551" x="2116138" y="2741613"/>
          <p14:tracePt t="5568" x="2143125" y="2705100"/>
          <p14:tracePt t="5585" x="2152650" y="2670175"/>
          <p14:tracePt t="5601" x="2160588" y="2625725"/>
          <p14:tracePt t="5618" x="2160588" y="2562225"/>
          <p14:tracePt t="5635" x="2170113" y="2473325"/>
          <p14:tracePt t="5651" x="2170113" y="2401888"/>
          <p14:tracePt t="5668" x="2170113" y="2303463"/>
          <p14:tracePt t="5685" x="2170113" y="2205038"/>
          <p14:tracePt t="5701" x="2152650" y="2116138"/>
          <p14:tracePt t="5718" x="2116138" y="2017713"/>
          <p14:tracePt t="5735" x="2071688" y="1919288"/>
          <p14:tracePt t="5751" x="2044700" y="1893888"/>
          <p14:tracePt t="5768" x="2009775" y="1857375"/>
          <p14:tracePt t="5785" x="1982788" y="1822450"/>
          <p14:tracePt t="5801" x="1955800" y="1795463"/>
          <p14:tracePt t="5818" x="1901825" y="1751013"/>
          <p14:tracePt t="5835" x="1785938" y="1670050"/>
          <p14:tracePt t="5851" x="1714500" y="1633538"/>
          <p14:tracePt t="5868" x="1652588" y="1598613"/>
          <p14:tracePt t="5884" x="1581150" y="1562100"/>
          <p14:tracePt t="5901" x="1517650" y="1536700"/>
          <p14:tracePt t="5918" x="1455738" y="1509713"/>
          <p14:tracePt t="5934" x="1393825" y="1500188"/>
          <p14:tracePt t="5951" x="1339850" y="1490663"/>
          <p14:tracePt t="5968" x="1303338" y="1482725"/>
          <p14:tracePt t="5984" x="1250950" y="1482725"/>
          <p14:tracePt t="6001" x="1160463" y="1500188"/>
          <p14:tracePt t="6018" x="1089025" y="1517650"/>
          <p14:tracePt t="6035" x="1027113" y="1536700"/>
          <p14:tracePt t="6051" x="973138" y="1554163"/>
          <p14:tracePt t="6069" x="928688" y="1562100"/>
          <p14:tracePt t="6084" x="911225" y="1571625"/>
          <p14:tracePt t="6101" x="884238" y="1598613"/>
          <p14:tracePt t="6118" x="857250" y="1625600"/>
          <p14:tracePt t="6135" x="830263" y="1660525"/>
          <p14:tracePt t="6151" x="803275" y="1704975"/>
          <p14:tracePt t="6168" x="776288" y="1812925"/>
          <p14:tracePt t="6184" x="776288" y="1884363"/>
          <p14:tracePt t="6201" x="776288" y="1965325"/>
          <p14:tracePt t="6218" x="795338" y="2017713"/>
          <p14:tracePt t="6234" x="812800" y="2089150"/>
          <p14:tracePt t="6251" x="839788" y="2125663"/>
          <p14:tracePt t="6268" x="866775" y="2170113"/>
          <p14:tracePt t="6284" x="911225" y="2251075"/>
          <p14:tracePt t="6301" x="946150" y="2347913"/>
          <p14:tracePt t="6318" x="982663" y="2446338"/>
          <p14:tracePt t="6334" x="1017588" y="2517775"/>
          <p14:tracePt t="6351" x="1062038" y="2581275"/>
          <p14:tracePt t="6368" x="1098550" y="2616200"/>
          <p14:tracePt t="6385" x="1160463" y="2660650"/>
          <p14:tracePt t="6401" x="1196975" y="2687638"/>
          <p14:tracePt t="6418" x="1268413" y="2714625"/>
          <p14:tracePt t="6434" x="1384300" y="2741613"/>
          <p14:tracePt t="6451" x="1517650" y="2751138"/>
          <p14:tracePt t="6468" x="1652588" y="2768600"/>
          <p14:tracePt t="6484" x="1758950" y="2776538"/>
          <p14:tracePt t="6485" x="1812925" y="2776538"/>
          <p14:tracePt t="6501" x="1874838" y="2776538"/>
          <p14:tracePt t="6518" x="1911350" y="2759075"/>
          <p14:tracePt t="6534" x="1938338" y="2741613"/>
          <p14:tracePt t="6551" x="1955800" y="2724150"/>
          <p14:tracePt t="6568" x="2000250" y="2697163"/>
          <p14:tracePt t="6585" x="2062163" y="2660650"/>
          <p14:tracePt t="6601" x="2081213" y="2633663"/>
          <p14:tracePt t="6618" x="2108200" y="2608263"/>
          <p14:tracePt t="6635" x="2133600" y="2581275"/>
          <p14:tracePt t="6651" x="2160588" y="2544763"/>
          <p14:tracePt t="6668" x="2187575" y="2527300"/>
          <p14:tracePt t="6684" x="2197100" y="2490788"/>
          <p14:tracePt t="6688" x="2197100" y="2473325"/>
          <p14:tracePt t="6701" x="2205038" y="2428875"/>
          <p14:tracePt t="6718" x="2205038" y="2411413"/>
          <p14:tracePt t="6734" x="2205038" y="2366963"/>
          <p14:tracePt t="6751" x="2205038" y="2322513"/>
          <p14:tracePt t="6768" x="2197100" y="2286000"/>
          <p14:tracePt t="6784" x="2187575" y="2251075"/>
          <p14:tracePt t="6801" x="2170113" y="2179638"/>
          <p14:tracePt t="6818" x="2143125" y="2116138"/>
          <p14:tracePt t="6834" x="2116138" y="2054225"/>
          <p14:tracePt t="6851" x="2089150" y="2009775"/>
          <p14:tracePt t="6868" x="2071688" y="1965325"/>
          <p14:tracePt t="6885" x="2044700" y="1938338"/>
          <p14:tracePt t="6901" x="2017713" y="1893888"/>
          <p14:tracePt t="6918" x="1973263" y="1839913"/>
          <p14:tracePt t="6935" x="1946275" y="1803400"/>
          <p14:tracePt t="6950" x="1928813" y="1776413"/>
          <p14:tracePt t="6967" x="1901825" y="1751013"/>
          <p14:tracePt t="6984" x="1874838" y="1724025"/>
          <p14:tracePt t="7001" x="1839913" y="1697038"/>
          <p14:tracePt t="7017" x="1795463" y="1670050"/>
          <p14:tracePt t="7034" x="1724025" y="1625600"/>
          <p14:tracePt t="7051" x="1679575" y="1598613"/>
          <p14:tracePt t="7067" x="1625600" y="1571625"/>
          <p14:tracePt t="7084" x="1598613" y="1554163"/>
          <p14:tracePt t="7101" x="1581150" y="1544638"/>
          <p14:tracePt t="7117" x="1544638" y="1544638"/>
          <p14:tracePt t="7134" x="1517650" y="1544638"/>
          <p14:tracePt t="7151" x="1455738" y="1544638"/>
          <p14:tracePt t="7167" x="1419225" y="1544638"/>
          <p14:tracePt t="7184" x="1384300" y="1544638"/>
          <p14:tracePt t="7201" x="1347788" y="1554163"/>
          <p14:tracePt t="7218" x="1322388" y="1562100"/>
          <p14:tracePt t="7235" x="1276350" y="1571625"/>
          <p14:tracePt t="7251" x="1250950" y="1581150"/>
          <p14:tracePt t="7269" x="1214438" y="1616075"/>
          <p14:tracePt t="7284" x="1187450" y="1633538"/>
          <p14:tracePt t="7300" x="1152525" y="1652588"/>
          <p14:tracePt t="7317" x="1125538" y="1670050"/>
          <p14:tracePt t="7334" x="1108075" y="1687513"/>
          <p14:tracePt t="7351" x="1081088" y="1714500"/>
          <p14:tracePt t="7368" x="1044575" y="1731963"/>
          <p14:tracePt t="7384" x="1017588" y="1751013"/>
          <p14:tracePt t="7400" x="990600" y="1776413"/>
          <p14:tracePt t="7417" x="965200" y="1803400"/>
          <p14:tracePt t="7433" x="955675" y="1830388"/>
          <p14:tracePt t="7450" x="946150" y="1857375"/>
          <p14:tracePt t="7468" x="946150" y="1911350"/>
          <p14:tracePt t="7484" x="965200" y="1973263"/>
          <p14:tracePt t="7500" x="990600" y="2062163"/>
          <p14:tracePt t="7517" x="1027113" y="2152650"/>
          <p14:tracePt t="7533" x="1062038" y="2251075"/>
          <p14:tracePt t="7551" x="1116013" y="2357438"/>
          <p14:tracePt t="7568" x="1196975" y="2517775"/>
          <p14:tracePt t="7584" x="1241425" y="2625725"/>
          <p14:tracePt t="7600" x="1295400" y="2697163"/>
          <p14:tracePt t="7617" x="1330325" y="2768600"/>
          <p14:tracePt t="7634" x="1374775" y="2830513"/>
          <p14:tracePt t="7651" x="1428750" y="2884488"/>
          <p14:tracePt t="7668" x="1490663" y="2946400"/>
          <p14:tracePt t="7684" x="1536700" y="2990850"/>
          <p14:tracePt t="7700" x="1598613" y="3017838"/>
          <p14:tracePt t="7717" x="1652588" y="3036888"/>
          <p14:tracePt t="7734" x="1714500" y="3044825"/>
          <p14:tracePt t="7751" x="1776413" y="3044825"/>
          <p14:tracePt t="7767" x="1847850" y="3044825"/>
          <p14:tracePt t="7785" x="1911350" y="3044825"/>
          <p14:tracePt t="7801" x="1946275" y="3027363"/>
          <p14:tracePt t="7816" x="1973263" y="3000375"/>
          <p14:tracePt t="7833" x="2000250" y="2973388"/>
          <p14:tracePt t="7850" x="2027238" y="2946400"/>
          <p14:tracePt t="7866" x="2054225" y="2911475"/>
          <p14:tracePt t="7884" x="2089150" y="2840038"/>
          <p14:tracePt t="7902" x="2108200" y="2768600"/>
          <p14:tracePt t="7917" x="2116138" y="2697163"/>
          <p14:tracePt t="7933" x="2116138" y="2625725"/>
          <p14:tracePt t="7950" x="2116138" y="2562225"/>
          <p14:tracePt t="7966" x="2098675" y="2500313"/>
          <p14:tracePt t="7983" x="2071688" y="2438400"/>
          <p14:tracePt t="8000" x="2044700" y="2401888"/>
          <p14:tracePt t="8017" x="2000250" y="2347913"/>
          <p14:tracePt t="8033" x="1973263" y="2322513"/>
          <p14:tracePt t="8050" x="1955800" y="2295525"/>
          <p14:tracePt t="8067" x="1928813" y="2268538"/>
          <p14:tracePt t="8083" x="1893888" y="2241550"/>
          <p14:tracePt t="8100" x="1847850" y="2205038"/>
          <p14:tracePt t="8117" x="1812925" y="2179638"/>
          <p14:tracePt t="8133" x="1704975" y="2133600"/>
          <p14:tracePt t="8150" x="1625600" y="2108200"/>
          <p14:tracePt t="8166" x="1544638" y="2081213"/>
          <p14:tracePt t="8183" x="1490663" y="2054225"/>
          <p14:tracePt t="8187" x="1455738" y="2044700"/>
          <p14:tracePt t="8200" x="1428750" y="2036763"/>
          <p14:tracePt t="8217" x="1374775" y="2000250"/>
          <p14:tracePt t="8233" x="1276350" y="1990725"/>
          <p14:tracePt t="8250" x="1241425" y="1982788"/>
          <p14:tracePt t="8266" x="1204913" y="1973263"/>
          <p14:tracePt t="8283" x="1187450" y="1973263"/>
          <p14:tracePt t="8300" x="1160463" y="1973263"/>
          <p14:tracePt t="8317" x="1152525" y="1973263"/>
          <p14:tracePt t="8333" x="1143000" y="1973263"/>
          <p14:tracePt t="8413" x="1143000" y="1982788"/>
          <p14:tracePt t="8494" x="1152525" y="1982788"/>
          <p14:tracePt t="8501" x="1160463" y="1982788"/>
          <p14:tracePt t="8517" x="1179513" y="1982788"/>
          <p14:tracePt t="8534" x="1196975" y="1973263"/>
          <p14:tracePt t="8550" x="1223963" y="1965325"/>
          <p14:tracePt t="8567" x="1241425" y="1946275"/>
          <p14:tracePt t="8583" x="1250950" y="1928813"/>
          <p14:tracePt t="8600" x="1258888" y="1919288"/>
          <p14:tracePt t="8756" x="1258888" y="1938338"/>
          <p14:tracePt t="8764" x="1258888" y="1946275"/>
          <p14:tracePt t="8771" x="1258888" y="1955800"/>
          <p14:tracePt t="8782" x="1258888" y="1965325"/>
          <p14:tracePt t="8799" x="1258888" y="1990725"/>
          <p14:tracePt t="8818" x="1258888" y="2009775"/>
          <p14:tracePt t="8832" x="1258888" y="2017713"/>
          <p14:tracePt t="8849" x="1258888" y="2027238"/>
          <p14:tracePt t="8973" x="1268413" y="2027238"/>
          <p14:tracePt t="9255" x="1268413" y="2036763"/>
          <p14:tracePt t="9418" x="1276350" y="2036763"/>
          <p14:tracePt t="10292" x="1268413" y="2036763"/>
          <p14:tracePt t="10300" x="1258888" y="2036763"/>
          <p14:tracePt t="10308" x="1241425" y="2054225"/>
          <p14:tracePt t="10315" x="1231900" y="2054225"/>
          <p14:tracePt t="10331" x="1214438" y="2054225"/>
          <p14:tracePt t="10348" x="1187450" y="2054225"/>
          <p14:tracePt t="10383" x="1125538" y="2054225"/>
          <p14:tracePt t="10415" x="1081088" y="2036763"/>
          <p14:tracePt t="10448" x="1036638" y="2017713"/>
          <p14:tracePt t="10465" x="1009650" y="2000250"/>
          <p14:tracePt t="10481" x="982663" y="1990725"/>
          <p14:tracePt t="10499" x="946150" y="1982788"/>
          <p14:tracePt t="10516" x="938213" y="1982788"/>
          <p14:tracePt t="10628" x="928688" y="1982788"/>
          <p14:tracePt t="10652" x="919163" y="1982788"/>
          <p14:tracePt t="10752" x="919163" y="1990725"/>
          <p14:tracePt t="10812" x="919163" y="1982788"/>
          <p14:tracePt t="10818" x="928688" y="1973263"/>
          <p14:tracePt t="10831" x="955675" y="1928813"/>
          <p14:tracePt t="10848" x="973138" y="1901825"/>
          <p14:tracePt t="10864" x="982663" y="1874838"/>
          <p14:tracePt t="10881" x="1000125" y="1847850"/>
          <p14:tracePt t="10897" x="1017588" y="1822450"/>
          <p14:tracePt t="10914" x="1044575" y="1803400"/>
          <p14:tracePt t="10931" x="1071563" y="1795463"/>
          <p14:tracePt t="10947" x="1125538" y="1785938"/>
          <p14:tracePt t="10964" x="1187450" y="1795463"/>
          <p14:tracePt t="10981" x="1258888" y="1822450"/>
          <p14:tracePt t="10997" x="1347788" y="1857375"/>
          <p14:tracePt t="11014" x="1411288" y="1884363"/>
          <p14:tracePt t="11031" x="1473200" y="1919288"/>
          <p14:tracePt t="11048" x="1544638" y="1946275"/>
          <p14:tracePt t="11064" x="1608138" y="1982788"/>
          <p14:tracePt t="11081" x="1616075" y="1982788"/>
          <p14:tracePt t="11264" x="1598613" y="1982788"/>
          <p14:tracePt t="11279" x="1581150" y="1973263"/>
          <p14:tracePt t="11286" x="1571625" y="1965325"/>
          <p14:tracePt t="11297" x="1554163" y="1946275"/>
          <p14:tracePt t="11314" x="1536700" y="1928813"/>
          <p14:tracePt t="11331" x="1490663" y="1901825"/>
          <p14:tracePt t="11347" x="1482725" y="1884363"/>
          <p14:tracePt t="11364" x="1465263" y="1884363"/>
          <p14:tracePt t="11381" x="1455738" y="1884363"/>
          <p14:tracePt t="11420" x="1446213" y="1884363"/>
          <p14:tracePt t="11432" x="1438275" y="1884363"/>
          <p14:tracePt t="11450" x="1428750" y="1893888"/>
          <p14:tracePt t="11463" x="1401763" y="1911350"/>
          <p14:tracePt t="11480" x="1374775" y="1938338"/>
          <p14:tracePt t="11497" x="1347788" y="1965325"/>
          <p14:tracePt t="11513" x="1322388" y="1982788"/>
          <p14:tracePt t="11531" x="1295400" y="2009775"/>
          <p14:tracePt t="11547" x="1276350" y="2036763"/>
          <p14:tracePt t="11563" x="1268413" y="2054225"/>
          <p14:tracePt t="11580" x="1258888" y="2071688"/>
          <p14:tracePt t="11597" x="1250950" y="2098675"/>
          <p14:tracePt t="11613" x="1241425" y="2116138"/>
          <p14:tracePt t="11630" x="1241425" y="2143125"/>
          <p14:tracePt t="11647" x="1231900" y="2179638"/>
          <p14:tracePt t="11664" x="1231900" y="2197100"/>
          <p14:tracePt t="11799" x="1223963" y="2187575"/>
          <p14:tracePt t="11804" x="1214438" y="2179638"/>
          <p14:tracePt t="11813" x="1196975" y="2170113"/>
          <p14:tracePt t="11830" x="1179513" y="2143125"/>
          <p14:tracePt t="11847" x="1160463" y="2116138"/>
          <p14:tracePt t="11864" x="1143000" y="2089150"/>
          <p14:tracePt t="11880" x="1133475" y="2089150"/>
          <p14:tracePt t="12323" x="1143000" y="2089150"/>
          <p14:tracePt t="12336" x="1152525" y="2089150"/>
          <p14:tracePt t="12353" x="1160463" y="2089150"/>
          <p14:tracePt t="12365" x="1169988" y="2089150"/>
          <p14:tracePt t="12388" x="1179513" y="2089150"/>
          <p14:tracePt t="12472" x="1179513" y="2081213"/>
          <p14:tracePt t="12480" x="1179513" y="2071688"/>
          <p14:tracePt t="12488" x="1179513" y="2062163"/>
          <p14:tracePt t="12513" x="1179513" y="2044700"/>
          <p14:tracePt t="12529" x="1179513" y="2027238"/>
          <p14:tracePt t="12546" x="1179513" y="2009775"/>
          <p14:tracePt t="12563" x="1160463" y="1982788"/>
          <p14:tracePt t="12581" x="1160463" y="1965325"/>
          <p14:tracePt t="12596" x="1143000" y="1946275"/>
          <p14:tracePt t="12629" x="1143000" y="1938338"/>
          <p14:tracePt t="12652" x="1133475" y="1938338"/>
          <p14:tracePt t="12671" x="1116013" y="1938338"/>
          <p14:tracePt t="12684" x="1108075" y="1955800"/>
          <p14:tracePt t="12696" x="1089025" y="1965325"/>
          <p14:tracePt t="12713" x="1062038" y="2009775"/>
          <p14:tracePt t="12730" x="1017588" y="2071688"/>
          <p14:tracePt t="12746" x="990600" y="2098675"/>
          <p14:tracePt t="12762" x="965200" y="2152650"/>
          <p14:tracePt t="12779" x="946150" y="2205038"/>
          <p14:tracePt t="12796" x="946150" y="2241550"/>
          <p14:tracePt t="12813" x="946150" y="2276475"/>
          <p14:tracePt t="12829" x="965200" y="2322513"/>
          <p14:tracePt t="12846" x="1009650" y="2357438"/>
          <p14:tracePt t="12862" x="1027113" y="2384425"/>
          <p14:tracePt t="12879" x="1062038" y="2393950"/>
          <p14:tracePt t="12896" x="1116013" y="2393950"/>
          <p14:tracePt t="12912" x="1214438" y="2374900"/>
          <p14:tracePt t="12929" x="1322388" y="2339975"/>
          <p14:tracePt t="12946" x="1401763" y="2312988"/>
          <p14:tracePt t="12962" x="1455738" y="2251075"/>
          <p14:tracePt t="12979" x="1465263" y="2205038"/>
          <p14:tracePt t="12996" x="1465263" y="2152650"/>
          <p14:tracePt t="13012" x="1446213" y="2081213"/>
          <p14:tracePt t="13029" x="1401763" y="2000250"/>
          <p14:tracePt t="13045" x="1339850" y="1946275"/>
          <p14:tracePt t="13063" x="1268413" y="1901825"/>
          <p14:tracePt t="13079" x="1143000" y="1857375"/>
          <p14:tracePt t="13096" x="1089025" y="1839913"/>
          <p14:tracePt t="13112" x="1036638" y="1830388"/>
          <p14:tracePt t="13129" x="1017588" y="1847850"/>
          <p14:tracePt t="13146" x="990600" y="1901825"/>
          <p14:tracePt t="13162" x="990600" y="1982788"/>
          <p14:tracePt t="13180" x="1009650" y="2160588"/>
          <p14:tracePt t="13195" x="1044575" y="2259013"/>
          <p14:tracePt t="13212" x="1098550" y="2366963"/>
          <p14:tracePt t="13229" x="1143000" y="2428875"/>
          <p14:tracePt t="13246" x="1214438" y="2465388"/>
          <p14:tracePt t="13262" x="1295400" y="2490788"/>
          <p14:tracePt t="13280" x="1438275" y="2509838"/>
          <p14:tracePt t="13296" x="1490663" y="2509838"/>
          <p14:tracePt t="13312" x="1517650" y="2482850"/>
          <p14:tracePt t="13329" x="1527175" y="2465388"/>
          <p14:tracePt t="13346" x="1544638" y="2438400"/>
          <p14:tracePt t="13362" x="1544638" y="2411413"/>
          <p14:tracePt t="13381" x="1536700" y="2366963"/>
          <p14:tracePt t="13397" x="1509713" y="2339975"/>
          <p14:tracePt t="13412" x="1482725" y="2322513"/>
          <p14:tracePt t="13429" x="1465263" y="2303463"/>
          <p14:tracePt t="13446" x="1438275" y="2303463"/>
          <p14:tracePt t="13462" x="1419225" y="2303463"/>
          <p14:tracePt t="13480" x="1374775" y="2339975"/>
          <p14:tracePt t="13496" x="1357313" y="2357438"/>
          <p14:tracePt t="13512" x="1330325" y="2374900"/>
          <p14:tracePt t="13529" x="1303338" y="2401888"/>
          <p14:tracePt t="13545" x="1276350" y="2428875"/>
          <p14:tracePt t="13562" x="1250950" y="2455863"/>
          <p14:tracePt t="13579" x="1223963" y="2517775"/>
          <p14:tracePt t="13596" x="1187450" y="2633663"/>
          <p14:tracePt t="13612" x="1187450" y="2705100"/>
          <p14:tracePt t="13628" x="1187450" y="2759075"/>
          <p14:tracePt t="13645" x="1196975" y="2813050"/>
          <p14:tracePt t="13662" x="1223963" y="2840038"/>
          <p14:tracePt t="13679" x="1231900" y="2857500"/>
          <p14:tracePt t="13695" x="1241425" y="2857500"/>
          <p14:tracePt t="13712" x="1250950" y="2857500"/>
          <p14:tracePt t="13715" x="1258888" y="2847975"/>
          <p14:tracePt t="13729" x="1276350" y="2840038"/>
          <p14:tracePt t="13745" x="1312863" y="2813050"/>
          <p14:tracePt t="13762" x="1339850" y="2795588"/>
          <p14:tracePt t="13779" x="1374775" y="2751138"/>
          <p14:tracePt t="13795" x="1393825" y="2732088"/>
          <p14:tracePt t="13811" x="1401763" y="2705100"/>
          <p14:tracePt t="13829" x="1401763" y="2687638"/>
          <p14:tracePt t="14028" x="1411288" y="2687638"/>
          <p14:tracePt t="14035" x="1419225" y="2687638"/>
          <p14:tracePt t="14051" x="1438275" y="2697163"/>
          <p14:tracePt t="14061" x="1438275" y="2705100"/>
          <p14:tracePt t="14078" x="1455738" y="2724150"/>
          <p14:tracePt t="14095" x="1490663" y="2768600"/>
          <p14:tracePt t="14111" x="1517650" y="2795588"/>
          <p14:tracePt t="14128" x="1536700" y="2813050"/>
          <p14:tracePt t="14145" x="1554163" y="2813050"/>
          <p14:tracePt t="14162" x="1554163" y="2822575"/>
          <p14:tracePt t="14439" x="1554163" y="2813050"/>
          <p14:tracePt t="14472" x="1554163" y="2803525"/>
          <p14:tracePt t="14480" x="1544638" y="2795588"/>
          <p14:tracePt t="14495" x="1536700" y="2786063"/>
          <p14:tracePt t="14522" x="1527175" y="2786063"/>
          <p14:tracePt t="14531" x="1517650" y="2776538"/>
          <p14:tracePt t="14561" x="1490663" y="2759075"/>
          <p14:tracePt t="14578" x="1465263" y="2732088"/>
          <p14:tracePt t="14594" x="1438275" y="2714625"/>
          <p14:tracePt t="14611" x="1411288" y="2697163"/>
          <p14:tracePt t="14628" x="1374775" y="2670175"/>
          <p14:tracePt t="14645" x="1366838" y="2670175"/>
          <p14:tracePt t="14903" x="1357313" y="2670175"/>
          <p14:tracePt t="14924" x="1347788" y="2670175"/>
          <p14:tracePt t="14935" x="1347788" y="2660650"/>
          <p14:tracePt t="14944" x="1339850" y="2660650"/>
          <p14:tracePt t="14961" x="1322388" y="2660650"/>
          <p14:tracePt t="14977" x="1312863" y="2660650"/>
          <p14:tracePt t="14994" x="1303338" y="2660650"/>
          <p14:tracePt t="15028" x="1295400" y="2660650"/>
          <p14:tracePt t="15129" x="1295400" y="2652713"/>
          <p14:tracePt t="15149" x="1285875" y="2633663"/>
          <p14:tracePt t="15155" x="1285875" y="2616200"/>
          <p14:tracePt t="15163" x="1276350" y="2608263"/>
          <p14:tracePt t="15178" x="1258888" y="2581275"/>
          <p14:tracePt t="15195" x="1250950" y="2554288"/>
          <p14:tracePt t="15211" x="1241425" y="2536825"/>
          <p14:tracePt t="15227" x="1223963" y="2509838"/>
          <p14:tracePt t="15244" x="1214438" y="2482850"/>
          <p14:tracePt t="15261" x="1204913" y="2473325"/>
          <p14:tracePt t="15277" x="1196975" y="2465388"/>
          <p14:tracePt t="15294" x="1196975" y="2455863"/>
          <p14:tracePt t="15532" x="1196975" y="2465388"/>
          <p14:tracePt t="15539" x="1204913" y="2527300"/>
          <p14:tracePt t="15547" x="1223963" y="2598738"/>
          <p14:tracePt t="15561" x="1241425" y="2705100"/>
          <p14:tracePt t="15577" x="1241425" y="2786063"/>
          <p14:tracePt t="15594" x="1241425" y="2822575"/>
          <p14:tracePt t="15611" x="1231900" y="2847975"/>
          <p14:tracePt t="15627" x="1214438" y="2847975"/>
          <p14:tracePt t="15700" x="1204913" y="2847975"/>
          <p14:tracePt t="15705" x="1196975" y="2813050"/>
          <p14:tracePt t="15715" x="1179513" y="2786063"/>
          <p14:tracePt t="15727" x="1152525" y="2714625"/>
          <p14:tracePt t="15743" x="1116013" y="2616200"/>
          <p14:tracePt t="15760" x="1081088" y="2509838"/>
          <p14:tracePt t="15777" x="1054100" y="2438400"/>
          <p14:tracePt t="15793" x="1027113" y="2393950"/>
          <p14:tracePt t="15810" x="1000125" y="2366963"/>
          <p14:tracePt t="15827" x="982663" y="2339975"/>
          <p14:tracePt t="15844" x="982663" y="2330450"/>
          <p14:tracePt t="15950" x="982663" y="2322513"/>
          <p14:tracePt t="15955" x="990600" y="2312988"/>
          <p14:tracePt t="15963" x="1000125" y="2303463"/>
          <p14:tracePt t="15977" x="1000125" y="2295525"/>
          <p14:tracePt t="15994" x="1017588" y="2268538"/>
          <p14:tracePt t="16011" x="1027113" y="2224088"/>
          <p14:tracePt t="16027" x="1027113" y="2197100"/>
          <p14:tracePt t="16043" x="1027113" y="2160588"/>
          <p14:tracePt t="16060" x="1027113" y="2143125"/>
          <p14:tracePt t="16077" x="1027113" y="2116138"/>
          <p14:tracePt t="16093" x="1027113" y="2098675"/>
          <p14:tracePt t="16254" x="1036638" y="2108200"/>
          <p14:tracePt t="16263" x="1044575" y="2125663"/>
          <p14:tracePt t="16269" x="1054100" y="2133600"/>
          <p14:tracePt t="16278" x="1071563" y="2152650"/>
          <p14:tracePt t="16293" x="1098550" y="2179638"/>
          <p14:tracePt t="16310" x="1116013" y="2205038"/>
          <p14:tracePt t="16326" x="1125538" y="2224088"/>
          <p14:tracePt t="16343" x="1133475" y="2224088"/>
          <p14:tracePt t="16395" x="1133475" y="2214563"/>
          <p14:tracePt t="16401" x="1133475" y="2205038"/>
          <p14:tracePt t="16411" x="1133475" y="2197100"/>
          <p14:tracePt t="16426" x="1133475" y="2170113"/>
          <p14:tracePt t="16443" x="1133475" y="2152650"/>
          <p14:tracePt t="16460" x="1133475" y="2133600"/>
          <p14:tracePt t="16477" x="1133475" y="2116138"/>
          <p14:tracePt t="16493" x="1133475" y="2108200"/>
          <p14:tracePt t="16510" x="1133475" y="2098675"/>
          <p14:tracePt t="16526" x="1143000" y="2089150"/>
          <p14:tracePt t="16543" x="1152525" y="2062163"/>
          <p14:tracePt t="16559" x="1160463" y="2044700"/>
          <p14:tracePt t="16576" x="1169988" y="2017713"/>
          <p14:tracePt t="16593" x="1179513" y="2000250"/>
          <p14:tracePt t="16610" x="1179513" y="1982788"/>
          <p14:tracePt t="16626" x="1179513" y="1973263"/>
          <p14:tracePt t="16643" x="1179513" y="1955800"/>
          <p14:tracePt t="16659" x="1179513" y="1928813"/>
          <p14:tracePt t="17570" x="1179513" y="1938338"/>
          <p14:tracePt t="17575" x="1179513" y="1955800"/>
          <p14:tracePt t="17584" x="1179513" y="1990725"/>
          <p14:tracePt t="17592" x="1179513" y="2017713"/>
          <p14:tracePt t="17609" x="1179513" y="2116138"/>
          <p14:tracePt t="17625" x="1179513" y="2224088"/>
          <p14:tracePt t="17642" x="1196975" y="2347913"/>
          <p14:tracePt t="17659" x="1204913" y="2482850"/>
          <p14:tracePt t="17692" x="1231900" y="2741613"/>
          <p14:tracePt t="17725" x="1250950" y="2867025"/>
          <p14:tracePt t="17758" x="1250950" y="2901950"/>
          <p14:tracePt t="17761" x="1250950" y="2911475"/>
          <p14:tracePt t="17862" x="1250950" y="2894013"/>
          <p14:tracePt t="17870" x="1250950" y="2857500"/>
          <p14:tracePt t="17878" x="1241425" y="2822575"/>
          <p14:tracePt t="17891" x="1231900" y="2768600"/>
          <p14:tracePt t="17909" x="1204913" y="2571750"/>
          <p14:tracePt t="17925" x="1169988" y="2419350"/>
          <p14:tracePt t="17941" x="1152525" y="2268538"/>
          <p14:tracePt t="17958" x="1125538" y="2125663"/>
          <p14:tracePt t="17975" x="1125538" y="2027238"/>
          <p14:tracePt t="17992" x="1125538" y="1955800"/>
          <p14:tracePt t="18009" x="1125538" y="1893888"/>
          <p14:tracePt t="18026" x="1125538" y="1874838"/>
          <p14:tracePt t="18041" x="1125538" y="1866900"/>
          <p14:tracePt t="18058" x="1125538" y="1847850"/>
          <p14:tracePt t="18075" x="1125538" y="1839913"/>
          <p14:tracePt t="18150" x="1133475" y="1839913"/>
          <p14:tracePt t="18155" x="1133475" y="1830388"/>
          <p14:tracePt t="18165" x="1143000" y="1830388"/>
          <p14:tracePt t="18185" x="1152525" y="1822450"/>
          <p14:tracePt t="18196" x="1160463" y="1822450"/>
          <p14:tracePt t="18214" x="1169988" y="1822450"/>
          <p14:tracePt t="18225" x="1179513" y="1822450"/>
          <p14:tracePt t="18242" x="1204913" y="1803400"/>
          <p14:tracePt t="18259" x="1231900" y="1803400"/>
          <p14:tracePt t="18261" x="1250950" y="1803400"/>
          <p14:tracePt t="18275" x="1322388" y="1803400"/>
          <p14:tracePt t="18291" x="1384300" y="1803400"/>
          <p14:tracePt t="18308" x="1616075" y="1857375"/>
          <p14:tracePt t="18325" x="1847850" y="1893888"/>
          <p14:tracePt t="18342" x="2027238" y="1938338"/>
          <p14:tracePt t="18358" x="2170113" y="1982788"/>
          <p14:tracePt t="18375" x="2286000" y="2027238"/>
          <p14:tracePt t="18392" x="2303463" y="2044700"/>
          <p14:tracePt t="18408" x="2312988" y="2044700"/>
          <p14:tracePt t="18591" x="2295525" y="2044700"/>
          <p14:tracePt t="18609" x="2276475" y="2044700"/>
          <p14:tracePt t="18613" x="2259013" y="2036763"/>
          <p14:tracePt t="18625" x="2224088" y="2027238"/>
          <p14:tracePt t="18641" x="2170113" y="2000250"/>
          <p14:tracePt t="18658" x="2108200" y="1990725"/>
          <p14:tracePt t="18675" x="2036763" y="1990725"/>
          <p14:tracePt t="18692" x="1990725" y="2000250"/>
          <p14:tracePt t="18708" x="1955800" y="2027238"/>
          <p14:tracePt t="18724" x="1928813" y="2054225"/>
          <p14:tracePt t="18741" x="1911350" y="2098675"/>
          <p14:tracePt t="18758" x="1893888" y="2125663"/>
          <p14:tracePt t="18760" x="1884363" y="2143125"/>
          <p14:tracePt t="18774" x="1866900" y="2170113"/>
          <p14:tracePt t="18791" x="1847850" y="2187575"/>
          <p14:tracePt t="18807" x="1839913" y="2205038"/>
          <p14:tracePt t="18891" x="1830388" y="2197100"/>
          <p14:tracePt t="18898" x="1822450" y="2170113"/>
          <p14:tracePt t="18908" x="1812925" y="2125663"/>
          <p14:tracePt t="18924" x="1776413" y="2036763"/>
          <p14:tracePt t="18941" x="1731963" y="1955800"/>
          <p14:tracePt t="18958" x="1697038" y="1893888"/>
          <p14:tracePt t="18975" x="1608138" y="1830388"/>
          <p14:tracePt t="18992" x="1571625" y="1803400"/>
          <p14:tracePt t="19008" x="1527175" y="1795463"/>
          <p14:tracePt t="19024" x="1500188" y="1785938"/>
          <p14:tracePt t="19041" x="1473200" y="1785938"/>
          <p14:tracePt t="19058" x="1446213" y="1812925"/>
          <p14:tracePt t="19074" x="1419225" y="1857375"/>
          <p14:tracePt t="19092" x="1393825" y="1965325"/>
          <p14:tracePt t="19108" x="1393825" y="2062163"/>
          <p14:tracePt t="19124" x="1419225" y="2160588"/>
          <p14:tracePt t="19141" x="1446213" y="2268538"/>
          <p14:tracePt t="19157" x="1527175" y="2374900"/>
          <p14:tracePt t="19174" x="1625600" y="2482850"/>
          <p14:tracePt t="19193" x="1795463" y="2581275"/>
          <p14:tracePt t="19208" x="1893888" y="2598738"/>
          <p14:tracePt t="19224" x="1982788" y="2581275"/>
          <p14:tracePt t="19241" x="2071688" y="2517775"/>
          <p14:tracePt t="19258" x="2108200" y="2411413"/>
          <p14:tracePt t="19274" x="2116138" y="2303463"/>
          <p14:tracePt t="19292" x="2036763" y="2089150"/>
          <p14:tracePt t="19308" x="1965325" y="1973263"/>
          <p14:tracePt t="19325" x="1893888" y="1901825"/>
          <p14:tracePt t="19340" x="1822450" y="1874838"/>
          <p14:tracePt t="19357" x="1758950" y="1874838"/>
          <p14:tracePt t="19374" x="1670050" y="1893888"/>
          <p14:tracePt t="19391" x="1581150" y="1955800"/>
          <p14:tracePt t="19407" x="1482725" y="2108200"/>
          <p14:tracePt t="19424" x="1465263" y="2170113"/>
          <p14:tracePt t="19441" x="1446213" y="2339975"/>
          <p14:tracePt t="19457" x="1465263" y="2438400"/>
          <p14:tracePt t="19474" x="1490663" y="2500313"/>
          <p14:tracePt t="19491" x="1517650" y="2527300"/>
          <p14:tracePt t="19507" x="1554163" y="2536825"/>
          <p14:tracePt t="19524" x="1687513" y="2482850"/>
          <p14:tracePt t="19540" x="1776413" y="2384425"/>
          <p14:tracePt t="19557" x="1839913" y="2268538"/>
          <p14:tracePt t="19574" x="1874838" y="2133600"/>
          <p14:tracePt t="19591" x="1874838" y="1965325"/>
          <p14:tracePt t="19607" x="1847850" y="1795463"/>
          <p14:tracePt t="19624" x="1776413" y="1652588"/>
          <p14:tracePt t="19640" x="1633538" y="1527175"/>
          <p14:tracePt t="19657" x="1536700" y="1509713"/>
          <p14:tracePt t="19674" x="1411288" y="1517650"/>
          <p14:tracePt t="19690" x="1285875" y="1581150"/>
          <p14:tracePt t="19707" x="1179513" y="1679575"/>
          <p14:tracePt t="19724" x="1071563" y="1785938"/>
          <p14:tracePt t="19740" x="1027113" y="1928813"/>
          <p14:tracePt t="19757" x="1027113" y="2133600"/>
          <p14:tracePt t="19773" x="1089025" y="2251075"/>
          <p14:tracePt t="19790" x="1204913" y="2357438"/>
          <p14:tracePt t="19807" x="1330325" y="2419350"/>
          <p14:tracePt t="19824" x="1482725" y="2455863"/>
          <p14:tracePt t="19840" x="1625600" y="2473325"/>
          <p14:tracePt t="19857" x="1822450" y="2411413"/>
          <p14:tracePt t="19873" x="1901825" y="2322513"/>
          <p14:tracePt t="19890" x="1938338" y="2197100"/>
          <p14:tracePt t="19907" x="1946275" y="2062163"/>
          <p14:tracePt t="19924" x="1911350" y="1893888"/>
          <p14:tracePt t="19940" x="1812925" y="1724025"/>
          <p14:tracePt t="19957" x="1704975" y="1616075"/>
          <p14:tracePt t="19974" x="1536700" y="1544638"/>
          <p14:tracePt t="19990" x="1384300" y="1562100"/>
          <p14:tracePt t="20006" x="1258888" y="1643063"/>
          <p14:tracePt t="20023" x="1143000" y="1768475"/>
          <p14:tracePt t="20040" x="1098550" y="1911350"/>
          <p14:tracePt t="20057" x="1089025" y="2071688"/>
          <p14:tracePt t="20075" x="1204913" y="2312988"/>
          <p14:tracePt t="20090" x="1339850" y="2446338"/>
          <p14:tracePt t="20106" x="1517650" y="2544763"/>
          <p14:tracePt t="20123" x="1731963" y="2589213"/>
          <p14:tracePt t="20140" x="1928813" y="2581275"/>
          <p14:tracePt t="20156" x="2081213" y="2509838"/>
          <p14:tracePt t="20174" x="2205038" y="2330450"/>
          <p14:tracePt t="20191" x="2214563" y="2143125"/>
          <p14:tracePt t="20206" x="2108200" y="1847850"/>
          <p14:tracePt t="20223" x="1911350" y="1473200"/>
          <p14:tracePt t="20240" x="1679575" y="1187450"/>
          <p14:tracePt t="20256" x="1465263" y="1027113"/>
          <p14:tracePt t="20274" x="1231900" y="973138"/>
          <p14:tracePt t="20290" x="1160463" y="1000125"/>
          <p14:tracePt t="20306" x="946150" y="1214438"/>
          <p14:tracePt t="20323" x="866775" y="1446213"/>
          <p14:tracePt t="20341" x="847725" y="1704975"/>
          <p14:tracePt t="20356" x="946150" y="2036763"/>
          <p14:tracePt t="20373" x="1116013" y="2303463"/>
          <p14:tracePt t="20390" x="1455738" y="2527300"/>
          <p14:tracePt t="20406" x="1679575" y="2562225"/>
          <p14:tracePt t="20423" x="1795463" y="2554288"/>
          <p14:tracePt t="20440" x="1857375" y="2455863"/>
          <p14:tracePt t="20456" x="1884363" y="2322513"/>
          <p14:tracePt t="20473" x="1884363" y="2152650"/>
          <p14:tracePt t="20490" x="1847850" y="1911350"/>
          <p14:tracePt t="20506" x="1758950" y="1616075"/>
          <p14:tracePt t="20523" x="1679575" y="1517650"/>
          <p14:tracePt t="20539" x="1633538" y="1490663"/>
          <p14:tracePt t="20556" x="1571625" y="1490663"/>
          <p14:tracePt t="20573" x="1465263" y="1554163"/>
          <p14:tracePt t="20590" x="1357313" y="1660525"/>
          <p14:tracePt t="20606" x="1241425" y="1785938"/>
          <p14:tracePt t="20623" x="1143000" y="2027238"/>
          <p14:tracePt t="20639" x="1143000" y="2179638"/>
          <p14:tracePt t="20656" x="1196975" y="2295525"/>
          <p14:tracePt t="20673" x="1276350" y="2366963"/>
          <p14:tracePt t="20690" x="1374775" y="2374900"/>
          <p14:tracePt t="20706" x="1482725" y="2339975"/>
          <p14:tracePt t="20724" x="1562100" y="2179638"/>
          <p14:tracePt t="20740" x="1589088" y="2009775"/>
          <p14:tracePt t="20756" x="1581150" y="1803400"/>
          <p14:tracePt t="20773" x="1527175" y="1598613"/>
          <p14:tracePt t="20790" x="1455738" y="1438275"/>
          <p14:tracePt t="20806" x="1357313" y="1322388"/>
          <p14:tracePt t="20823" x="1312863" y="1285875"/>
          <p14:tracePt t="20840" x="1258888" y="1285875"/>
          <p14:tracePt t="20856" x="1204913" y="1366838"/>
          <p14:tracePt t="20873" x="1133475" y="1500188"/>
          <p14:tracePt t="20889" x="1089025" y="1643063"/>
          <p14:tracePt t="20906" x="1071563" y="1839913"/>
          <p14:tracePt t="20923" x="1125538" y="2081213"/>
          <p14:tracePt t="20941" x="1393825" y="2473325"/>
          <p14:tracePt t="20957" x="1652588" y="2687638"/>
          <p14:tracePt t="20972" x="1928813" y="2822575"/>
          <p14:tracePt t="20990" x="2098675" y="2874963"/>
          <p14:tracePt t="21006" x="2214563" y="2874963"/>
          <p14:tracePt t="21023" x="2259013" y="2830513"/>
          <p14:tracePt t="21041" x="2259013" y="2660650"/>
          <p14:tracePt t="21056" x="2205038" y="2536825"/>
          <p14:tracePt t="21072" x="2089150" y="2374900"/>
          <p14:tracePt t="21089" x="1946275" y="2224088"/>
          <p14:tracePt t="21106" x="1785938" y="2116138"/>
          <p14:tracePt t="21123" x="1652588" y="2081213"/>
          <p14:tracePt t="21141" x="1500188" y="2108200"/>
          <p14:tracePt t="21157" x="1438275" y="2179638"/>
          <p14:tracePt t="21173" x="1419225" y="2276475"/>
          <p14:tracePt t="21190" x="1411288" y="2366963"/>
          <p14:tracePt t="21206" x="1419225" y="2411413"/>
          <p14:tracePt t="21223" x="1446213" y="2455863"/>
          <p14:tracePt t="21239" x="1473200" y="2482850"/>
          <p14:tracePt t="21256" x="1509713" y="2500313"/>
          <p14:tracePt t="21273" x="1536700" y="2500313"/>
          <p14:tracePt t="21289" x="1554163" y="2500313"/>
          <p14:tracePt t="21306" x="1571625" y="2500313"/>
          <p14:tracePt t="21322" x="1581150" y="2500313"/>
          <p14:tracePt t="21446" x="1581150" y="2490788"/>
          <p14:tracePt t="21456" x="1571625" y="2482850"/>
          <p14:tracePt t="21463" x="1554163" y="2465388"/>
          <p14:tracePt t="21472" x="1544638" y="2455863"/>
          <p14:tracePt t="21751" x="1536700" y="2446338"/>
          <p14:tracePt t="21768" x="1527175" y="2438400"/>
          <p14:tracePt t="21785" x="1509713" y="2428875"/>
          <p14:tracePt t="21800" x="1500188" y="2419350"/>
          <p14:tracePt t="21821" x="1490663" y="2419350"/>
          <p14:tracePt t="21940" x="1500188" y="2419350"/>
          <p14:tracePt t="21955" x="1509713" y="2428875"/>
          <p14:tracePt t="22252" x="1509713" y="2419350"/>
          <p14:tracePt t="22265" x="1509713" y="2411413"/>
          <p14:tracePt t="22280" x="1509713" y="2393950"/>
          <p14:tracePt t="22295" x="1509713" y="2384425"/>
          <p14:tracePt t="22305" x="1500188" y="2366963"/>
          <p14:tracePt t="22322" x="1490663" y="2347913"/>
          <p14:tracePt t="22338" x="1473200" y="2322513"/>
          <p14:tracePt t="22371" x="1446213" y="2259013"/>
          <p14:tracePt t="22405" x="1419225" y="2214563"/>
          <p14:tracePt t="22438" x="1384300" y="2160588"/>
          <p14:tracePt t="22455" x="1374775" y="2152650"/>
          <p14:tracePt t="22472" x="1366838" y="2143125"/>
          <p14:tracePt t="22488" x="1366838" y="2133600"/>
          <p14:tracePt t="22504" x="1366838" y="2125663"/>
          <p14:tracePt t="22522" x="1357313" y="2116138"/>
          <p14:tracePt t="22538" x="1347788" y="2108200"/>
          <p14:tracePt t="22555" x="1339850" y="2098675"/>
          <p14:tracePt t="22846" x="1339850" y="2089150"/>
          <p14:tracePt t="22858" x="1339850" y="2081213"/>
          <p14:tracePt t="22869" x="1330325" y="2071688"/>
          <p14:tracePt t="22886" x="1330325" y="2062163"/>
          <p14:tracePt t="23018" x="1339850" y="2062163"/>
          <p14:tracePt t="23036" x="1347788" y="2062163"/>
          <p14:tracePt t="23048" x="1357313" y="2062163"/>
          <p14:tracePt t="23071" x="1366838" y="2062163"/>
          <p14:tracePt t="23087" x="1384300" y="2062163"/>
          <p14:tracePt t="23105" x="1393825" y="2062163"/>
          <p14:tracePt t="23121" x="1411288" y="2062163"/>
          <p14:tracePt t="23137" x="1446213" y="2071688"/>
          <p14:tracePt t="23154" x="1473200" y="2098675"/>
          <p14:tracePt t="23171" x="1509713" y="2116138"/>
          <p14:tracePt t="23188" x="1554163" y="2143125"/>
          <p14:tracePt t="23204" x="1581150" y="2170113"/>
          <p14:tracePt t="23221" x="1704975" y="2251075"/>
          <p14:tracePt t="23237" x="1812925" y="2312988"/>
          <p14:tracePt t="23254" x="1911350" y="2330450"/>
          <p14:tracePt t="23271" x="1928813" y="2347913"/>
          <p14:tracePt t="23287" x="1938338" y="2347913"/>
          <p14:tracePt t="23367" x="1928813" y="2347913"/>
          <p14:tracePt t="23374" x="1901825" y="2357438"/>
          <p14:tracePt t="23387" x="1822450" y="2384425"/>
          <p14:tracePt t="23404" x="1741488" y="2393950"/>
          <p14:tracePt t="23420" x="1643063" y="2401888"/>
          <p14:tracePt t="23437" x="1554163" y="2411413"/>
          <p14:tracePt t="23454" x="1473200" y="2411413"/>
          <p14:tracePt t="23471" x="1428750" y="2411413"/>
          <p14:tracePt t="23487" x="1393825" y="2419350"/>
          <p14:tracePt t="23504" x="1357313" y="2419350"/>
          <p14:tracePt t="23521" x="1330325" y="2419350"/>
          <p14:tracePt t="23537" x="1322388" y="2411413"/>
          <p14:tracePt t="23554" x="1303338" y="2401888"/>
          <p14:tracePt t="23570" x="1295400" y="2401888"/>
          <p14:tracePt t="23877" x="1312863" y="2401888"/>
          <p14:tracePt t="23884" x="1322388" y="2411413"/>
          <p14:tracePt t="23892" x="1339850" y="2411413"/>
          <p14:tracePt t="23903" x="1384300" y="2428875"/>
          <p14:tracePt t="23921" x="1482725" y="2465388"/>
          <p14:tracePt t="23937" x="1589088" y="2490788"/>
          <p14:tracePt t="23954" x="1670050" y="2517775"/>
          <p14:tracePt t="23987" x="1724025" y="2517775"/>
          <p14:tracePt t="24021" x="1758950" y="2509838"/>
          <p14:tracePt t="24053" x="1785938" y="2500313"/>
          <p14:tracePt t="24070" x="1803400" y="2500313"/>
          <p14:tracePt t="24087" x="1822450" y="2490788"/>
          <p14:tracePt t="24120" x="1830388" y="2490788"/>
          <p14:tracePt t="24155" x="1847850" y="2490788"/>
          <p14:tracePt t="24162" x="1866900" y="2490788"/>
          <p14:tracePt t="24171" x="1884363" y="2490788"/>
          <p14:tracePt t="24187" x="1911350" y="2500313"/>
          <p14:tracePt t="24203" x="1938338" y="2500313"/>
          <p14:tracePt t="24220" x="1946275" y="2500313"/>
          <p14:tracePt t="24361" x="1946275" y="2490788"/>
          <p14:tracePt t="24375" x="1946275" y="2482850"/>
          <p14:tracePt t="24382" x="1946275" y="2473325"/>
          <p14:tracePt t="24390" x="1946275" y="2465388"/>
          <p14:tracePt t="24403" x="1946275" y="2438400"/>
          <p14:tracePt t="24420" x="1946275" y="2384425"/>
          <p14:tracePt t="24436" x="1946275" y="2322513"/>
          <p14:tracePt t="24454" x="1938338" y="2232025"/>
          <p14:tracePt t="24470" x="1928813" y="2160588"/>
          <p14:tracePt t="24487" x="1911350" y="2071688"/>
          <p14:tracePt t="24503" x="1884363" y="1973263"/>
          <p14:tracePt t="24520" x="1847850" y="1911350"/>
          <p14:tracePt t="24537" x="1812925" y="1830388"/>
          <p14:tracePt t="24553" x="1776413" y="1776413"/>
          <p14:tracePt t="24570" x="1714500" y="1731963"/>
          <p14:tracePt t="24586" x="1643063" y="1704975"/>
          <p14:tracePt t="24603" x="1554163" y="1670050"/>
          <p14:tracePt t="24620" x="1465263" y="1633538"/>
          <p14:tracePt t="24637" x="1366838" y="1616075"/>
          <p14:tracePt t="24653" x="1223963" y="1608138"/>
          <p14:tracePt t="24670" x="1125538" y="1616075"/>
          <p14:tracePt t="24686" x="1027113" y="1652588"/>
          <p14:tracePt t="24703" x="973138" y="1679575"/>
          <p14:tracePt t="24720" x="946150" y="1704975"/>
          <p14:tracePt t="24738" x="901700" y="1768475"/>
          <p14:tracePt t="24754" x="874713" y="1830388"/>
          <p14:tracePt t="24770" x="847725" y="1901825"/>
          <p14:tracePt t="24786" x="839788" y="1990725"/>
          <p14:tracePt t="24803" x="839788" y="2089150"/>
          <p14:tracePt t="24820" x="847725" y="2197100"/>
          <p14:tracePt t="24837" x="893763" y="2357438"/>
          <p14:tracePt t="24854" x="928688" y="2473325"/>
          <p14:tracePt t="24870" x="990600" y="2581275"/>
          <p14:tracePt t="24886" x="1062038" y="2687638"/>
          <p14:tracePt t="24903" x="1152525" y="2786063"/>
          <p14:tracePt t="24920" x="1250950" y="2857500"/>
          <p14:tracePt t="24936" x="1339850" y="2894013"/>
          <p14:tracePt t="24953" x="1490663" y="2911475"/>
          <p14:tracePt t="24970" x="1581150" y="2911475"/>
          <p14:tracePt t="24986" x="1643063" y="2884488"/>
          <p14:tracePt t="25003" x="1660525" y="2857500"/>
          <p14:tracePt t="25020" x="1687513" y="2830513"/>
          <p14:tracePt t="25037" x="1714500" y="2776538"/>
          <p14:tracePt t="25054" x="1751013" y="2633663"/>
          <p14:tracePt t="25071" x="1768475" y="2536825"/>
          <p14:tracePt t="25086" x="1768475" y="2438400"/>
          <p14:tracePt t="25103" x="1768475" y="2339975"/>
          <p14:tracePt t="25120" x="1768475" y="2295525"/>
          <p14:tracePt t="25136" x="1741488" y="2259013"/>
          <p14:tracePt t="25153" x="1724025" y="2232025"/>
          <p14:tracePt t="25169" x="1714500" y="2197100"/>
          <p14:tracePt t="25186" x="1704975" y="2197100"/>
          <p14:tracePt t="25786" x="1704975" y="2187575"/>
          <p14:tracePt t="25794" x="1704975" y="2179638"/>
          <p14:tracePt t="25809" x="1704975" y="2160588"/>
          <p14:tracePt t="25819" x="1704975" y="2152650"/>
          <p14:tracePt t="25836" x="1714500" y="2125663"/>
          <p14:tracePt t="25852" x="1731963" y="2098675"/>
          <p14:tracePt t="25869" x="1758950" y="2081213"/>
          <p14:tracePt t="25902" x="1946275" y="2017713"/>
          <p14:tracePt t="25935" x="2152650" y="1982788"/>
          <p14:tracePt t="25968" x="2322513" y="1990725"/>
          <p14:tracePt t="25986" x="2455863" y="2017713"/>
          <p14:tracePt t="26002" x="2554288" y="2017713"/>
          <p14:tracePt t="26018" x="2660650" y="2017713"/>
          <p14:tracePt t="26035" x="2768600" y="2017713"/>
          <p14:tracePt t="26052" x="2874963" y="1990725"/>
          <p14:tracePt t="26068" x="2965450" y="1973263"/>
          <p14:tracePt t="26085" x="3062288" y="1965325"/>
          <p14:tracePt t="26101" x="3205163" y="1955800"/>
          <p14:tracePt t="26118" x="3313113" y="1955800"/>
          <p14:tracePt t="26135" x="3429000" y="1946275"/>
          <p14:tracePt t="26152" x="3517900" y="1919288"/>
          <p14:tracePt t="26168" x="3571875" y="1901825"/>
          <p14:tracePt t="26185" x="3598863" y="1884363"/>
          <p14:tracePt t="26202" x="3616325" y="1866900"/>
          <p14:tracePt t="26218" x="3633788" y="1839913"/>
          <p14:tracePt t="26235" x="3633788" y="1830388"/>
          <p14:tracePt t="26251" x="3633788" y="1812925"/>
          <p14:tracePt t="26269" x="3633788" y="1795463"/>
          <p14:tracePt t="26285" x="3616325" y="1776413"/>
          <p14:tracePt t="26302" x="3589338" y="1758950"/>
          <p14:tracePt t="26320" x="3509963" y="1724025"/>
          <p14:tracePt t="26335" x="3394075" y="1687513"/>
          <p14:tracePt t="26351" x="3268663" y="1652588"/>
          <p14:tracePt t="26368" x="3187700" y="1625600"/>
          <p14:tracePt t="26385" x="3170238" y="1616075"/>
          <p14:tracePt t="26485" x="3170238" y="1608138"/>
          <p14:tracePt t="26550" x="3179763" y="1608138"/>
          <p14:tracePt t="26557" x="3187700" y="1608138"/>
          <p14:tracePt t="26568" x="3205163" y="1616075"/>
          <p14:tracePt t="26585" x="3224213" y="1625600"/>
          <p14:tracePt t="26602" x="3259138" y="1633538"/>
          <p14:tracePt t="26679" x="3268663" y="1633538"/>
          <p14:tracePt t="28058" x="3259138" y="1633538"/>
          <p14:tracePt t="28328" x="3259138" y="1643063"/>
          <p14:tracePt t="28344" x="3259138" y="1652588"/>
          <p14:tracePt t="28362" x="3259138" y="1660525"/>
          <p14:tracePt t="28366" x="3259138" y="1670050"/>
          <p14:tracePt t="28391" x="3259138" y="1679575"/>
          <p14:tracePt t="28400" x="3268663" y="1679575"/>
          <p14:tracePt t="28482" x="3259138" y="1679575"/>
          <p14:tracePt t="28489" x="3251200" y="1679575"/>
          <p14:tracePt t="28500" x="3232150" y="1679575"/>
          <p14:tracePt t="28517" x="3179763" y="1697038"/>
          <p14:tracePt t="28533" x="3089275" y="1704975"/>
          <p14:tracePt t="28550" x="3000375" y="1714500"/>
          <p14:tracePt t="28567" x="2901950" y="1714500"/>
          <p14:tracePt t="28583" x="2847975" y="1714500"/>
          <p14:tracePt t="28600" x="2776538" y="1714500"/>
          <p14:tracePt t="28617" x="2687638" y="1714500"/>
          <p14:tracePt t="28633" x="2581275" y="1714500"/>
          <p14:tracePt t="28650" x="2465388" y="1714500"/>
          <p14:tracePt t="28668" x="2268538" y="1679575"/>
          <p14:tracePt t="28683" x="2143125" y="1670050"/>
          <p14:tracePt t="28699" x="2036763" y="1660525"/>
          <p14:tracePt t="28716" x="1946275" y="1660525"/>
          <p14:tracePt t="28733" x="1901825" y="1660525"/>
          <p14:tracePt t="28749" x="1874838" y="1670050"/>
          <p14:tracePt t="28767" x="1839913" y="1679575"/>
          <p14:tracePt t="28783" x="1812925" y="1679575"/>
          <p14:tracePt t="28799" x="1758950" y="1687513"/>
          <p14:tracePt t="28816" x="1697038" y="1687513"/>
          <p14:tracePt t="28833" x="1625600" y="1687513"/>
          <p14:tracePt t="28849" x="1562100" y="1687513"/>
          <p14:tracePt t="28866" x="1517650" y="1697038"/>
          <p14:tracePt t="28883" x="1473200" y="1724025"/>
          <p14:tracePt t="28899" x="1455738" y="1731963"/>
          <p14:tracePt t="28916" x="1446213" y="1741488"/>
          <p14:tracePt t="28933" x="1428750" y="1758950"/>
          <p14:tracePt t="28949" x="1411288" y="1776413"/>
          <p14:tracePt t="28966" x="1401763" y="1785938"/>
          <p14:tracePt t="28983" x="1384300" y="1803400"/>
          <p14:tracePt t="28999" x="1366838" y="1839913"/>
          <p14:tracePt t="29016" x="1339850" y="1866900"/>
          <p14:tracePt t="29033" x="1312863" y="1893888"/>
          <p14:tracePt t="29050" x="1295400" y="1911350"/>
          <p14:tracePt t="29066" x="1285875" y="1919288"/>
          <p14:tracePt t="29385" x="1295400" y="1919288"/>
          <p14:tracePt t="29392" x="1303338" y="1919288"/>
          <p14:tracePt t="29400" x="1312863" y="1919288"/>
          <p14:tracePt t="29416" x="1366838" y="1911350"/>
          <p14:tracePt t="29432" x="1465263" y="1911350"/>
          <p14:tracePt t="29449" x="1571625" y="1911350"/>
          <p14:tracePt t="29466" x="1625600" y="1919288"/>
          <p14:tracePt t="29483" x="1652588" y="1919288"/>
          <p14:tracePt t="29570" x="1660525" y="1919288"/>
          <p14:tracePt t="29651" x="1660525" y="1928813"/>
          <p14:tracePt t="29662" x="1670050" y="1928813"/>
          <p14:tracePt t="29670" x="1679575" y="1938338"/>
          <p14:tracePt t="29682" x="1697038" y="1955800"/>
          <p14:tracePt t="29699" x="1768475" y="1990725"/>
          <p14:tracePt t="29715" x="1857375" y="2027238"/>
          <p14:tracePt t="29732" x="1965325" y="2054225"/>
          <p14:tracePt t="29749" x="2044700" y="2081213"/>
          <p14:tracePt t="29765" x="2071688" y="2081213"/>
          <p14:tracePt t="29770" x="2081213" y="2081213"/>
          <p14:tracePt t="29899" x="2071688" y="2081213"/>
          <p14:tracePt t="29907" x="2062163" y="2071688"/>
          <p14:tracePt t="29915" x="2054225" y="2071688"/>
          <p14:tracePt t="29932" x="2000250" y="2054225"/>
          <p14:tracePt t="29949" x="1893888" y="2017713"/>
          <p14:tracePt t="29965" x="1795463" y="1982788"/>
          <p14:tracePt t="29982" x="1625600" y="1938338"/>
          <p14:tracePt t="29999" x="1571625" y="1919288"/>
          <p14:tracePt t="30015" x="1544638" y="1911350"/>
          <p14:tracePt t="30032" x="1536700" y="1911350"/>
          <p14:tracePt t="30068" x="1527175" y="1911350"/>
          <p14:tracePt t="30088" x="1509713" y="1911350"/>
          <p14:tracePt t="30102" x="1500188" y="1911350"/>
          <p14:tracePt t="30115" x="1482725" y="1901825"/>
          <p14:tracePt t="30132" x="1465263" y="1893888"/>
          <p14:tracePt t="30150" x="1438275" y="1893888"/>
          <p14:tracePt t="30182" x="1428750" y="1893888"/>
          <p14:tracePt t="30350" x="1428750" y="1901825"/>
          <p14:tracePt t="30359" x="1428750" y="1911350"/>
          <p14:tracePt t="30366" x="1428750" y="1928813"/>
          <p14:tracePt t="30381" x="1428750" y="1946275"/>
          <p14:tracePt t="30398" x="1428750" y="1973263"/>
          <p14:tracePt t="30415" x="1428750" y="2009775"/>
          <p14:tracePt t="30431" x="1419225" y="2062163"/>
          <p14:tracePt t="30448" x="1411288" y="2152650"/>
          <p14:tracePt t="30465" x="1393825" y="2286000"/>
          <p14:tracePt t="30481" x="1393825" y="2374900"/>
          <p14:tracePt t="30498" x="1393825" y="2446338"/>
          <p14:tracePt t="30515" x="1393825" y="2500313"/>
          <p14:tracePt t="30531" x="1393825" y="2536825"/>
          <p14:tracePt t="30548" x="1393825" y="2554288"/>
          <p14:tracePt t="30565" x="1401763" y="2554288"/>
          <p14:tracePt t="30847" x="1401763" y="2536825"/>
          <p14:tracePt t="30852" x="1401763" y="2527300"/>
          <p14:tracePt t="30865" x="1401763" y="2517775"/>
          <p14:tracePt t="30881" x="1401763" y="2490788"/>
          <p14:tracePt t="30898" x="1401763" y="2473325"/>
          <p14:tracePt t="30914" x="1401763" y="2446338"/>
          <p14:tracePt t="30931" x="1401763" y="2428875"/>
          <p14:tracePt t="30948" x="1401763" y="2411413"/>
          <p14:tracePt t="30965" x="1401763" y="2401888"/>
          <p14:tracePt t="30981" x="1401763" y="2393950"/>
          <p14:tracePt t="30998" x="1401763" y="2384425"/>
          <p14:tracePt t="31031" x="1401763" y="2366963"/>
          <p14:tracePt t="31048" x="1401763" y="2357438"/>
          <p14:tracePt t="31064" x="1401763" y="2339975"/>
          <p14:tracePt t="31081" x="1401763" y="2322513"/>
          <p14:tracePt t="31098" x="1401763" y="2295525"/>
          <p14:tracePt t="31115" x="1374775" y="2259013"/>
          <p14:tracePt t="31131" x="1357313" y="2232025"/>
          <p14:tracePt t="31149" x="1347788" y="2214563"/>
          <p14:tracePt t="31164" x="1339850" y="2197100"/>
          <p14:tracePt t="31181" x="1322388" y="2187575"/>
          <p14:tracePt t="31198" x="1322388" y="2170113"/>
          <p14:tracePt t="31231" x="1312863" y="2170113"/>
          <p14:tracePt t="31394" x="1322388" y="2170113"/>
          <p14:tracePt t="31402" x="1330325" y="2160588"/>
          <p14:tracePt t="31418" x="1339850" y="2152650"/>
          <p14:tracePt t="31432" x="1357313" y="2133600"/>
          <p14:tracePt t="31448" x="1419225" y="2116138"/>
          <p14:tracePt t="31464" x="1517650" y="2098675"/>
          <p14:tracePt t="31480" x="1652588" y="2089150"/>
          <p14:tracePt t="31497" x="1785938" y="2081213"/>
          <p14:tracePt t="31514" x="1938338" y="2054225"/>
          <p14:tracePt t="31530" x="2116138" y="2017713"/>
          <p14:tracePt t="31548" x="2357438" y="1973263"/>
          <p14:tracePt t="31565" x="2500313" y="1946275"/>
          <p14:tracePt t="31580" x="2616200" y="1928813"/>
          <p14:tracePt t="31597" x="2714625" y="1911350"/>
          <p14:tracePt t="31614" x="2786063" y="1893888"/>
          <p14:tracePt t="31630" x="2840038" y="1866900"/>
          <p14:tracePt t="31647" x="2901950" y="1830388"/>
          <p14:tracePt t="31665" x="2973388" y="1795463"/>
          <p14:tracePt t="31680" x="3017838" y="1768475"/>
          <p14:tracePt t="31697" x="3044825" y="1751013"/>
          <p14:tracePt t="31714" x="3071813" y="1724025"/>
          <p14:tracePt t="31730" x="3098800" y="1714500"/>
          <p14:tracePt t="31747" x="3125788" y="1687513"/>
          <p14:tracePt t="31764" x="3160713" y="1679575"/>
          <p14:tracePt t="31780" x="3205163" y="1633538"/>
          <p14:tracePt t="31797" x="3241675" y="1608138"/>
          <p14:tracePt t="31814" x="3268663" y="1589088"/>
          <p14:tracePt t="31831" x="3295650" y="1571625"/>
          <p14:tracePt t="31847" x="3322638" y="1562100"/>
          <p14:tracePt t="31864" x="3357563" y="1554163"/>
          <p14:tracePt t="31880" x="3402013" y="1554163"/>
          <p14:tracePt t="31897" x="3446463" y="1562100"/>
          <p14:tracePt t="31914" x="3482975" y="1571625"/>
          <p14:tracePt t="31930" x="3509963" y="1589088"/>
          <p14:tracePt t="31947" x="3536950" y="1616075"/>
          <p14:tracePt t="31964" x="3589338" y="1633538"/>
          <p14:tracePt t="31980" x="3625850" y="1660525"/>
          <p14:tracePt t="31998" x="3670300" y="1679575"/>
          <p14:tracePt t="32013" x="3697288" y="1687513"/>
          <p14:tracePt t="32030" x="3714750" y="1687513"/>
          <p14:tracePt t="32047" x="3741738" y="1697038"/>
          <p14:tracePt t="32064" x="3768725" y="1697038"/>
          <p14:tracePt t="32080" x="3776663" y="1697038"/>
          <p14:tracePt t="32098" x="3813175" y="1687513"/>
          <p14:tracePt t="32113" x="3822700" y="1679575"/>
          <p14:tracePt t="32130" x="3840163" y="1670050"/>
          <p14:tracePt t="32147" x="3867150" y="1660525"/>
          <p14:tracePt t="32164" x="3894138" y="1643063"/>
          <p14:tracePt t="32180" x="3919538" y="1625600"/>
          <p14:tracePt t="32198" x="3946525" y="1608138"/>
          <p14:tracePt t="32232" x="3946525" y="1598613"/>
          <p14:tracePt t="32270" x="3956050" y="1598613"/>
          <p14:tracePt t="32281" x="3965575" y="1589088"/>
          <p14:tracePt t="32303" x="3973513" y="1589088"/>
          <p14:tracePt t="32311" x="3973513" y="1581150"/>
          <p14:tracePt t="32339" x="3973513" y="1571625"/>
          <p14:tracePt t="32347" x="3983038" y="1571625"/>
          <p14:tracePt t="32352" x="3983038" y="1562100"/>
          <p14:tracePt t="32380" x="3983038" y="1554163"/>
          <p14:tracePt t="32679" x="3990975" y="1562100"/>
          <p14:tracePt t="32687" x="3990975" y="1581150"/>
          <p14:tracePt t="32696" x="4000500" y="1589088"/>
          <p14:tracePt t="32713" x="4000500" y="1616075"/>
          <p14:tracePt t="32730" x="4000500" y="1652588"/>
          <p14:tracePt t="32747" x="4000500" y="1687513"/>
          <p14:tracePt t="32763" x="4000500" y="1731963"/>
          <p14:tracePt t="32796" x="3990975" y="1776413"/>
          <p14:tracePt t="32830" x="3990975" y="1822450"/>
          <p14:tracePt t="32864" x="3983038" y="1874838"/>
          <p14:tracePt t="32880" x="3983038" y="1911350"/>
          <p14:tracePt t="32896" x="3983038" y="1928813"/>
          <p14:tracePt t="32913" x="3983038" y="1938338"/>
          <p14:tracePt t="32954" x="3983038" y="1946275"/>
          <p14:tracePt t="33243" x="3990975" y="1928813"/>
          <p14:tracePt t="33251" x="4017963" y="1901825"/>
          <p14:tracePt t="33262" x="4044950" y="1866900"/>
          <p14:tracePt t="33280" x="4205288" y="1731963"/>
          <p14:tracePt t="33296" x="4259263" y="1697038"/>
          <p14:tracePt t="33313" x="4429125" y="1643063"/>
          <p14:tracePt t="33329" x="4500563" y="1625600"/>
          <p14:tracePt t="33346" x="4527550" y="1616075"/>
          <p14:tracePt t="33363" x="4537075" y="1616075"/>
          <p14:tracePt t="33379" x="4545013" y="1616075"/>
          <p14:tracePt t="33398" x="4572000" y="1598613"/>
          <p14:tracePt t="33414" x="4581525" y="1598613"/>
          <p14:tracePt t="33429" x="4589463" y="1598613"/>
          <p14:tracePt t="33483" x="4598988" y="1589088"/>
          <p14:tracePt t="33491" x="4616450" y="1581150"/>
          <p14:tracePt t="33499" x="4625975" y="1581150"/>
          <p14:tracePt t="33512" x="4643438" y="1571625"/>
          <p14:tracePt t="33529" x="4652963" y="1571625"/>
          <p14:tracePt t="33567" x="4652963" y="1562100"/>
          <p14:tracePt t="33603" x="4652963" y="1554163"/>
          <p14:tracePt t="33683" x="4643438" y="1562100"/>
          <p14:tracePt t="33691" x="4633913" y="1571625"/>
          <p14:tracePt t="33699" x="4625975" y="1581150"/>
          <p14:tracePt t="33712" x="4625975" y="1598613"/>
          <p14:tracePt t="33729" x="4616450" y="1608138"/>
          <p14:tracePt t="33746" x="4616450" y="1633538"/>
          <p14:tracePt t="33762" x="4616450" y="1652588"/>
          <p14:tracePt t="33779" x="4608513" y="1670050"/>
          <p14:tracePt t="33782" x="4598988" y="1679575"/>
          <p14:tracePt t="33795" x="4598988" y="1704975"/>
          <p14:tracePt t="33812" x="4598988" y="1724025"/>
          <p14:tracePt t="33829" x="4598988" y="1751013"/>
          <p14:tracePt t="33846" x="4598988" y="1768475"/>
          <p14:tracePt t="33862" x="4598988" y="1795463"/>
          <p14:tracePt t="33879" x="4589463" y="1812925"/>
          <p14:tracePt t="33896" x="4589463" y="1847850"/>
          <p14:tracePt t="33912" x="4589463" y="1884363"/>
          <p14:tracePt t="33928" x="4581525" y="1901825"/>
          <p14:tracePt t="33945" x="4581525" y="1928813"/>
          <p14:tracePt t="33962" x="4581525" y="1955800"/>
          <p14:tracePt t="33979" x="4581525" y="1965325"/>
          <p14:tracePt t="34393" x="4589463" y="1965325"/>
          <p14:tracePt t="34399" x="4598988" y="1965325"/>
          <p14:tracePt t="34412" x="4616450" y="1955800"/>
          <p14:tracePt t="34429" x="4652963" y="1928813"/>
          <p14:tracePt t="34445" x="4759325" y="1884363"/>
          <p14:tracePt t="34461" x="4803775" y="1847850"/>
          <p14:tracePt t="34478" x="4830763" y="1830388"/>
          <p14:tracePt t="34495" x="4857750" y="1803400"/>
          <p14:tracePt t="34529" x="4857750" y="1751013"/>
          <p14:tracePt t="34561" x="4803775" y="1571625"/>
          <p14:tracePt t="34595" x="4732338" y="1446213"/>
          <p14:tracePt t="34611" x="4670425" y="1393825"/>
          <p14:tracePt t="34628" x="4562475" y="1339850"/>
          <p14:tracePt t="34645" x="4446588" y="1276350"/>
          <p14:tracePt t="34661" x="4224338" y="1214438"/>
          <p14:tracePt t="34678" x="4081463" y="1169988"/>
          <p14:tracePt t="34695" x="3929063" y="1133475"/>
          <p14:tracePt t="34711" x="3776663" y="1098550"/>
          <p14:tracePt t="34728" x="3660775" y="1089025"/>
          <p14:tracePt t="34745" x="3562350" y="1081088"/>
          <p14:tracePt t="34761" x="3465513" y="1081088"/>
          <p14:tracePt t="34778" x="3313113" y="1125538"/>
          <p14:tracePt t="34794" x="3205163" y="1160463"/>
          <p14:tracePt t="34811" x="3098800" y="1214438"/>
          <p14:tracePt t="34828" x="3000375" y="1285875"/>
          <p14:tracePt t="34845" x="2955925" y="1357313"/>
          <p14:tracePt t="34861" x="2919413" y="1438275"/>
          <p14:tracePt t="34879" x="2938463" y="1608138"/>
          <p14:tracePt t="34894" x="3017838" y="1758950"/>
          <p14:tracePt t="34911" x="3116263" y="1901825"/>
          <p14:tracePt t="34928" x="3259138" y="2027238"/>
          <p14:tracePt t="34945" x="3473450" y="2143125"/>
          <p14:tracePt t="34961" x="3741738" y="2214563"/>
          <p14:tracePt t="34979" x="4224338" y="2286000"/>
          <p14:tracePt t="34995" x="4491038" y="2286000"/>
          <p14:tracePt t="35011" x="4643438" y="2241550"/>
          <p14:tracePt t="35028" x="4724400" y="2205038"/>
          <p14:tracePt t="35044" x="4741863" y="2170113"/>
          <p14:tracePt t="35061" x="4741863" y="2125663"/>
          <p14:tracePt t="35079" x="4724400" y="2044700"/>
          <p14:tracePt t="35095" x="4705350" y="2009775"/>
          <p14:tracePt t="35112" x="4697413" y="1955800"/>
          <p14:tracePt t="35127" x="4687888" y="1946275"/>
          <p14:tracePt t="35144" x="4670425" y="1919288"/>
          <p14:tracePt t="35161" x="4660900" y="1901825"/>
          <p14:tracePt t="35178" x="4652963" y="1874838"/>
          <p14:tracePt t="35195" x="4633913" y="1839913"/>
          <p14:tracePt t="35211" x="4625975" y="1803400"/>
          <p14:tracePt t="35228" x="4625975" y="1776413"/>
          <p14:tracePt t="35244" x="4616450" y="1758950"/>
          <p14:tracePt t="35261" x="4616450" y="1751013"/>
          <p14:tracePt t="35277" x="4616450" y="1731963"/>
          <p14:tracePt t="35294" x="4608513" y="1731963"/>
          <p14:tracePt t="35702" x="4608513" y="1724025"/>
          <p14:tracePt t="35714" x="4616450" y="1714500"/>
          <p14:tracePt t="35724" x="4625975" y="1704975"/>
          <p14:tracePt t="35729" x="4652963" y="1687513"/>
          <p14:tracePt t="35745" x="4697413" y="1670050"/>
          <p14:tracePt t="35760" x="4848225" y="1616075"/>
          <p14:tracePt t="35778" x="4965700" y="1581150"/>
          <p14:tracePt t="35794" x="5045075" y="1562100"/>
          <p14:tracePt t="35810" x="5089525" y="1554163"/>
          <p14:tracePt t="35827" x="5133975" y="1536700"/>
          <p14:tracePt t="35844" x="5170488" y="1517650"/>
          <p14:tracePt t="35862" x="5276850" y="1490663"/>
          <p14:tracePt t="35877" x="5402263" y="1455738"/>
          <p14:tracePt t="35894" x="5581650" y="1446213"/>
          <p14:tracePt t="35910" x="5803900" y="1428750"/>
          <p14:tracePt t="35927" x="6018213" y="1393825"/>
          <p14:tracePt t="35945" x="6188075" y="1366838"/>
          <p14:tracePt t="35962" x="6367463" y="1339850"/>
          <p14:tracePt t="35978" x="6438900" y="1330325"/>
          <p14:tracePt t="35994" x="6510338" y="1303338"/>
          <p14:tracePt t="36010" x="6554788" y="1276350"/>
          <p14:tracePt t="36027" x="6581775" y="1258888"/>
          <p14:tracePt t="36044" x="6608763" y="1241425"/>
          <p14:tracePt t="36061" x="6634163" y="1223963"/>
          <p14:tracePt t="36079" x="6643688" y="1214438"/>
          <p14:tracePt t="36093" x="6653213" y="1196975"/>
          <p14:tracePt t="36110" x="6653213" y="1179513"/>
          <p14:tracePt t="36128" x="6653213" y="1169988"/>
          <p14:tracePt t="36143" x="6653213" y="1160463"/>
          <p14:tracePt t="36341" x="6653213" y="1152525"/>
          <p14:tracePt t="36390" x="6653213" y="1143000"/>
          <p14:tracePt t="36859" x="6653213" y="1133475"/>
          <p14:tracePt t="36866" x="6653213" y="1125538"/>
          <p14:tracePt t="36876" x="6643688" y="1125538"/>
          <p14:tracePt t="36893" x="6643688" y="1108075"/>
          <p14:tracePt t="36910" x="6643688" y="1098550"/>
          <p14:tracePt t="36927" x="6643688" y="1081088"/>
          <p14:tracePt t="36944" x="6643688" y="1062038"/>
          <p14:tracePt t="36977" x="6643688" y="1044575"/>
          <p14:tracePt t="37010" x="6653213" y="1036638"/>
          <p14:tracePt t="37044" x="6653213" y="1027113"/>
          <p14:tracePt t="37059" x="6661150" y="1017588"/>
          <p14:tracePt t="37078" x="6661150" y="1009650"/>
          <p14:tracePt t="37094" x="6670675" y="990600"/>
          <p14:tracePt t="37110" x="6670675" y="982663"/>
          <p14:tracePt t="37126" x="6670675" y="973138"/>
          <p14:tracePt t="37143" x="6670675" y="965200"/>
          <p14:tracePt t="37160" x="6680200" y="965200"/>
          <p14:tracePt t="37196" x="6680200" y="955675"/>
          <p14:tracePt t="37214" x="6688138" y="946150"/>
          <p14:tracePt t="37261" x="6688138" y="938213"/>
          <p14:tracePt t="37389" x="6688138" y="928688"/>
          <p14:tracePt t="37478" x="6697663" y="928688"/>
          <p14:tracePt t="37499" x="6705600" y="928688"/>
          <p14:tracePt t="37521" x="6715125" y="928688"/>
          <p14:tracePt t="37546" x="6724650" y="928688"/>
          <p14:tracePt t="37837" x="6724650" y="919163"/>
          <p14:tracePt t="37893" x="6715125" y="919163"/>
          <p14:tracePt t="37898" x="6705600" y="928688"/>
          <p14:tracePt t="37909" x="6688138" y="946150"/>
          <p14:tracePt t="37926" x="6670675" y="965200"/>
          <p14:tracePt t="37942" x="6634163" y="990600"/>
          <p14:tracePt t="37960" x="6483350" y="1027113"/>
          <p14:tracePt t="37976" x="6411913" y="1044575"/>
          <p14:tracePt t="37992" x="6116638" y="1089025"/>
          <p14:tracePt t="38009" x="5884863" y="1116013"/>
          <p14:tracePt t="38042" x="5394325" y="1179513"/>
          <p14:tracePt t="38076" x="4724400" y="1160463"/>
          <p14:tracePt t="38109" x="4375150" y="1133475"/>
          <p14:tracePt t="38125" x="4241800" y="1133475"/>
          <p14:tracePt t="38142" x="4116388" y="1116013"/>
          <p14:tracePt t="38158" x="3983038" y="1098550"/>
          <p14:tracePt t="38175" x="3848100" y="1098550"/>
          <p14:tracePt t="38192" x="3687763" y="1125538"/>
          <p14:tracePt t="38209" x="3598863" y="1152525"/>
          <p14:tracePt t="38225" x="3527425" y="1179513"/>
          <p14:tracePt t="38242" x="3465513" y="1214438"/>
          <p14:tracePt t="38259" x="3429000" y="1241425"/>
          <p14:tracePt t="38275" x="3402013" y="1258888"/>
          <p14:tracePt t="38292" x="3367088" y="1303338"/>
          <p14:tracePt t="38295" x="3348038" y="1312863"/>
          <p14:tracePt t="38309" x="3295650" y="1347788"/>
          <p14:tracePt t="38325" x="3251200" y="1384300"/>
          <p14:tracePt t="38342" x="3205163" y="1411288"/>
          <p14:tracePt t="38358" x="3187700" y="1428750"/>
          <p14:tracePt t="38375" x="3160713" y="1455738"/>
          <p14:tracePt t="38392" x="3108325" y="1482725"/>
          <p14:tracePt t="38409" x="3054350" y="1509713"/>
          <p14:tracePt t="38425" x="2990850" y="1536700"/>
          <p14:tracePt t="38442" x="2973388" y="1544638"/>
          <p14:tracePt t="38475" x="2973388" y="1554163"/>
          <p14:tracePt t="38498" x="2973388" y="1562100"/>
          <p14:tracePt t="38521" x="2982913" y="1571625"/>
          <p14:tracePt t="38526" x="2990850" y="1571625"/>
          <p14:tracePt t="38541" x="3044825" y="1598613"/>
          <p14:tracePt t="38558" x="3143250" y="1633538"/>
          <p14:tracePt t="38575" x="3276600" y="1670050"/>
          <p14:tracePt t="38592" x="3429000" y="1714500"/>
          <p14:tracePt t="38608" x="3581400" y="1751013"/>
          <p14:tracePt t="38625" x="3786188" y="1803400"/>
          <p14:tracePt t="38642" x="3919538" y="1839913"/>
          <p14:tracePt t="38658" x="4062413" y="1874838"/>
          <p14:tracePt t="38675" x="4205288" y="1893888"/>
          <p14:tracePt t="38692" x="4367213" y="1893888"/>
          <p14:tracePt t="38708" x="4500563" y="1857375"/>
          <p14:tracePt t="38725" x="4616450" y="1822450"/>
          <p14:tracePt t="38742" x="4697413" y="1768475"/>
          <p14:tracePt t="38758" x="4705350" y="1731963"/>
          <p14:tracePt t="38775" x="4697413" y="1687513"/>
          <p14:tracePt t="38791" x="4660900" y="1625600"/>
          <p14:tracePt t="38808" x="4589463" y="1562100"/>
          <p14:tracePt t="38825" x="4483100" y="1517650"/>
          <p14:tracePt t="38842" x="4241800" y="1455738"/>
          <p14:tracePt t="38858" x="4027488" y="1428750"/>
          <p14:tracePt t="38875" x="3786188" y="1393825"/>
          <p14:tracePt t="38891" x="3589338" y="1347788"/>
          <p14:tracePt t="38908" x="3419475" y="1330325"/>
          <p14:tracePt t="38925" x="3313113" y="1330325"/>
          <p14:tracePt t="38942" x="3251200" y="1330325"/>
          <p14:tracePt t="38958" x="3232150" y="1357313"/>
          <p14:tracePt t="38974" x="3205163" y="1384300"/>
          <p14:tracePt t="38991" x="3179763" y="1428750"/>
          <p14:tracePt t="39008" x="3170238" y="1517650"/>
          <p14:tracePt t="39025" x="3170238" y="1616075"/>
          <p14:tracePt t="39041" x="3197225" y="1741488"/>
          <p14:tracePt t="39058" x="3375025" y="1965325"/>
          <p14:tracePt t="39075" x="3536950" y="2089150"/>
          <p14:tracePt t="39091" x="3705225" y="2187575"/>
          <p14:tracePt t="39108" x="3938588" y="2259013"/>
          <p14:tracePt t="39125" x="4179888" y="2295525"/>
          <p14:tracePt t="39141" x="4419600" y="2322513"/>
          <p14:tracePt t="39158" x="4643438" y="2339975"/>
          <p14:tracePt t="39175" x="4894263" y="2339975"/>
          <p14:tracePt t="39191" x="5010150" y="2303463"/>
          <p14:tracePt t="39208" x="5099050" y="2259013"/>
          <p14:tracePt t="39225" x="5143500" y="2214563"/>
          <p14:tracePt t="39241" x="5180013" y="2143125"/>
          <p14:tracePt t="39258" x="5205413" y="2062163"/>
          <p14:tracePt t="39274" x="5259388" y="1911350"/>
          <p14:tracePt t="39291" x="5286375" y="1812925"/>
          <p14:tracePt t="39307" x="5286375" y="1724025"/>
          <p14:tracePt t="39324" x="5259388" y="1608138"/>
          <p14:tracePt t="39341" x="5214938" y="1509713"/>
          <p14:tracePt t="39357" x="5126038" y="1393825"/>
          <p14:tracePt t="39374" x="5018088" y="1285875"/>
          <p14:tracePt t="39391" x="4830763" y="1125538"/>
          <p14:tracePt t="39408" x="4697413" y="1062038"/>
          <p14:tracePt t="39424" x="4581525" y="1027113"/>
          <p14:tracePt t="39441" x="4473575" y="1017588"/>
          <p14:tracePt t="39457" x="4367213" y="1009650"/>
          <p14:tracePt t="39474" x="4259263" y="1054100"/>
          <p14:tracePt t="39492" x="4152900" y="1116013"/>
          <p14:tracePt t="39508" x="4017963" y="1250950"/>
          <p14:tracePt t="39524" x="3938588" y="1339850"/>
          <p14:tracePt t="39541" x="3894138" y="1419225"/>
          <p14:tracePt t="39557" x="3857625" y="1517650"/>
          <p14:tracePt t="39574" x="3840163" y="1625600"/>
          <p14:tracePt t="39591" x="3840163" y="1724025"/>
          <p14:tracePt t="39608" x="3902075" y="1884363"/>
          <p14:tracePt t="39624" x="3983038" y="2027238"/>
          <p14:tracePt t="39641" x="4108450" y="2187575"/>
          <p14:tracePt t="39657" x="4276725" y="2303463"/>
          <p14:tracePt t="39674" x="4446588" y="2339975"/>
          <p14:tracePt t="39691" x="4589463" y="2347913"/>
          <p14:tracePt t="39708" x="4714875" y="2295525"/>
          <p14:tracePt t="39725" x="4741863" y="2224088"/>
          <p14:tracePt t="39741" x="4732338" y="2133600"/>
          <p14:tracePt t="39757" x="4687888" y="2044700"/>
          <p14:tracePt t="39774" x="4652963" y="1990725"/>
          <p14:tracePt t="39791" x="4633913" y="1965325"/>
          <p14:tracePt t="39793" x="4608513" y="1955800"/>
          <p14:tracePt t="39807" x="4589463" y="1938338"/>
          <p14:tracePt t="39824" x="4527550" y="1928813"/>
          <p14:tracePt t="39840" x="4473575" y="1928813"/>
          <p14:tracePt t="39857" x="4438650" y="1928813"/>
          <p14:tracePt t="39874" x="4394200" y="1928813"/>
          <p14:tracePt t="39891" x="4330700" y="1955800"/>
          <p14:tracePt t="39907" x="4214813" y="1973263"/>
          <p14:tracePt t="39924" x="3938588" y="1955800"/>
          <p14:tracePt t="39940" x="3562350" y="1911350"/>
          <p14:tracePt t="39957" x="3044825" y="1822450"/>
          <p14:tracePt t="39974" x="2562225" y="1751013"/>
          <p14:tracePt t="39991" x="2197100" y="1704975"/>
          <p14:tracePt t="40007" x="1893888" y="1660525"/>
          <p14:tracePt t="40024" x="1608138" y="1598613"/>
          <p14:tracePt t="40041" x="1490663" y="1562100"/>
          <p14:tracePt t="40057" x="1446213" y="1544638"/>
          <p14:tracePt t="40074" x="1428750" y="1536700"/>
          <p14:tracePt t="40090" x="1419225" y="1536700"/>
          <p14:tracePt t="40107" x="1401763" y="1536700"/>
          <p14:tracePt t="40124" x="1393825" y="1527175"/>
          <p14:tracePt t="40157" x="1384300" y="1527175"/>
          <p14:tracePt t="40266" x="1374775" y="1527175"/>
          <p14:tracePt t="40279" x="1366838" y="1527175"/>
          <p14:tracePt t="40287" x="1339850" y="1517650"/>
          <p14:tracePt t="40293" x="1312863" y="1517650"/>
          <p14:tracePt t="40307" x="1276350" y="1509713"/>
          <p14:tracePt t="40324" x="1133475" y="1500188"/>
          <p14:tracePt t="40340" x="1000125" y="1500188"/>
          <p14:tracePt t="40357" x="893763" y="1500188"/>
          <p14:tracePt t="40373" x="812800" y="1517650"/>
          <p14:tracePt t="40390" x="776288" y="1544638"/>
          <p14:tracePt t="40407" x="750888" y="1616075"/>
          <p14:tracePt t="40423" x="704850" y="1758950"/>
          <p14:tracePt t="40440" x="687388" y="1857375"/>
          <p14:tracePt t="40456" x="687388" y="1946275"/>
          <p14:tracePt t="40473" x="687388" y="2044700"/>
          <p14:tracePt t="40490" x="704850" y="2116138"/>
          <p14:tracePt t="40507" x="714375" y="2170113"/>
          <p14:tracePt t="40523" x="741363" y="2214563"/>
          <p14:tracePt t="40541" x="776288" y="2286000"/>
          <p14:tracePt t="40556" x="822325" y="2366963"/>
          <p14:tracePt t="40573" x="884238" y="2446338"/>
          <p14:tracePt t="40590" x="982663" y="2536825"/>
          <p14:tracePt t="40606" x="1125538" y="2633663"/>
          <p14:tracePt t="40623" x="1285875" y="2732088"/>
          <p14:tracePt t="40641" x="1509713" y="2813050"/>
          <p14:tracePt t="40657" x="1670050" y="2847975"/>
          <p14:tracePt t="40673" x="1785938" y="2867025"/>
          <p14:tracePt t="40690" x="1884363" y="2857500"/>
          <p14:tracePt t="40707" x="1973263" y="2830513"/>
          <p14:tracePt t="40723" x="2000250" y="2795588"/>
          <p14:tracePt t="40741" x="2044700" y="2679700"/>
          <p14:tracePt t="40757" x="2062163" y="2581275"/>
          <p14:tracePt t="40773" x="2071688" y="2482850"/>
          <p14:tracePt t="40790" x="2071688" y="2384425"/>
          <p14:tracePt t="40806" x="2071688" y="2286000"/>
          <p14:tracePt t="40823" x="2036763" y="2179638"/>
          <p14:tracePt t="40841" x="1982788" y="2044700"/>
          <p14:tracePt t="40857" x="1946275" y="1973263"/>
          <p14:tracePt t="40873" x="1866900" y="1911350"/>
          <p14:tracePt t="40889" x="1758950" y="1822450"/>
          <p14:tracePt t="40906" x="1643063" y="1724025"/>
          <p14:tracePt t="40923" x="1509713" y="1652588"/>
          <p14:tracePt t="40941" x="1295400" y="1562100"/>
          <p14:tracePt t="40957" x="1152525" y="1517650"/>
          <p14:tracePt t="40973" x="1000125" y="1490663"/>
          <p14:tracePt t="40989" x="857250" y="1482725"/>
          <p14:tracePt t="41006" x="731838" y="1482725"/>
          <p14:tracePt t="41023" x="642938" y="1517650"/>
          <p14:tracePt t="41040" x="588963" y="1562100"/>
          <p14:tracePt t="41057" x="544513" y="1652588"/>
          <p14:tracePt t="41073" x="536575" y="1724025"/>
          <p14:tracePt t="41091" x="536575" y="1812925"/>
          <p14:tracePt t="41106" x="544513" y="1901825"/>
          <p14:tracePt t="41123" x="561975" y="1982788"/>
          <p14:tracePt t="41140" x="598488" y="2071688"/>
          <p14:tracePt t="41156" x="652463" y="2170113"/>
          <p14:tracePt t="41173" x="795338" y="2312988"/>
          <p14:tracePt t="41191" x="901700" y="2366963"/>
          <p14:tracePt t="41206" x="1036638" y="2419350"/>
          <p14:tracePt t="41223" x="1187450" y="2455863"/>
          <p14:tracePt t="41240" x="1330325" y="2490788"/>
          <p14:tracePt t="41257" x="1482725" y="2500313"/>
          <p14:tracePt t="41273" x="1562100" y="2500313"/>
          <p14:tracePt t="41290" x="1625600" y="2482850"/>
          <p14:tracePt t="41306" x="1652588" y="2455863"/>
          <p14:tracePt t="41323" x="1679575" y="2393950"/>
          <p14:tracePt t="41340" x="1714500" y="2312988"/>
          <p14:tracePt t="41356" x="1731963" y="2214563"/>
          <p14:tracePt t="41373" x="1731963" y="2116138"/>
          <p14:tracePt t="41390" x="1731963" y="2017713"/>
          <p14:tracePt t="41406" x="1687513" y="1884363"/>
          <p14:tracePt t="41423" x="1633538" y="1812925"/>
          <p14:tracePt t="41439" x="1581150" y="1758950"/>
          <p14:tracePt t="41456" x="1527175" y="1724025"/>
          <p14:tracePt t="41473" x="1455738" y="1687513"/>
          <p14:tracePt t="41490" x="1366838" y="1652588"/>
          <p14:tracePt t="41506" x="1258888" y="1643063"/>
          <p14:tracePt t="41523" x="1116013" y="1633538"/>
          <p14:tracePt t="41539" x="1027113" y="1643063"/>
          <p14:tracePt t="41556" x="982663" y="1670050"/>
          <p14:tracePt t="41572" x="955675" y="1714500"/>
          <p14:tracePt t="41589" x="928688" y="1795463"/>
          <p14:tracePt t="41607" x="919163" y="1919288"/>
          <p14:tracePt t="41624" x="928688" y="2000250"/>
          <p14:tracePt t="41639" x="955675" y="2071688"/>
          <p14:tracePt t="41656" x="982663" y="2125663"/>
          <p14:tracePt t="41672" x="1017588" y="2170113"/>
          <p14:tracePt t="41689" x="1054100" y="2197100"/>
          <p14:tracePt t="41707" x="1152525" y="2241550"/>
          <p14:tracePt t="41723" x="1268413" y="2276475"/>
          <p14:tracePt t="41740" x="1393825" y="2295525"/>
          <p14:tracePt t="41756" x="1517650" y="2295525"/>
          <p14:tracePt t="41774" x="1608138" y="2295525"/>
          <p14:tracePt t="41790" x="1643063" y="2286000"/>
          <p14:tracePt t="41794" x="1660525" y="2276475"/>
          <p14:tracePt t="41806" x="1670050" y="2268538"/>
          <p14:tracePt t="41823" x="1714500" y="2224088"/>
          <p14:tracePt t="41840" x="1731963" y="2187575"/>
          <p14:tracePt t="41856" x="1751013" y="2143125"/>
          <p14:tracePt t="41873" x="1758950" y="2062163"/>
          <p14:tracePt t="41889" x="1758950" y="2000250"/>
          <p14:tracePt t="41905" x="1741488" y="1946275"/>
          <p14:tracePt t="41923" x="1697038" y="1874838"/>
          <p14:tracePt t="41941" x="1670050" y="1839913"/>
          <p14:tracePt t="41955" x="1625600" y="1812925"/>
          <p14:tracePt t="41972" x="1562100" y="1785938"/>
          <p14:tracePt t="41990" x="1465263" y="1751013"/>
          <p14:tracePt t="42006" x="1322388" y="1724025"/>
          <p14:tracePt t="42022" x="1169988" y="1704975"/>
          <p14:tracePt t="42040" x="938213" y="1714500"/>
          <p14:tracePt t="42056" x="822325" y="1758950"/>
          <p14:tracePt t="42072" x="776288" y="1795463"/>
          <p14:tracePt t="42089" x="758825" y="1884363"/>
          <p14:tracePt t="42106" x="758825" y="1982788"/>
          <p14:tracePt t="42122" x="785813" y="2062163"/>
          <p14:tracePt t="42140" x="822325" y="2133600"/>
          <p14:tracePt t="42155" x="857250" y="2179638"/>
          <p14:tracePt t="42172" x="884238" y="2205038"/>
          <p14:tracePt t="42189" x="955675" y="2232025"/>
          <p14:tracePt t="42205" x="1089025" y="2268538"/>
          <p14:tracePt t="42222" x="1241425" y="2303463"/>
          <p14:tracePt t="42239" x="1384300" y="2322513"/>
          <p14:tracePt t="42255" x="1490663" y="2322513"/>
          <p14:tracePt t="42272" x="1562100" y="2286000"/>
          <p14:tracePt t="42290" x="1562100" y="2268538"/>
          <p14:tracePt t="42305" x="1562100" y="2259013"/>
          <p14:tracePt t="42322" x="1554163" y="2251075"/>
          <p14:tracePt t="42359" x="1554163" y="2241550"/>
          <p14:tracePt t="42381" x="1544638" y="2241550"/>
          <p14:tracePt t="43311" x="1536700" y="2224088"/>
          <p14:tracePt t="43317" x="1536700" y="2205038"/>
          <p14:tracePt t="43325" x="1536700" y="2187575"/>
          <p14:tracePt t="43338" x="1544638" y="2152650"/>
          <p14:tracePt t="43354" x="1589088" y="2098675"/>
          <p14:tracePt t="43371" x="1704975" y="1982788"/>
          <p14:tracePt t="43404" x="1928813" y="1857375"/>
          <p14:tracePt t="43438" x="2232025" y="1758950"/>
          <p14:tracePt t="43472" x="2901950" y="1670050"/>
          <p14:tracePt t="43488" x="3295650" y="1670050"/>
          <p14:tracePt t="43504" x="3759200" y="1660525"/>
          <p14:tracePt t="43521" x="4259263" y="1633538"/>
          <p14:tracePt t="43537" x="4724400" y="1633538"/>
          <p14:tracePt t="43554" x="5116513" y="1633538"/>
          <p14:tracePt t="43572" x="5537200" y="1625600"/>
          <p14:tracePt t="43588" x="5680075" y="1608138"/>
          <p14:tracePt t="43604" x="5813425" y="1581150"/>
          <p14:tracePt t="43621" x="5919788" y="1544638"/>
          <p14:tracePt t="43637" x="6018213" y="1517650"/>
          <p14:tracePt t="43655" x="6143625" y="1490663"/>
          <p14:tracePt t="43672" x="6375400" y="1446213"/>
          <p14:tracePt t="43688" x="6581775" y="1411288"/>
          <p14:tracePt t="43704" x="6759575" y="1393825"/>
          <p14:tracePt t="43721" x="6894513" y="1357313"/>
          <p14:tracePt t="43738" x="7000875" y="1330325"/>
          <p14:tracePt t="43754" x="7099300" y="1295400"/>
          <p14:tracePt t="43773" x="7259638" y="1241425"/>
          <p14:tracePt t="43789" x="7394575" y="1187450"/>
          <p14:tracePt t="43804" x="7545388" y="1108075"/>
          <p14:tracePt t="43821" x="7697788" y="1027113"/>
          <p14:tracePt t="43838" x="7804150" y="955675"/>
          <p14:tracePt t="43854" x="7885113" y="893763"/>
          <p14:tracePt t="43871" x="7912100" y="857250"/>
          <p14:tracePt t="43888" x="7956550" y="812800"/>
          <p14:tracePt t="43904" x="7974013" y="795338"/>
          <p14:tracePt t="43920" x="7991475" y="776288"/>
          <p14:tracePt t="43937" x="8010525" y="750888"/>
          <p14:tracePt t="43954" x="8018463" y="731838"/>
          <p14:tracePt t="43970" x="8027988" y="704850"/>
          <p14:tracePt t="43987" x="8037513" y="696913"/>
          <p14:tracePt t="44004" x="8045450" y="660400"/>
          <p14:tracePt t="44021" x="8045450" y="642938"/>
          <p14:tracePt t="44037" x="8045450" y="615950"/>
          <p14:tracePt t="44054" x="8027988" y="588963"/>
          <p14:tracePt t="44071" x="8010525" y="571500"/>
          <p14:tracePt t="44087" x="7974013" y="544513"/>
          <p14:tracePt t="44104" x="7939088" y="517525"/>
          <p14:tracePt t="44120" x="7840663" y="482600"/>
          <p14:tracePt t="44137" x="7759700" y="473075"/>
          <p14:tracePt t="44153" x="7670800" y="455613"/>
          <p14:tracePt t="44170" x="7572375" y="455613"/>
          <p14:tracePt t="44187" x="7510463" y="455613"/>
          <p14:tracePt t="44204" x="7456488" y="465138"/>
          <p14:tracePt t="44220" x="7412038" y="500063"/>
          <p14:tracePt t="44237" x="7385050" y="527050"/>
          <p14:tracePt t="44253" x="7367588" y="554038"/>
          <p14:tracePt t="44270" x="7340600" y="581025"/>
          <p14:tracePt t="44287" x="7313613" y="608013"/>
          <p14:tracePt t="44303" x="7286625" y="642938"/>
          <p14:tracePt t="44307" x="7277100" y="669925"/>
          <p14:tracePt t="44320" x="7269163" y="704850"/>
          <p14:tracePt t="44338" x="7269163" y="785813"/>
          <p14:tracePt t="44353" x="7269163" y="847725"/>
          <p14:tracePt t="44370" x="7269163" y="919163"/>
          <p14:tracePt t="44387" x="7304088" y="1017588"/>
          <p14:tracePt t="44403" x="7331075" y="1081088"/>
          <p14:tracePt t="44420" x="7375525" y="1152525"/>
          <p14:tracePt t="44439" x="7483475" y="1241425"/>
          <p14:tracePt t="44454" x="7562850" y="1295400"/>
          <p14:tracePt t="44470" x="7616825" y="1322388"/>
          <p14:tracePt t="44487" x="7643813" y="1339850"/>
          <p14:tracePt t="44503" x="7661275" y="1357313"/>
          <p14:tracePt t="44520" x="7688263" y="1366838"/>
          <p14:tracePt t="44537" x="7751763" y="1384300"/>
          <p14:tracePt t="44554" x="7894638" y="1411288"/>
          <p14:tracePt t="44570" x="8001000" y="1419225"/>
          <p14:tracePt t="44587" x="8108950" y="1411288"/>
          <p14:tracePt t="44603" x="8205788" y="1393825"/>
          <p14:tracePt t="44620" x="8286750" y="1366838"/>
          <p14:tracePt t="44637" x="8331200" y="1339850"/>
          <p14:tracePt t="44654" x="8358188" y="1303338"/>
          <p14:tracePt t="44670" x="8375650" y="1276350"/>
          <p14:tracePt t="44688" x="8394700" y="1231900"/>
          <p14:tracePt t="44703" x="8394700" y="1169988"/>
          <p14:tracePt t="44720" x="8402638" y="1133475"/>
          <p14:tracePt t="44737" x="8402638" y="1062038"/>
          <p14:tracePt t="44754" x="8394700" y="938213"/>
          <p14:tracePt t="44771" x="8375650" y="857250"/>
          <p14:tracePt t="44787" x="8348663" y="776288"/>
          <p14:tracePt t="44803" x="8323263" y="696913"/>
          <p14:tracePt t="44820" x="8304213" y="633413"/>
          <p14:tracePt t="44836" x="8269288" y="571500"/>
          <p14:tracePt t="44853" x="8242300" y="517525"/>
          <p14:tracePt t="44872" x="8215313" y="473075"/>
          <p14:tracePt t="44886" x="8188325" y="428625"/>
          <p14:tracePt t="44904" x="8161338" y="401638"/>
          <p14:tracePt t="44920" x="8134350" y="374650"/>
          <p14:tracePt t="44937" x="8108950" y="357188"/>
          <p14:tracePt t="44953" x="8072438" y="339725"/>
          <p14:tracePt t="44970" x="7929563" y="322263"/>
          <p14:tracePt t="44987" x="7786688" y="312738"/>
          <p14:tracePt t="45003" x="7670800" y="312738"/>
          <p14:tracePt t="45020" x="7554913" y="322263"/>
          <p14:tracePt t="45037" x="7491413" y="347663"/>
          <p14:tracePt t="45053" x="7466013" y="374650"/>
          <p14:tracePt t="45070" x="7439025" y="393700"/>
          <p14:tracePt t="45086" x="7385050" y="473075"/>
          <p14:tracePt t="45103" x="7348538" y="544513"/>
          <p14:tracePt t="45119" x="7313613" y="608013"/>
          <p14:tracePt t="45136" x="7286625" y="704850"/>
          <p14:tracePt t="45153" x="7277100" y="785813"/>
          <p14:tracePt t="45169" x="7277100" y="884238"/>
          <p14:tracePt t="45186" x="7296150" y="990600"/>
          <p14:tracePt t="45203" x="7348538" y="1143000"/>
          <p14:tracePt t="45219" x="7402513" y="1250950"/>
          <p14:tracePt t="45236" x="7473950" y="1322388"/>
          <p14:tracePt t="45253" x="7554913" y="1384300"/>
          <p14:tracePt t="45270" x="7616825" y="1411288"/>
          <p14:tracePt t="45288" x="7661275" y="1438275"/>
          <p14:tracePt t="45303" x="7715250" y="1465263"/>
          <p14:tracePt t="45320" x="7831138" y="1465263"/>
          <p14:tracePt t="45336" x="7939088" y="1455738"/>
          <p14:tracePt t="45353" x="8037513" y="1419225"/>
          <p14:tracePt t="45370" x="8099425" y="1366838"/>
          <p14:tracePt t="45386" x="8134350" y="1312863"/>
          <p14:tracePt t="45403" x="8170863" y="1241425"/>
          <p14:tracePt t="45420" x="8188325" y="1116013"/>
          <p14:tracePt t="45436" x="8188325" y="1017588"/>
          <p14:tracePt t="45452" x="8180388" y="911225"/>
          <p14:tracePt t="45469" x="8143875" y="812800"/>
          <p14:tracePt t="45486" x="8108950" y="723900"/>
          <p14:tracePt t="45502" x="8054975" y="625475"/>
          <p14:tracePt t="45521" x="7929563" y="527050"/>
          <p14:tracePt t="45536" x="7823200" y="500063"/>
          <p14:tracePt t="45552" x="7688263" y="465138"/>
          <p14:tracePt t="45570" x="7537450" y="438150"/>
          <p14:tracePt t="45586" x="7348538" y="428625"/>
          <p14:tracePt t="45602" x="7205663" y="473075"/>
          <p14:tracePt t="45620" x="7081838" y="536575"/>
          <p14:tracePt t="45636" x="7027863" y="615950"/>
          <p14:tracePt t="45652" x="6991350" y="723900"/>
          <p14:tracePt t="45669" x="6983413" y="866775"/>
          <p14:tracePt t="45686" x="7010400" y="1009650"/>
          <p14:tracePt t="45702" x="7045325" y="1160463"/>
          <p14:tracePt t="45720" x="7170738" y="1347788"/>
          <p14:tracePt t="45736" x="7277100" y="1428750"/>
          <p14:tracePt t="45753" x="7402513" y="1465263"/>
          <p14:tracePt t="45769" x="7545388" y="1490663"/>
          <p14:tracePt t="45786" x="7661275" y="1473200"/>
          <p14:tracePt t="45803" x="7769225" y="1438275"/>
          <p14:tracePt t="45820" x="7831138" y="1384300"/>
          <p14:tracePt t="45837" x="7875588" y="1312863"/>
          <p14:tracePt t="45853" x="7885113" y="1241425"/>
          <p14:tracePt t="45869" x="7885113" y="1152525"/>
          <p14:tracePt t="45885" x="7885113" y="1044575"/>
          <p14:tracePt t="45902" x="7858125" y="911225"/>
          <p14:tracePt t="45919" x="7823200" y="795338"/>
          <p14:tracePt t="45936" x="7769225" y="696913"/>
          <p14:tracePt t="45953" x="7653338" y="615950"/>
          <p14:tracePt t="45969" x="7554913" y="581025"/>
          <p14:tracePt t="45985" x="7456488" y="581025"/>
          <p14:tracePt t="46002" x="7313613" y="608013"/>
          <p14:tracePt t="46019" x="7170738" y="679450"/>
          <p14:tracePt t="46036" x="7072313" y="785813"/>
          <p14:tracePt t="46052" x="7010400" y="901700"/>
          <p14:tracePt t="46069" x="6983413" y="1044575"/>
          <p14:tracePt t="46086" x="7000875" y="1160463"/>
          <p14:tracePt t="46102" x="7037388" y="1250950"/>
          <p14:tracePt t="46119" x="7099300" y="1303338"/>
          <p14:tracePt t="46135" x="7188200" y="1322388"/>
          <p14:tracePt t="46153" x="7286625" y="1330325"/>
          <p14:tracePt t="46169" x="7419975" y="1285875"/>
          <p14:tracePt t="46186" x="7616825" y="1196975"/>
          <p14:tracePt t="46202" x="7697788" y="1125538"/>
          <p14:tracePt t="46219" x="7742238" y="1054100"/>
          <p14:tracePt t="46235" x="7751763" y="990600"/>
          <p14:tracePt t="46252" x="7751763" y="901700"/>
          <p14:tracePt t="46269" x="7732713" y="803275"/>
          <p14:tracePt t="46285" x="7688263" y="704850"/>
          <p14:tracePt t="46302" x="7661275" y="679450"/>
          <p14:tracePt t="46319" x="7608888" y="660400"/>
          <p14:tracePt t="46335" x="7500938" y="652463"/>
          <p14:tracePt t="46352" x="7358063" y="642938"/>
          <p14:tracePt t="46369" x="7205663" y="669925"/>
          <p14:tracePt t="46385" x="7062788" y="723900"/>
          <p14:tracePt t="46402" x="6919913" y="884238"/>
          <p14:tracePt t="46419" x="6875463" y="982663"/>
          <p14:tracePt t="46435" x="6875463" y="1098550"/>
          <p14:tracePt t="46452" x="6919913" y="1223963"/>
          <p14:tracePt t="46469" x="7037388" y="1330325"/>
          <p14:tracePt t="46485" x="7180263" y="1401763"/>
          <p14:tracePt t="46503" x="7402513" y="1428750"/>
          <p14:tracePt t="46518" x="7554913" y="1393825"/>
          <p14:tracePt t="46536" x="7697788" y="1322388"/>
          <p14:tracePt t="46552" x="7813675" y="1204913"/>
          <p14:tracePt t="46569" x="7885113" y="1098550"/>
          <p14:tracePt t="46585" x="7912100" y="955675"/>
          <p14:tracePt t="46603" x="7902575" y="785813"/>
          <p14:tracePt t="46619" x="7875588" y="723900"/>
          <p14:tracePt t="46635" x="7831138" y="687388"/>
          <p14:tracePt t="46652" x="7769225" y="679450"/>
          <p14:tracePt t="46669" x="7670800" y="696913"/>
          <p14:tracePt t="46685" x="7518400" y="731838"/>
          <p14:tracePt t="46703" x="7277100" y="884238"/>
          <p14:tracePt t="46720" x="7134225" y="990600"/>
          <p14:tracePt t="46735" x="7062788" y="1089025"/>
          <p14:tracePt t="46752" x="7045325" y="1152525"/>
          <p14:tracePt t="46768" x="7045325" y="1187450"/>
          <p14:tracePt t="46785" x="7062788" y="1223963"/>
          <p14:tracePt t="46802" x="7099300" y="1268413"/>
          <p14:tracePt t="46819" x="7134225" y="1276350"/>
          <p14:tracePt t="46835" x="7170738" y="1258888"/>
          <p14:tracePt t="46851" x="7242175" y="1231900"/>
          <p14:tracePt t="46869" x="7296150" y="1179513"/>
          <p14:tracePt t="46885" x="7331075" y="1116013"/>
          <p14:tracePt t="46902" x="7358063" y="1062038"/>
          <p14:tracePt t="46919" x="7358063" y="990600"/>
          <p14:tracePt t="46935" x="7331075" y="938213"/>
          <p14:tracePt t="46951" x="7296150" y="911225"/>
          <p14:tracePt t="46969" x="7259638" y="893763"/>
          <p14:tracePt t="46985" x="7188200" y="893763"/>
          <p14:tracePt t="47002" x="7089775" y="928688"/>
          <p14:tracePt t="47019" x="6991350" y="973138"/>
          <p14:tracePt t="47036" x="6938963" y="1036638"/>
          <p14:tracePt t="47051" x="6911975" y="1062038"/>
          <p14:tracePt t="47068" x="6911975" y="1081088"/>
          <p14:tracePt t="47085" x="6911975" y="1108075"/>
          <p14:tracePt t="47102" x="6938963" y="1133475"/>
          <p14:tracePt t="47119" x="6965950" y="1133475"/>
          <p14:tracePt t="47135" x="6983413" y="1133475"/>
          <p14:tracePt t="47152" x="7037388" y="1133475"/>
          <p14:tracePt t="47168" x="7081838" y="1116013"/>
          <p14:tracePt t="47185" x="7126288" y="1108075"/>
          <p14:tracePt t="47201" x="7153275" y="1098550"/>
          <p14:tracePt t="47219" x="7161213" y="1098550"/>
          <p14:tracePt t="47234" x="7161213" y="1089025"/>
          <p14:tracePt t="47437" x="7170738" y="1089025"/>
          <p14:tracePt t="47451" x="7180263" y="1108075"/>
          <p14:tracePt t="47458" x="7188200" y="1108075"/>
          <p14:tracePt t="47467" x="7215188" y="1116013"/>
          <p14:tracePt t="47485" x="7224713" y="1116013"/>
          <p14:tracePt t="47501" x="7251700" y="1116013"/>
          <p14:tracePt t="47519" x="7296150" y="1071563"/>
          <p14:tracePt t="47535" x="7348538" y="1044575"/>
          <p14:tracePt t="47551" x="7429500" y="1017588"/>
          <p14:tracePt t="47567" x="7518400" y="982663"/>
          <p14:tracePt t="47584" x="7608888" y="955675"/>
          <p14:tracePt t="47601" x="7705725" y="928688"/>
          <p14:tracePt t="47618" x="7813675" y="901700"/>
          <p14:tracePt t="47635" x="7929563" y="857250"/>
          <p14:tracePt t="47652" x="7966075" y="830263"/>
          <p14:tracePt t="47668" x="7991475" y="803275"/>
          <p14:tracePt t="47684" x="8018463" y="795338"/>
          <p14:tracePt t="47701" x="8037513" y="785813"/>
          <p14:tracePt t="47718" x="8054975" y="785813"/>
          <p14:tracePt t="47735" x="8072438" y="785813"/>
          <p14:tracePt t="47752" x="8081963" y="803275"/>
          <p14:tracePt t="47767" x="8081963" y="830263"/>
          <p14:tracePt t="47784" x="8081963" y="857250"/>
          <p14:tracePt t="47801" x="8045450" y="884238"/>
          <p14:tracePt t="47817" x="7983538" y="911225"/>
          <p14:tracePt t="47822" x="7929563" y="928688"/>
          <p14:tracePt t="47835" x="7858125" y="946150"/>
          <p14:tracePt t="47852" x="7599363" y="973138"/>
          <p14:tracePt t="47868" x="7412038" y="973138"/>
          <p14:tracePt t="47884" x="7259638" y="973138"/>
          <p14:tracePt t="47901" x="7126288" y="973138"/>
          <p14:tracePt t="47917" x="7037388" y="973138"/>
          <p14:tracePt t="47934" x="7018338" y="973138"/>
          <p14:tracePt t="47950" x="7010400" y="973138"/>
          <p14:tracePt t="48046" x="7000875" y="973138"/>
          <p14:tracePt t="48057" x="6991350" y="965200"/>
          <p14:tracePt t="48067" x="6965950" y="955675"/>
          <p14:tracePt t="48084" x="6938963" y="946150"/>
          <p14:tracePt t="48101" x="6919913" y="938213"/>
          <p14:tracePt t="48118" x="6911975" y="928688"/>
          <p14:tracePt t="48134" x="6894513" y="911225"/>
          <p14:tracePt t="48151" x="6884988" y="911225"/>
          <p14:tracePt t="48167" x="6884988" y="893763"/>
          <p14:tracePt t="48184" x="6867525" y="884238"/>
          <p14:tracePt t="48735" x="6867525" y="893763"/>
          <p14:tracePt t="48750" x="6875463" y="901700"/>
          <p14:tracePt t="48757" x="6875463" y="911225"/>
          <p14:tracePt t="48767" x="6875463" y="919163"/>
          <p14:tracePt t="48783" x="6884988" y="928688"/>
          <p14:tracePt t="48800" x="6884988" y="938213"/>
          <p14:tracePt t="48817" x="6894513" y="946150"/>
          <p14:tracePt t="48924" x="6902450" y="955675"/>
          <p14:tracePt t="48935" x="6911975" y="965200"/>
          <p14:tracePt t="48952" x="6929438" y="982663"/>
          <p14:tracePt t="48958" x="6938963" y="990600"/>
          <p14:tracePt t="48967" x="6956425" y="1000125"/>
          <p14:tracePt t="48983" x="7010400" y="1027113"/>
          <p14:tracePt t="49000" x="7072313" y="1044575"/>
          <p14:tracePt t="49016" x="7161213" y="1062038"/>
          <p14:tracePt t="49033" x="7242175" y="1089025"/>
          <p14:tracePt t="49050" x="7296150" y="1098550"/>
          <p14:tracePt t="49066" x="7313613" y="1098550"/>
          <p14:tracePt t="49136" x="7323138" y="1098550"/>
          <p14:tracePt t="49156" x="7340600" y="1098550"/>
          <p14:tracePt t="49165" x="7348538" y="1089025"/>
          <p14:tracePt t="49171" x="7358063" y="1081088"/>
          <p14:tracePt t="49183" x="7367588" y="1081088"/>
          <p14:tracePt t="49200" x="7385050" y="1071563"/>
          <p14:tracePt t="49216" x="7402513" y="1062038"/>
          <p14:tracePt t="49233" x="7429500" y="1062038"/>
          <p14:tracePt t="49249" x="7446963" y="1054100"/>
          <p14:tracePt t="49266" x="7456488" y="1054100"/>
          <p14:tracePt t="49283" x="7473950" y="1036638"/>
          <p14:tracePt t="49300" x="7483475" y="1027113"/>
          <p14:tracePt t="49316" x="7491413" y="1009650"/>
          <p14:tracePt t="49334" x="7518400" y="982663"/>
          <p14:tracePt t="49349" x="7537450" y="955675"/>
          <p14:tracePt t="49366" x="7562850" y="928688"/>
          <p14:tracePt t="49383" x="7572375" y="893763"/>
          <p14:tracePt t="49400" x="7581900" y="874713"/>
          <p14:tracePt t="49416" x="7581900" y="866775"/>
          <p14:tracePt t="49744" x="7581900" y="857250"/>
          <p14:tracePt t="49755" x="7581900" y="847725"/>
          <p14:tracePt t="49762" x="7581900" y="839788"/>
          <p14:tracePt t="49771" x="7581900" y="830263"/>
          <p14:tracePt t="49782" x="7581900" y="822325"/>
          <p14:tracePt t="49799" x="7581900" y="812800"/>
          <p14:tracePt t="49816" x="7581900" y="795338"/>
          <p14:tracePt t="50838" x="7572375" y="803275"/>
          <p14:tracePt t="50856" x="7562850" y="812800"/>
          <p14:tracePt t="50872" x="7562850" y="822325"/>
          <p14:tracePt t="50889" x="7554913" y="822325"/>
          <p14:tracePt t="50897" x="7554913" y="830263"/>
          <p14:tracePt t="51090" x="7554913" y="839788"/>
          <p14:tracePt t="51097" x="7554913" y="847725"/>
          <p14:tracePt t="51105" x="7554913" y="857250"/>
          <p14:tracePt t="51132" x="7545388" y="893763"/>
          <p14:tracePt t="51148" x="7545388" y="911225"/>
          <p14:tracePt t="51165" x="7545388" y="938213"/>
          <p14:tracePt t="51198" x="7545388" y="982663"/>
          <p14:tracePt t="51232" x="7545388" y="1000125"/>
          <p14:tracePt t="51349" x="7537450" y="1009650"/>
          <p14:tracePt t="51364" x="7537450" y="1017588"/>
          <p14:tracePt t="51371" x="7537450" y="1027113"/>
          <p14:tracePt t="51487" x="7537450" y="1036638"/>
          <p14:tracePt t="54306" x="7545388" y="1036638"/>
          <p14:tracePt t="54318" x="7554913" y="1044575"/>
          <p14:tracePt t="54787" x="7562850" y="1044575"/>
          <p14:tracePt t="54799" x="7581900" y="1044575"/>
          <p14:tracePt t="54806" x="7589838" y="1044575"/>
          <p14:tracePt t="54815" x="7599363" y="1044575"/>
          <p14:tracePt t="54829" x="7616825" y="1054100"/>
          <p14:tracePt t="54845" x="7653338" y="1054100"/>
          <p14:tracePt t="54862" x="7661275" y="1054100"/>
          <p14:tracePt t="54938" x="7661275" y="1062038"/>
          <p14:tracePt t="57251" x="7643813" y="1062038"/>
          <p14:tracePt t="57583" x="7643813" y="1071563"/>
          <p14:tracePt t="57604" x="7643813" y="1081088"/>
          <p14:tracePt t="57609" x="7653338" y="1089025"/>
          <p14:tracePt t="57617" x="7670800" y="1098550"/>
          <p14:tracePt t="57626" x="7680325" y="1108075"/>
          <p14:tracePt t="57643" x="7688263" y="1108075"/>
          <p14:tracePt t="57673" x="7680325" y="1108075"/>
          <p14:tracePt t="57679" x="7670800" y="1108075"/>
          <p14:tracePt t="57710" x="7643813" y="1116013"/>
          <p14:tracePt t="57743" x="7643813" y="1133475"/>
          <p14:tracePt t="57776" x="7680325" y="1231900"/>
          <p14:tracePt t="57793" x="7715250" y="1330325"/>
          <p14:tracePt t="57809" x="7759700" y="1428750"/>
          <p14:tracePt t="57827" x="7831138" y="1544638"/>
          <p14:tracePt t="57842" x="7885113" y="1625600"/>
          <p14:tracePt t="57859" x="7974013" y="1714500"/>
          <p14:tracePt t="57876" x="8081963" y="1795463"/>
          <p14:tracePt t="57893" x="8188325" y="1901825"/>
          <p14:tracePt t="57909" x="8304213" y="1990725"/>
          <p14:tracePt t="57927" x="8501063" y="2160588"/>
          <p14:tracePt t="57943" x="8653463" y="2251075"/>
          <p14:tracePt t="57959" x="8777288" y="2276475"/>
          <p14:tracePt t="57976" x="8875713" y="2303463"/>
          <p14:tracePt t="57993" x="8983663" y="2339975"/>
          <p14:tracePt t="58009" x="9082088" y="2374900"/>
          <p14:tracePt t="58027" x="9242425" y="2419350"/>
          <p14:tracePt t="58043" x="9367838" y="2455863"/>
          <p14:tracePt t="58059" x="9491663" y="2490788"/>
          <p14:tracePt t="58076" x="9609138" y="2527300"/>
          <p14:tracePt t="58092" x="9698038" y="2554288"/>
          <p14:tracePt t="58109" x="9742488" y="2581275"/>
          <p14:tracePt t="58126" x="9769475" y="2581275"/>
          <p14:tracePt t="58426" x="9777413" y="2581275"/>
          <p14:tracePt t="58447" x="9786938" y="2581275"/>
          <p14:tracePt t="58453" x="9796463" y="2581275"/>
          <p14:tracePt t="58462" x="9804400" y="2581275"/>
          <p14:tracePt t="58476" x="9813925" y="2581275"/>
          <p14:tracePt t="58492" x="9831388" y="2581275"/>
          <p14:tracePt t="58588" x="9831388" y="2571750"/>
          <p14:tracePt t="58608" x="9831388" y="2562225"/>
          <p14:tracePt t="58633" x="9831388" y="2554288"/>
          <p14:tracePt t="58658" x="9831388" y="2544763"/>
          <p14:tracePt t="58689" x="9840913" y="2536825"/>
          <p14:tracePt t="58697" x="9840913" y="2527300"/>
          <p14:tracePt t="58708" x="9840913" y="2517775"/>
          <p14:tracePt t="58751" x="9840913" y="2509838"/>
          <p14:tracePt t="58797" x="9840913" y="2500313"/>
          <p14:tracePt t="58806" x="9840913" y="2490788"/>
          <p14:tracePt t="58829" x="9831388" y="2482850"/>
          <p14:tracePt t="58835" x="9831388" y="2473325"/>
          <p14:tracePt t="58843" x="9823450" y="2473325"/>
          <p14:tracePt t="58859" x="9823450" y="2465388"/>
          <p14:tracePt t="58875" x="9823450" y="2455863"/>
          <p14:tracePt t="58893" x="9813925" y="2446338"/>
          <p14:tracePt t="58910" x="9813925" y="2428875"/>
          <p14:tracePt t="58926" x="9804400" y="2419350"/>
          <p14:tracePt t="58943" x="9796463" y="2411413"/>
          <p14:tracePt t="58959" x="9786938" y="2411413"/>
          <p14:tracePt t="58975" x="9777413" y="2401888"/>
          <p14:tracePt t="58992" x="9769475" y="2393950"/>
          <p14:tracePt t="59009" x="9752013" y="2393950"/>
          <p14:tracePt t="59025" x="9742488" y="2393950"/>
          <p14:tracePt t="59099" x="9732963" y="2393950"/>
          <p14:tracePt t="59120" x="9732963" y="2401888"/>
          <p14:tracePt t="59126" x="9725025" y="2419350"/>
          <p14:tracePt t="59141" x="9725025" y="2438400"/>
          <p14:tracePt t="59158" x="9725025" y="2455863"/>
          <p14:tracePt t="59175" x="9725025" y="2473325"/>
          <p14:tracePt t="59192" x="9732963" y="2482850"/>
          <p14:tracePt t="59208" x="9742488" y="2500313"/>
          <p14:tracePt t="59225" x="9759950" y="2517775"/>
          <p14:tracePt t="59241" x="9777413" y="2536825"/>
          <p14:tracePt t="59258" x="9786938" y="2544763"/>
          <p14:tracePt t="59275" x="9813925" y="2562225"/>
          <p14:tracePt t="59292" x="9840913" y="2562225"/>
          <p14:tracePt t="59308" x="9858375" y="2571750"/>
          <p14:tracePt t="59325" x="9885363" y="2581275"/>
          <p14:tracePt t="59341" x="9920288" y="2581275"/>
          <p14:tracePt t="59358" x="9939338" y="2581275"/>
          <p14:tracePt t="59375" x="9947275" y="2581275"/>
          <p14:tracePt t="59391" x="9966325" y="2562225"/>
          <p14:tracePt t="59408" x="9983788" y="2536825"/>
          <p14:tracePt t="59425" x="9983788" y="2517775"/>
          <p14:tracePt t="59441" x="9983788" y="2490788"/>
          <p14:tracePt t="59459" x="9983788" y="2455863"/>
          <p14:tracePt t="59475" x="9966325" y="2428875"/>
          <p14:tracePt t="59491" x="9939338" y="2411413"/>
          <p14:tracePt t="59508" x="9920288" y="2384425"/>
          <p14:tracePt t="59525" x="9902825" y="2374900"/>
          <p14:tracePt t="59541" x="9894888" y="2357438"/>
          <p14:tracePt t="59560" x="9858375" y="2330450"/>
          <p14:tracePt t="59575" x="9840913" y="2322513"/>
          <p14:tracePt t="59591" x="9823450" y="2322513"/>
          <p14:tracePt t="59608" x="9796463" y="2303463"/>
          <p14:tracePt t="59624" x="9777413" y="2295525"/>
          <p14:tracePt t="59641" x="9752013" y="2295525"/>
          <p14:tracePt t="59658" x="9732963" y="2286000"/>
          <p14:tracePt t="59675" x="9698038" y="2295525"/>
          <p14:tracePt t="59691" x="9680575" y="2303463"/>
          <p14:tracePt t="59708" x="9661525" y="2312988"/>
          <p14:tracePt t="59725" x="9653588" y="2322513"/>
          <p14:tracePt t="59741" x="9653588" y="2339975"/>
          <p14:tracePt t="59758" x="9644063" y="2366963"/>
          <p14:tracePt t="59775" x="9644063" y="2393950"/>
          <p14:tracePt t="59791" x="9644063" y="2419350"/>
          <p14:tracePt t="59808" x="9661525" y="2446338"/>
          <p14:tracePt t="59824" x="9688513" y="2473325"/>
          <p14:tracePt t="59841" x="9705975" y="2500313"/>
          <p14:tracePt t="59858" x="9732963" y="2517775"/>
          <p14:tracePt t="59861" x="9752013" y="2536825"/>
          <p14:tracePt t="59875" x="9759950" y="2544763"/>
          <p14:tracePt t="59891" x="9796463" y="2571750"/>
          <p14:tracePt t="59908" x="9823450" y="2571750"/>
          <p14:tracePt t="59924" x="9840913" y="2571750"/>
          <p14:tracePt t="59941" x="9867900" y="2562225"/>
          <p14:tracePt t="59958" x="9885363" y="2544763"/>
          <p14:tracePt t="59975" x="9912350" y="2527300"/>
          <p14:tracePt t="59991" x="9929813" y="2500313"/>
          <p14:tracePt t="60007" x="9947275" y="2473325"/>
          <p14:tracePt t="60024" x="9947275" y="2455863"/>
          <p14:tracePt t="60041" x="9947275" y="2419350"/>
          <p14:tracePt t="60057" x="9947275" y="2393950"/>
          <p14:tracePt t="60075" x="9939338" y="2374900"/>
          <p14:tracePt t="60091" x="9920288" y="2339975"/>
          <p14:tracePt t="60107" x="9912350" y="2330450"/>
          <p14:tracePt t="60124" x="9894888" y="2322513"/>
          <p14:tracePt t="60141" x="9875838" y="2322513"/>
          <p14:tracePt t="60158" x="9858375" y="2322513"/>
          <p14:tracePt t="60174" x="9831388" y="2322513"/>
          <p14:tracePt t="60192" x="9796463" y="2347913"/>
          <p14:tracePt t="60207" x="9769475" y="2374900"/>
          <p14:tracePt t="60224" x="9752013" y="2401888"/>
          <p14:tracePt t="60240" x="9742488" y="2428875"/>
          <p14:tracePt t="60257" x="9732963" y="2446338"/>
          <p14:tracePt t="60275" x="9732963" y="2473325"/>
          <p14:tracePt t="60291" x="9742488" y="2490788"/>
          <p14:tracePt t="60307" x="9759950" y="2517775"/>
          <p14:tracePt t="60324" x="9759950" y="2527300"/>
          <p14:tracePt t="60573" x="9759950" y="2517775"/>
          <p14:tracePt t="61110" x="9752013" y="2517775"/>
          <p14:tracePt t="61122" x="9752013" y="2509838"/>
          <p14:tracePt t="61137" x="9752013" y="2500313"/>
          <p14:tracePt t="61155" x="9752013" y="2490788"/>
          <p14:tracePt t="61163" x="9752013" y="2482850"/>
          <p14:tracePt t="61174" x="9752013" y="2473325"/>
          <p14:tracePt t="61190" x="9777413" y="2446338"/>
          <p14:tracePt t="61223" x="9929813" y="2411413"/>
          <p14:tracePt t="61256" x="10180638" y="2401888"/>
          <p14:tracePt t="61290" x="10447338" y="2401888"/>
          <p14:tracePt t="61308" x="10545763" y="2401888"/>
          <p14:tracePt t="61323" x="10626725" y="2401888"/>
          <p14:tracePt t="61339" x="10725150" y="2401888"/>
          <p14:tracePt t="61357" x="10823575" y="2401888"/>
          <p14:tracePt t="61360" x="10875963" y="2411413"/>
          <p14:tracePt t="61373" x="10920413" y="2411413"/>
          <p14:tracePt t="61390" x="11001375" y="2419350"/>
          <p14:tracePt t="61407" x="11072813" y="2419350"/>
          <p14:tracePt t="61423" x="11099800" y="2419350"/>
          <p14:tracePt t="61439" x="11117263" y="2428875"/>
          <p14:tracePt t="61457" x="11134725" y="2428875"/>
          <p14:tracePt t="61473" x="11144250" y="2428875"/>
          <p14:tracePt t="61489" x="11153775" y="2428875"/>
          <p14:tracePt t="61506" x="11171238" y="2438400"/>
          <p14:tracePt t="61523" x="11206163" y="2455863"/>
          <p14:tracePt t="61540" x="11242675" y="2465388"/>
          <p14:tracePt t="61556" x="11269663" y="2473325"/>
          <p14:tracePt t="61573" x="11287125" y="2473325"/>
          <p14:tracePt t="61589" x="11296650" y="2473325"/>
          <p14:tracePt t="61683" x="11304588" y="2473325"/>
          <p14:tracePt t="61688" x="11314113" y="2473325"/>
          <p14:tracePt t="61707" x="11323638" y="2465388"/>
          <p14:tracePt t="61722" x="11331575" y="2465388"/>
          <p14:tracePt t="61741" x="11331575" y="2455863"/>
          <p14:tracePt t="61748" x="11341100" y="2446338"/>
          <p14:tracePt t="61767" x="11349038" y="2446338"/>
          <p14:tracePt t="61776" x="11349038" y="2438400"/>
          <p14:tracePt t="61790" x="11349038" y="2428875"/>
          <p14:tracePt t="61806" x="11349038" y="2411413"/>
          <p14:tracePt t="61823" x="11349038" y="2401888"/>
          <p14:tracePt t="63939" x="11341100" y="2393950"/>
          <p14:tracePt t="63956" x="11323638" y="2384425"/>
          <p14:tracePt t="63963" x="11304588" y="2384425"/>
          <p14:tracePt t="63971" x="11287125" y="2384425"/>
          <p14:tracePt t="63988" x="11233150" y="2374900"/>
          <p14:tracePt t="64004" x="11134725" y="2357438"/>
          <p14:tracePt t="64021" x="11028363" y="2330450"/>
          <p14:tracePt t="64055" x="10823575" y="2268538"/>
          <p14:tracePt t="64087" x="10752138" y="2241550"/>
          <p14:tracePt t="64121" x="10555288" y="2214563"/>
          <p14:tracePt t="64137" x="10412413" y="2205038"/>
          <p14:tracePt t="64154" x="10304463" y="2205038"/>
          <p14:tracePt t="64171" x="10180638" y="2232025"/>
          <p14:tracePt t="64187" x="10153650" y="2251075"/>
          <p14:tracePt t="64204" x="10126663" y="2268538"/>
          <p14:tracePt t="64221" x="10090150" y="2286000"/>
          <p14:tracePt t="64238" x="10063163" y="2312988"/>
          <p14:tracePt t="64254" x="10018713" y="2330450"/>
          <p14:tracePt t="64271" x="9974263" y="2357438"/>
          <p14:tracePt t="64287" x="9929813" y="2384425"/>
          <p14:tracePt t="64304" x="9902825" y="2411413"/>
          <p14:tracePt t="64320" x="9875838" y="2428875"/>
          <p14:tracePt t="64337" x="9848850" y="2455863"/>
          <p14:tracePt t="64354" x="9831388" y="2465388"/>
          <p14:tracePt t="64370" x="9804400" y="2473325"/>
          <p14:tracePt t="64374" x="9796463" y="2473325"/>
          <p14:tracePt t="64387" x="9777413" y="2473325"/>
          <p14:tracePt t="64404" x="9769475" y="2482850"/>
          <p14:tracePt t="64538" x="9777413" y="2482850"/>
          <p14:tracePt t="64544" x="9786938" y="2490788"/>
          <p14:tracePt t="64554" x="9813925" y="2500313"/>
          <p14:tracePt t="64570" x="9912350" y="2517775"/>
          <p14:tracePt t="64587" x="10063163" y="2536825"/>
          <p14:tracePt t="64605" x="10402888" y="2571750"/>
          <p14:tracePt t="64620" x="10644188" y="2581275"/>
          <p14:tracePt t="64637" x="10875963" y="2581275"/>
          <p14:tracePt t="64654" x="11010900" y="2581275"/>
          <p14:tracePt t="64670" x="11090275" y="2581275"/>
          <p14:tracePt t="64687" x="11117263" y="2581275"/>
          <p14:tracePt t="64704" x="11126788" y="2581275"/>
          <p14:tracePt t="64733" x="11126788" y="2562225"/>
          <p14:tracePt t="64753" x="11126788" y="2554288"/>
          <p14:tracePt t="64759" x="11126788" y="2536825"/>
          <p14:tracePt t="64770" x="11117263" y="2527300"/>
          <p14:tracePt t="64787" x="11090275" y="2490788"/>
          <p14:tracePt t="64804" x="11018838" y="2428875"/>
          <p14:tracePt t="64820" x="10912475" y="2366963"/>
          <p14:tracePt t="64837" x="10769600" y="2322513"/>
          <p14:tracePt t="64853" x="10518775" y="2286000"/>
          <p14:tracePt t="64870" x="10215563" y="2259013"/>
          <p14:tracePt t="64887" x="9947275" y="2259013"/>
          <p14:tracePt t="64904" x="9732963" y="2259013"/>
          <p14:tracePt t="64920" x="9545638" y="2312988"/>
          <p14:tracePt t="64937" x="9518650" y="2339975"/>
          <p14:tracePt t="64953" x="9518650" y="2357438"/>
          <p14:tracePt t="64970" x="9518650" y="2384425"/>
          <p14:tracePt t="64987" x="9528175" y="2411413"/>
          <p14:tracePt t="65004" x="9555163" y="2438400"/>
          <p14:tracePt t="65020" x="9609138" y="2465388"/>
          <p14:tracePt t="65038" x="9831388" y="2517775"/>
          <p14:tracePt t="65053" x="10134600" y="2536825"/>
          <p14:tracePt t="65070" x="10537825" y="2554288"/>
          <p14:tracePt t="65087" x="10947400" y="2509838"/>
          <p14:tracePt t="65104" x="11188700" y="2465388"/>
          <p14:tracePt t="65120" x="11314113" y="2428875"/>
          <p14:tracePt t="65137" x="11341100" y="2411413"/>
          <p14:tracePt t="65153" x="11341100" y="2401888"/>
          <p14:tracePt t="65170" x="11341100" y="2393950"/>
          <p14:tracePt t="65186" x="11323638" y="2384425"/>
          <p14:tracePt t="65203" x="11304588" y="2366963"/>
          <p14:tracePt t="65220" x="11260138" y="2347913"/>
          <p14:tracePt t="65237" x="11153775" y="2330450"/>
          <p14:tracePt t="65253" x="10920413" y="2286000"/>
          <p14:tracePt t="65270" x="10260013" y="2232025"/>
          <p14:tracePt t="65286" x="9902825" y="2197100"/>
          <p14:tracePt t="65303" x="9705975" y="2187575"/>
          <p14:tracePt t="65320" x="9671050" y="2187575"/>
          <p14:tracePt t="65337" x="9661525" y="2187575"/>
          <p14:tracePt t="65370" x="9671050" y="2197100"/>
          <p14:tracePt t="65601" x="9680575" y="2197100"/>
          <p14:tracePt t="65623" x="9688513" y="2197100"/>
          <p14:tracePt t="65792" x="9698038" y="2197100"/>
          <p14:tracePt t="65804" x="9698038" y="2214563"/>
          <p14:tracePt t="65812" x="9705975" y="2224088"/>
          <p14:tracePt t="65820" x="9725025" y="2241550"/>
          <p14:tracePt t="65836" x="9752013" y="2295525"/>
          <p14:tracePt t="65853" x="9777413" y="2374900"/>
          <p14:tracePt t="65870" x="9813925" y="2473325"/>
          <p14:tracePt t="65886" x="9848850" y="2581275"/>
          <p14:tracePt t="65903" x="9894888" y="2732088"/>
          <p14:tracePt t="65919" x="9920288" y="2830513"/>
          <p14:tracePt t="65936" x="9920288" y="2928938"/>
          <p14:tracePt t="65953" x="9929813" y="3027363"/>
          <p14:tracePt t="65970" x="9947275" y="3116263"/>
          <p14:tracePt t="65986" x="9974263" y="3197225"/>
          <p14:tracePt t="66002" x="9983788" y="3268663"/>
          <p14:tracePt t="66019" x="9991725" y="3367088"/>
          <p14:tracePt t="66036" x="9991725" y="3402013"/>
          <p14:tracePt t="66052" x="9991725" y="3438525"/>
          <p14:tracePt t="66069" x="9991725" y="3465513"/>
          <p14:tracePt t="66086" x="9991725" y="3490913"/>
          <p14:tracePt t="66103" x="9991725" y="3544888"/>
          <p14:tracePt t="66119" x="9966325" y="3616325"/>
          <p14:tracePt t="66136" x="9966325" y="3670300"/>
          <p14:tracePt t="66152" x="9956800" y="3705225"/>
          <p14:tracePt t="66169" x="9947275" y="3741738"/>
          <p14:tracePt t="66186" x="9939338" y="3768725"/>
          <p14:tracePt t="66219" x="9929813" y="3776663"/>
          <p14:tracePt t="66291" x="9920288" y="3776663"/>
          <p14:tracePt t="66298" x="9912350" y="3768725"/>
          <p14:tracePt t="66306" x="9894888" y="3768725"/>
          <p14:tracePt t="66319" x="9885363" y="3759200"/>
          <p14:tracePt t="66336" x="9867900" y="3751263"/>
          <p14:tracePt t="66352" x="9848850" y="3732213"/>
          <p14:tracePt t="66369" x="9840913" y="3724275"/>
          <p14:tracePt t="66386" x="9831388" y="3714750"/>
          <p14:tracePt t="66443" x="9831388" y="3705225"/>
          <p14:tracePt t="67420" x="9840913" y="3705225"/>
          <p14:tracePt t="67451" x="9848850" y="3705225"/>
          <p14:tracePt t="67467" x="9858375" y="3697288"/>
          <p14:tracePt t="67474" x="9867900" y="3697288"/>
          <p14:tracePt t="67501" x="9902825" y="3687763"/>
          <p14:tracePt t="67536" x="9966325" y="3687763"/>
          <p14:tracePt t="67552" x="9991725" y="3670300"/>
          <p14:tracePt t="67568" x="10028238" y="3660775"/>
          <p14:tracePt t="67585" x="10055225" y="3633788"/>
          <p14:tracePt t="67601" x="10090150" y="3608388"/>
          <p14:tracePt t="67618" x="10126663" y="3589338"/>
          <p14:tracePt t="67635" x="10180638" y="3544888"/>
          <p14:tracePt t="67651" x="10206038" y="3527425"/>
          <p14:tracePt t="67668" x="10252075" y="3517900"/>
          <p14:tracePt t="67685" x="10277475" y="3500438"/>
          <p14:tracePt t="67701" x="10296525" y="3482975"/>
          <p14:tracePt t="67718" x="10304463" y="3455988"/>
          <p14:tracePt t="67735" x="10313988" y="3419475"/>
          <p14:tracePt t="67751" x="10340975" y="3384550"/>
          <p14:tracePt t="67768" x="10348913" y="3367088"/>
          <p14:tracePt t="67784" x="10348913" y="3340100"/>
          <p14:tracePt t="67801" x="10331450" y="3313113"/>
          <p14:tracePt t="67818" x="10304463" y="3295650"/>
          <p14:tracePt t="67834" x="10296525" y="3286125"/>
          <p14:tracePt t="67851" x="10287000" y="3276600"/>
          <p14:tracePt t="68004" x="10296525" y="3276600"/>
          <p14:tracePt t="68021" x="10304463" y="3276600"/>
          <p14:tracePt t="68045" x="10313988" y="3276600"/>
          <p14:tracePt t="68081" x="10313988" y="3286125"/>
          <p14:tracePt t="68084" x="10323513" y="3286125"/>
          <p14:tracePt t="68101" x="10348913" y="3313113"/>
          <p14:tracePt t="68117" x="10375900" y="3340100"/>
          <p14:tracePt t="68134" x="10420350" y="3367088"/>
          <p14:tracePt t="68151" x="10501313" y="3394075"/>
          <p14:tracePt t="68168" x="10609263" y="3429000"/>
          <p14:tracePt t="68184" x="10698163" y="3455988"/>
          <p14:tracePt t="68201" x="10777538" y="3473450"/>
          <p14:tracePt t="68218" x="10796588" y="3473450"/>
          <p14:tracePt t="68280" x="10796588" y="3465513"/>
          <p14:tracePt t="68307" x="10796588" y="3455988"/>
          <p14:tracePt t="68336" x="10796588" y="3446463"/>
          <p14:tracePt t="68353" x="10796588" y="3438525"/>
          <p14:tracePt t="68361" x="10796588" y="3429000"/>
          <p14:tracePt t="68371" x="10796588" y="3411538"/>
          <p14:tracePt t="68384" x="10777538" y="3394075"/>
          <p14:tracePt t="68401" x="10752138" y="3357563"/>
          <p14:tracePt t="68417" x="10725150" y="3322638"/>
          <p14:tracePt t="68434" x="10688638" y="3295650"/>
          <p14:tracePt t="68452" x="10653713" y="3259138"/>
          <p14:tracePt t="68468" x="10617200" y="3251200"/>
          <p14:tracePt t="68484" x="10590213" y="3241675"/>
          <p14:tracePt t="68501" x="10563225" y="3241675"/>
          <p14:tracePt t="68517" x="10537825" y="3251200"/>
          <p14:tracePt t="68534" x="10483850" y="3268663"/>
          <p14:tracePt t="68551" x="10447338" y="3295650"/>
          <p14:tracePt t="68568" x="10412413" y="3340100"/>
          <p14:tracePt t="68584" x="10385425" y="3367088"/>
          <p14:tracePt t="68600" x="10367963" y="3394075"/>
          <p14:tracePt t="68617" x="10358438" y="3429000"/>
          <p14:tracePt t="68634" x="10348913" y="3446463"/>
          <p14:tracePt t="68650" x="10331450" y="3473450"/>
          <p14:tracePt t="68668" x="10323513" y="3527425"/>
          <p14:tracePt t="68684" x="10313988" y="3562350"/>
          <p14:tracePt t="68700" x="10313988" y="3598863"/>
          <p14:tracePt t="68717" x="10313988" y="3652838"/>
          <p14:tracePt t="68734" x="10313988" y="3697288"/>
          <p14:tracePt t="68750" x="10323513" y="3741738"/>
          <p14:tracePt t="68767" x="10340975" y="3776663"/>
          <p14:tracePt t="68785" x="10358438" y="3813175"/>
          <p14:tracePt t="68801" x="10375900" y="3830638"/>
          <p14:tracePt t="68817" x="10394950" y="3857625"/>
          <p14:tracePt t="68834" x="10420350" y="3884613"/>
          <p14:tracePt t="68851" x="10447338" y="3911600"/>
          <p14:tracePt t="68867" x="10474325" y="3938588"/>
          <p14:tracePt t="68884" x="10518775" y="3973513"/>
          <p14:tracePt t="68900" x="10545763" y="4000500"/>
          <p14:tracePt t="68917" x="10590213" y="4027488"/>
          <p14:tracePt t="68933" x="10634663" y="4054475"/>
          <p14:tracePt t="68950" x="10715625" y="4089400"/>
          <p14:tracePt t="68967" x="10823575" y="4125913"/>
          <p14:tracePt t="68983" x="10912475" y="4143375"/>
          <p14:tracePt t="69000" x="11001375" y="4160838"/>
          <p14:tracePt t="69017" x="11028363" y="4170363"/>
          <p14:tracePt t="69033" x="11063288" y="4179888"/>
          <p14:tracePt t="69050" x="11090275" y="4187825"/>
          <p14:tracePt t="69067" x="11126788" y="4205288"/>
          <p14:tracePt t="69083" x="11215688" y="4214813"/>
          <p14:tracePt t="69100" x="11323638" y="4232275"/>
          <p14:tracePt t="69117" x="11474450" y="4232275"/>
          <p14:tracePt t="69133" x="11572875" y="4232275"/>
          <p14:tracePt t="69150" x="11634788" y="4224338"/>
          <p14:tracePt t="69167" x="11661775" y="4179888"/>
          <p14:tracePt t="69183" x="11688763" y="4133850"/>
          <p14:tracePt t="69200" x="11715750" y="4062413"/>
          <p14:tracePt t="69217" x="11742738" y="3983038"/>
          <p14:tracePt t="69233" x="11769725" y="3894138"/>
          <p14:tracePt t="69250" x="11787188" y="3803650"/>
          <p14:tracePt t="69267" x="11787188" y="3705225"/>
          <p14:tracePt t="69283" x="11787188" y="3608388"/>
          <p14:tracePt t="69300" x="11787188" y="3517900"/>
          <p14:tracePt t="69317" x="11777663" y="3446463"/>
          <p14:tracePt t="69334" x="11760200" y="3375025"/>
          <p14:tracePt t="69350" x="11742738" y="3340100"/>
          <p14:tracePt t="69367" x="11715750" y="3295650"/>
          <p14:tracePt t="69383" x="11688763" y="3268663"/>
          <p14:tracePt t="69400" x="11653838" y="3241675"/>
          <p14:tracePt t="69417" x="11599863" y="3214688"/>
          <p14:tracePt t="69433" x="11555413" y="3187700"/>
          <p14:tracePt t="69451" x="11483975" y="3160713"/>
          <p14:tracePt t="69467" x="11447463" y="3152775"/>
          <p14:tracePt t="69483" x="11412538" y="3152775"/>
          <p14:tracePt t="69500" x="11358563" y="3143250"/>
          <p14:tracePt t="69517" x="11277600" y="3133725"/>
          <p14:tracePt t="69533" x="11198225" y="3133725"/>
          <p14:tracePt t="69551" x="11001375" y="3125788"/>
          <p14:tracePt t="69567" x="10831513" y="3089275"/>
          <p14:tracePt t="69583" x="10661650" y="3054350"/>
          <p14:tracePt t="69600" x="10518775" y="3027363"/>
          <p14:tracePt t="69616" x="10402888" y="3027363"/>
          <p14:tracePt t="69633" x="10323513" y="3027363"/>
          <p14:tracePt t="69650" x="10260013" y="3054350"/>
          <p14:tracePt t="69666" x="10215563" y="3089275"/>
          <p14:tracePt t="69683" x="10161588" y="3160713"/>
          <p14:tracePt t="69699" x="10117138" y="3259138"/>
          <p14:tracePt t="69716" x="10090150" y="3348038"/>
          <p14:tracePt t="69733" x="10055225" y="3465513"/>
          <p14:tracePt t="69751" x="10018713" y="3633788"/>
          <p14:tracePt t="69767" x="10028238" y="3768725"/>
          <p14:tracePt t="69783" x="10063163" y="3902075"/>
          <p14:tracePt t="69799" x="10126663" y="4027488"/>
          <p14:tracePt t="69816" x="10206038" y="4125913"/>
          <p14:tracePt t="69833" x="10313988" y="4197350"/>
          <p14:tracePt t="69850" x="10420350" y="4241800"/>
          <p14:tracePt t="69867" x="10617200" y="4322763"/>
          <p14:tracePt t="69883" x="10760075" y="4357688"/>
          <p14:tracePt t="69899" x="10895013" y="4394200"/>
          <p14:tracePt t="69916" x="11028363" y="4411663"/>
          <p14:tracePt t="69933" x="11161713" y="4411663"/>
          <p14:tracePt t="69950" x="11304588" y="4384675"/>
          <p14:tracePt t="69966" x="11447463" y="4348163"/>
          <p14:tracePt t="69983" x="11599863" y="4276725"/>
          <p14:tracePt t="69999" x="11661775" y="4232275"/>
          <p14:tracePt t="70016" x="11706225" y="4160838"/>
          <p14:tracePt t="70032" x="11733213" y="4108450"/>
          <p14:tracePt t="70050" x="11742738" y="4054475"/>
          <p14:tracePt t="70066" x="11760200" y="3973513"/>
          <p14:tracePt t="70083" x="11787188" y="3875088"/>
          <p14:tracePt t="70099" x="11796713" y="3732213"/>
          <p14:tracePt t="70116" x="11796713" y="3616325"/>
          <p14:tracePt t="70133" x="11777663" y="3517900"/>
          <p14:tracePt t="70149" x="11752263" y="3429000"/>
          <p14:tracePt t="70166" x="11715750" y="3340100"/>
          <p14:tracePt t="70182" x="11688763" y="3286125"/>
          <p14:tracePt t="70201" x="11626850" y="3214688"/>
          <p14:tracePt t="70216" x="11510963" y="3179763"/>
          <p14:tracePt t="70232" x="11385550" y="3143250"/>
          <p14:tracePt t="70249" x="11206163" y="3098800"/>
          <p14:tracePt t="70266" x="11028363" y="3044825"/>
          <p14:tracePt t="70282" x="10875963" y="3009900"/>
          <p14:tracePt t="70300" x="10752138" y="3000375"/>
          <p14:tracePt t="70316" x="10609263" y="3009900"/>
          <p14:tracePt t="70332" x="10518775" y="3036888"/>
          <p14:tracePt t="70349" x="10420350" y="3071813"/>
          <p14:tracePt t="70366" x="10313988" y="3098800"/>
          <p14:tracePt t="70382" x="10242550" y="3133725"/>
          <p14:tracePt t="70399" x="10206038" y="3187700"/>
          <p14:tracePt t="70416" x="10144125" y="3322638"/>
          <p14:tracePt t="70434" x="10126663" y="3429000"/>
          <p14:tracePt t="70449" x="10126663" y="3562350"/>
          <p14:tracePt t="70465" x="10153650" y="3714750"/>
          <p14:tracePt t="70482" x="10188575" y="3857625"/>
          <p14:tracePt t="70499" x="10252075" y="4000500"/>
          <p14:tracePt t="70517" x="10358438" y="4170363"/>
          <p14:tracePt t="70533" x="10439400" y="4259263"/>
          <p14:tracePt t="70549" x="10510838" y="4303713"/>
          <p14:tracePt t="70565" x="10545763" y="4330700"/>
          <p14:tracePt t="70582" x="10572750" y="4330700"/>
          <p14:tracePt t="70599" x="10590213" y="4322763"/>
          <p14:tracePt t="70617" x="10599738" y="4259263"/>
          <p14:tracePt t="70633" x="10609263" y="4197350"/>
          <p14:tracePt t="70649" x="10617200" y="4143375"/>
          <p14:tracePt t="70666" x="10634663" y="4081463"/>
          <p14:tracePt t="70682" x="10653713" y="3990975"/>
          <p14:tracePt t="70699" x="10680700" y="3902075"/>
          <p14:tracePt t="70716" x="10706100" y="3795713"/>
          <p14:tracePt t="70733" x="10752138" y="3643313"/>
          <p14:tracePt t="70750" x="10777538" y="3562350"/>
          <p14:tracePt t="70765" x="10787063" y="3527425"/>
          <p14:tracePt t="70782" x="10787063" y="3490913"/>
          <p14:tracePt t="70799" x="10787063" y="3482975"/>
          <p14:tracePt t="70930" x="10787063" y="3473450"/>
          <p14:tracePt t="70940" x="10787063" y="3465513"/>
          <p14:tracePt t="70956" x="10787063" y="3455988"/>
          <p14:tracePt t="70970" x="10787063" y="3446463"/>
          <p14:tracePt t="70982" x="10787063" y="3438525"/>
          <p14:tracePt t="70999" x="10787063" y="3419475"/>
          <p14:tracePt t="71015" x="10787063" y="3394075"/>
          <p14:tracePt t="71032" x="10787063" y="3375025"/>
          <p14:tracePt t="71048" x="10777538" y="3367088"/>
          <p14:tracePt t="71065" x="10769600" y="3357563"/>
          <p14:tracePt t="71082" x="10760075" y="3348038"/>
          <p14:tracePt t="71099" x="10742613" y="3340100"/>
          <p14:tracePt t="71115" x="10715625" y="3330575"/>
          <p14:tracePt t="71132" x="10680700" y="3313113"/>
          <p14:tracePt t="71148" x="10653713" y="3303588"/>
          <p14:tracePt t="71165" x="10617200" y="3286125"/>
          <p14:tracePt t="71182" x="10599738" y="3276600"/>
          <p14:tracePt t="71199" x="10582275" y="3268663"/>
          <p14:tracePt t="71216" x="10572750" y="3268663"/>
          <p14:tracePt t="71234" x="10537825" y="3268663"/>
          <p14:tracePt t="71250" x="10518775" y="3268663"/>
          <p14:tracePt t="71265" x="10483850" y="3268663"/>
          <p14:tracePt t="71281" x="10456863" y="3268663"/>
          <p14:tracePt t="71298" x="10420350" y="3268663"/>
          <p14:tracePt t="71315" x="10412413" y="3268663"/>
          <p14:tracePt t="71332" x="10402888" y="3268663"/>
          <p14:tracePt t="71350" x="10394950" y="3276600"/>
          <p14:tracePt t="71365" x="10394950" y="3303588"/>
          <p14:tracePt t="71369" x="10394950" y="3313113"/>
          <p14:tracePt t="71382" x="10394950" y="3330575"/>
          <p14:tracePt t="71399" x="10420350" y="3429000"/>
          <p14:tracePt t="71415" x="10447338" y="3500438"/>
          <p14:tracePt t="71432" x="10483850" y="3562350"/>
          <p14:tracePt t="71448" x="10510838" y="3598863"/>
          <p14:tracePt t="71465" x="10537825" y="3633788"/>
          <p14:tracePt t="71483" x="10555288" y="3660775"/>
          <p14:tracePt t="71500" x="10599738" y="3697288"/>
          <p14:tracePt t="71515" x="10617200" y="3724275"/>
          <p14:tracePt t="71532" x="10661650" y="3751263"/>
          <p14:tracePt t="71548" x="10706100" y="3776663"/>
          <p14:tracePt t="71565" x="10769600" y="3803650"/>
          <p14:tracePt t="71582" x="10804525" y="3822700"/>
          <p14:tracePt t="71600" x="10841038" y="3803650"/>
          <p14:tracePt t="71615" x="10868025" y="3786188"/>
          <p14:tracePt t="71632" x="10885488" y="3751263"/>
          <p14:tracePt t="71648" x="10920413" y="3697288"/>
          <p14:tracePt t="71665" x="10920413" y="3633788"/>
          <p14:tracePt t="71682" x="10920413" y="3571875"/>
          <p14:tracePt t="71699" x="10920413" y="3517900"/>
          <p14:tracePt t="71716" x="10912475" y="3482975"/>
          <p14:tracePt t="71732" x="10895013" y="3465513"/>
          <p14:tracePt t="71748" x="10868025" y="3419475"/>
          <p14:tracePt t="71765" x="10841038" y="3394075"/>
          <p14:tracePt t="71781" x="10814050" y="3367088"/>
          <p14:tracePt t="71798" x="10777538" y="3340100"/>
          <p14:tracePt t="71815" x="10733088" y="3322638"/>
          <p14:tracePt t="71832" x="10715625" y="3313113"/>
          <p14:tracePt t="71848" x="10706100" y="3313113"/>
          <p14:tracePt t="71864" x="10698163" y="3313113"/>
          <p14:tracePt t="72118" x="10688638" y="3303588"/>
          <p14:tracePt t="72126" x="10671175" y="3303588"/>
          <p14:tracePt t="72134" x="10661650" y="3303588"/>
          <p14:tracePt t="72148" x="10653713" y="3303588"/>
          <p14:tracePt t="72164" x="10599738" y="3303588"/>
          <p14:tracePt t="72181" x="10572750" y="3313113"/>
          <p14:tracePt t="72214" x="10537825" y="3367088"/>
          <p14:tracePt t="72249" x="10528300" y="3419475"/>
          <p14:tracePt t="72281" x="10563225" y="3490913"/>
          <p14:tracePt t="72297" x="10590213" y="3517900"/>
          <p14:tracePt t="72314" x="10617200" y="3536950"/>
          <p14:tracePt t="72331" x="10653713" y="3544888"/>
          <p14:tracePt t="72348" x="10680700" y="3554413"/>
          <p14:tracePt t="72364" x="10706100" y="3554413"/>
          <p14:tracePt t="72367" x="10715625" y="3554413"/>
          <p14:tracePt t="72380" x="10725150" y="3554413"/>
          <p14:tracePt t="72398" x="10725150" y="3536950"/>
          <p14:tracePt t="72414" x="10725150" y="3527425"/>
          <p14:tracePt t="72431" x="10725150" y="3490913"/>
          <p14:tracePt t="72448" x="10706100" y="3465513"/>
          <p14:tracePt t="72464" x="10680700" y="3446463"/>
          <p14:tracePt t="72481" x="10680700" y="3438525"/>
          <p14:tracePt t="72536" x="10680700" y="3446463"/>
          <p14:tracePt t="72552" x="10680700" y="3455988"/>
          <p14:tracePt t="72560" x="10680700" y="3465513"/>
          <p14:tracePt t="72566" x="10680700" y="3482975"/>
          <p14:tracePt t="72582" x="10688638" y="3490913"/>
          <p14:tracePt t="72598" x="10725150" y="3455988"/>
          <p14:tracePt t="72614" x="10725150" y="3438525"/>
          <p14:tracePt t="72630" x="10725150" y="3419475"/>
          <p14:tracePt t="72647" x="10725150" y="3402013"/>
          <p14:tracePt t="74170" x="10742613" y="3402013"/>
          <p14:tracePt t="74177" x="10814050" y="3465513"/>
          <p14:tracePt t="74184" x="10912475" y="3544888"/>
          <p14:tracePt t="74196" x="11018838" y="3625850"/>
          <p14:tracePt t="74213" x="11269663" y="3848100"/>
          <p14:tracePt t="74230" x="11466513" y="4062413"/>
          <p14:tracePt t="74246" x="11582400" y="4187825"/>
          <p14:tracePt t="74375" x="11590338" y="4179888"/>
          <p14:tracePt t="74380" x="11590338" y="4152900"/>
          <p14:tracePt t="74389" x="11599863" y="4125913"/>
          <p14:tracePt t="74398" x="11599863" y="4098925"/>
          <p14:tracePt t="74413" x="11609388" y="4089400"/>
          <p14:tracePt t="74443" x="11617325" y="4081463"/>
          <p14:tracePt t="74452" x="11626850" y="4062413"/>
          <p14:tracePt t="74463" x="11634788" y="4062413"/>
          <p14:tracePt t="74479" x="11634788" y="4054475"/>
          <p14:tracePt t="74572" x="11634788" y="4037013"/>
          <p14:tracePt t="74581" x="11626850" y="4027488"/>
          <p14:tracePt t="74587" x="11617325" y="4010025"/>
          <p14:tracePt t="74595" x="11609388" y="4000500"/>
          <p14:tracePt t="74613" x="11599863" y="3983038"/>
          <p14:tracePt t="74629" x="11590338" y="3965575"/>
          <p14:tracePt t="74646" x="11555413" y="3929063"/>
          <p14:tracePt t="74662" x="11528425" y="3902075"/>
          <p14:tracePt t="74679" x="11483975" y="3875088"/>
          <p14:tracePt t="74696" x="11447463" y="3848100"/>
          <p14:tracePt t="74712" x="11412538" y="3822700"/>
          <p14:tracePt t="74729" x="11385550" y="3803650"/>
          <p14:tracePt t="74746" x="11358563" y="3776663"/>
          <p14:tracePt t="74762" x="11331575" y="3751263"/>
          <p14:tracePt t="74779" x="11323638" y="3741738"/>
          <p14:tracePt t="74795" x="11314113" y="3732213"/>
          <p14:tracePt t="74871" x="11304588" y="3732213"/>
          <p14:tracePt t="74891" x="11287125" y="3732213"/>
          <p14:tracePt t="74909" x="11277600" y="3732213"/>
          <p14:tracePt t="74927" x="11269663" y="3732213"/>
          <p14:tracePt t="74942" x="11260138" y="3741738"/>
          <p14:tracePt t="74949" x="11252200" y="3741738"/>
          <p14:tracePt t="74962" x="11252200" y="3751263"/>
          <p14:tracePt t="74979" x="11233150" y="3759200"/>
          <p14:tracePt t="74995" x="11198225" y="3795713"/>
          <p14:tracePt t="75012" x="11171238" y="3813175"/>
          <p14:tracePt t="75028" x="11144250" y="3830638"/>
          <p14:tracePt t="75045" x="11117263" y="3848100"/>
          <p14:tracePt t="75062" x="11099800" y="3867150"/>
          <p14:tracePt t="75079" x="11082338" y="3894138"/>
          <p14:tracePt t="75096" x="11063288" y="3919538"/>
          <p14:tracePt t="75112" x="11055350" y="3938588"/>
          <p14:tracePt t="75128" x="11045825" y="3956050"/>
          <p14:tracePt t="75145" x="11045825" y="3973513"/>
          <p14:tracePt t="75162" x="11037888" y="4000500"/>
          <p14:tracePt t="75179" x="11037888" y="4017963"/>
          <p14:tracePt t="75196" x="11037888" y="4044950"/>
          <p14:tracePt t="75212" x="11037888" y="4071938"/>
          <p14:tracePt t="75228" x="11045825" y="4098925"/>
          <p14:tracePt t="75245" x="11063288" y="4125913"/>
          <p14:tracePt t="75262" x="11072813" y="4133850"/>
          <p14:tracePt t="75278" x="11082338" y="4143375"/>
          <p14:tracePt t="75295" x="11090275" y="4152900"/>
          <p14:tracePt t="75312" x="11099800" y="4152900"/>
          <p14:tracePt t="75328" x="11117263" y="4152900"/>
          <p14:tracePt t="75345" x="11134725" y="4160838"/>
          <p14:tracePt t="75362" x="11180763" y="4160838"/>
          <p14:tracePt t="75378" x="11198225" y="4160838"/>
          <p14:tracePt t="75395" x="11215688" y="4160838"/>
          <p14:tracePt t="75412" x="11233150" y="4152900"/>
          <p14:tracePt t="75429" x="11260138" y="4143375"/>
          <p14:tracePt t="75445" x="11269663" y="4143375"/>
          <p14:tracePt t="75462" x="11314113" y="4116388"/>
          <p14:tracePt t="75478" x="11331575" y="4098925"/>
          <p14:tracePt t="75495" x="11349038" y="4071938"/>
          <p14:tracePt t="75512" x="11376025" y="4044950"/>
          <p14:tracePt t="75528" x="11395075" y="4017963"/>
          <p14:tracePt t="75545" x="11420475" y="3990975"/>
          <p14:tracePt t="75562" x="11430000" y="3965575"/>
          <p14:tracePt t="75578" x="11447463" y="3929063"/>
          <p14:tracePt t="75595" x="11447463" y="3902075"/>
          <p14:tracePt t="75611" x="11447463" y="3875088"/>
          <p14:tracePt t="75628" x="11447463" y="3848100"/>
          <p14:tracePt t="75645" x="11430000" y="3822700"/>
          <p14:tracePt t="75662" x="11412538" y="3803650"/>
          <p14:tracePt t="75679" x="11368088" y="3776663"/>
          <p14:tracePt t="75695" x="11341100" y="3759200"/>
          <p14:tracePt t="75711" x="11296650" y="3741738"/>
          <p14:tracePt t="75728" x="11252200" y="3732213"/>
          <p14:tracePt t="75745" x="11233150" y="3732213"/>
          <p14:tracePt t="75761" x="11215688" y="3732213"/>
          <p14:tracePt t="75778" x="11188700" y="3759200"/>
          <p14:tracePt t="75795" x="11153775" y="3795713"/>
          <p14:tracePt t="75811" x="11126788" y="3822700"/>
          <p14:tracePt t="75828" x="11109325" y="3848100"/>
          <p14:tracePt t="75845" x="11082338" y="3875088"/>
          <p14:tracePt t="75861" x="11072813" y="3894138"/>
          <p14:tracePt t="75878" x="11055350" y="3919538"/>
          <p14:tracePt t="75882" x="11055350" y="3929063"/>
          <p14:tracePt t="75894" x="11055350" y="3946525"/>
          <p14:tracePt t="75911" x="11063288" y="4027488"/>
          <p14:tracePt t="75928" x="11090275" y="4108450"/>
          <p14:tracePt t="75944" x="11144250" y="4187825"/>
          <p14:tracePt t="75961" x="11198225" y="4232275"/>
          <p14:tracePt t="75978" x="11269663" y="4268788"/>
          <p14:tracePt t="75994" x="11368088" y="4286250"/>
          <p14:tracePt t="76011" x="11466513" y="4286250"/>
          <p14:tracePt t="76028" x="11528425" y="4251325"/>
          <p14:tracePt t="76044" x="11545888" y="4224338"/>
          <p14:tracePt t="76061" x="11555413" y="4197350"/>
          <p14:tracePt t="76078" x="11563350" y="4160838"/>
          <p14:tracePt t="76094" x="11563350" y="4152900"/>
          <p14:tracePt t="76131" x="11563350" y="4143375"/>
          <p14:tracePt t="76157" x="11555413" y="4143375"/>
          <p14:tracePt t="76185" x="11545888" y="4143375"/>
          <p14:tracePt t="76198" x="11537950" y="4143375"/>
          <p14:tracePt t="76205" x="11528425" y="4143375"/>
          <p14:tracePt t="76223" x="11518900" y="4143375"/>
          <p14:tracePt t="76229" x="11510963" y="4143375"/>
          <p14:tracePt t="76244" x="11483975" y="4143375"/>
          <p14:tracePt t="76261" x="11430000" y="4143375"/>
          <p14:tracePt t="76279" x="11358563" y="4133850"/>
          <p14:tracePt t="76294" x="11252200" y="4098925"/>
          <p14:tracePt t="76311" x="11126788" y="4062413"/>
          <p14:tracePt t="76329" x="10912475" y="3946525"/>
          <p14:tracePt t="76346" x="10796588" y="3840163"/>
          <p14:tracePt t="76361" x="10706100" y="3732213"/>
          <p14:tracePt t="76378" x="10671175" y="3670300"/>
          <p14:tracePt t="76394" x="10653713" y="3643313"/>
          <p14:tracePt t="76411" x="10634663" y="3625850"/>
          <p14:tracePt t="76429" x="10634663" y="3598863"/>
          <p14:tracePt t="76471" x="10634663" y="3589338"/>
          <p14:tracePt t="76528" x="10634663" y="3581400"/>
          <p14:tracePt t="76536" x="10644188" y="3581400"/>
          <p14:tracePt t="76544" x="10653713" y="3581400"/>
          <p14:tracePt t="76561" x="10661650" y="3571875"/>
          <p14:tracePt t="76577" x="10680700" y="3571875"/>
          <p14:tracePt t="76594" x="10706100" y="3554413"/>
          <p14:tracePt t="76611" x="10742613" y="3536950"/>
          <p14:tracePt t="76627" x="10769600" y="3509963"/>
          <p14:tracePt t="76644" x="10787063" y="3482975"/>
          <p14:tracePt t="76661" x="10804525" y="3455988"/>
          <p14:tracePt t="76678" x="10804525" y="3438525"/>
          <p14:tracePt t="76694" x="10804525" y="3411538"/>
          <p14:tracePt t="76711" x="10804525" y="3394075"/>
          <p14:tracePt t="76727" x="10777538" y="3330575"/>
          <p14:tracePt t="76744" x="10752138" y="3303588"/>
          <p14:tracePt t="76760" x="10725150" y="3276600"/>
          <p14:tracePt t="76777" x="10680700" y="3259138"/>
          <p14:tracePt t="76794" x="10626725" y="3232150"/>
          <p14:tracePt t="76811" x="10537825" y="3214688"/>
          <p14:tracePt t="76827" x="10447338" y="3205163"/>
          <p14:tracePt t="76844" x="10348913" y="3214688"/>
          <p14:tracePt t="76860" x="10296525" y="3251200"/>
          <p14:tracePt t="76877" x="10269538" y="3268663"/>
          <p14:tracePt t="76894" x="10242550" y="3313113"/>
          <p14:tracePt t="76911" x="10225088" y="3340100"/>
          <p14:tracePt t="76927" x="10215563" y="3411538"/>
          <p14:tracePt t="76944" x="10225088" y="3544888"/>
          <p14:tracePt t="76960" x="10269538" y="3679825"/>
          <p14:tracePt t="76977" x="10358438" y="3840163"/>
          <p14:tracePt t="76994" x="10474325" y="3965575"/>
          <p14:tracePt t="77011" x="10582275" y="4081463"/>
          <p14:tracePt t="77027" x="10688638" y="4152900"/>
          <p14:tracePt t="77046" x="10858500" y="4214813"/>
          <p14:tracePt t="77061" x="11018838" y="4241800"/>
          <p14:tracePt t="77077" x="11215688" y="4241800"/>
          <p14:tracePt t="77094" x="11403013" y="4214813"/>
          <p14:tracePt t="77111" x="11537950" y="4152900"/>
          <p14:tracePt t="77127" x="11634788" y="4062413"/>
          <p14:tracePt t="77145" x="11698288" y="3911600"/>
          <p14:tracePt t="77161" x="11715750" y="3813175"/>
          <p14:tracePt t="77177" x="11715750" y="3724275"/>
          <p14:tracePt t="77194" x="11706225" y="3660775"/>
          <p14:tracePt t="77210" x="11688763" y="3608388"/>
          <p14:tracePt t="77227" x="11653838" y="3544888"/>
          <p14:tracePt t="77244" x="11563350" y="3438525"/>
          <p14:tracePt t="77261" x="11474450" y="3357563"/>
          <p14:tracePt t="77277" x="11376025" y="3295650"/>
          <p14:tracePt t="77293" x="11260138" y="3241675"/>
          <p14:tracePt t="77310" x="11126788" y="3205163"/>
          <p14:tracePt t="77327" x="11001375" y="3170238"/>
          <p14:tracePt t="77344" x="10895013" y="3133725"/>
          <p14:tracePt t="77362" x="10733088" y="3125788"/>
          <p14:tracePt t="77377" x="10626725" y="3160713"/>
          <p14:tracePt t="77394" x="10528300" y="3205163"/>
          <p14:tracePt t="77410" x="10439400" y="3295650"/>
          <p14:tracePt t="77427" x="10394950" y="3384550"/>
          <p14:tracePt t="77444" x="10358438" y="3465513"/>
          <p14:tracePt t="77462" x="10348913" y="3608388"/>
          <p14:tracePt t="77478" x="10358438" y="3705225"/>
          <p14:tracePt t="77493" x="10394950" y="3795713"/>
          <p14:tracePt t="77510" x="10429875" y="3884613"/>
          <p14:tracePt t="77527" x="10456863" y="3956050"/>
          <p14:tracePt t="77544" x="10528300" y="4044950"/>
          <p14:tracePt t="77560" x="10634663" y="4125913"/>
          <p14:tracePt t="77577" x="10777538" y="4197350"/>
          <p14:tracePt t="77594" x="10868025" y="4214813"/>
          <p14:tracePt t="77610" x="10956925" y="4214813"/>
          <p14:tracePt t="77626" x="11045825" y="4197350"/>
          <p14:tracePt t="77643" x="11117263" y="4143375"/>
          <p14:tracePt t="77661" x="11198225" y="4081463"/>
          <p14:tracePt t="77678" x="11260138" y="4017963"/>
          <p14:tracePt t="77694" x="11349038" y="3919538"/>
          <p14:tracePt t="77710" x="11376025" y="3875088"/>
          <p14:tracePt t="77726" x="11403013" y="3840163"/>
          <p14:tracePt t="77743" x="11420475" y="3795713"/>
          <p14:tracePt t="77760" x="11430000" y="3768725"/>
          <p14:tracePt t="77776" x="11430000" y="3732213"/>
          <p14:tracePt t="77793" x="11430000" y="3714750"/>
          <p14:tracePt t="77810" x="11430000" y="3660775"/>
          <p14:tracePt t="77826" x="11420475" y="3633788"/>
          <p14:tracePt t="77843" x="11403013" y="3598863"/>
          <p14:tracePt t="77860" x="11385550" y="3571875"/>
          <p14:tracePt t="77876" x="11376025" y="3554413"/>
          <p14:tracePt t="77882" x="11368088" y="3536950"/>
          <p14:tracePt t="77893" x="11358563" y="3527425"/>
          <p14:tracePt t="77911" x="11331575" y="3500438"/>
          <p14:tracePt t="77926" x="11296650" y="3465513"/>
          <p14:tracePt t="77943" x="11277600" y="3438525"/>
          <p14:tracePt t="77960" x="11252200" y="3411538"/>
          <p14:tracePt t="77977" x="11225213" y="3394075"/>
          <p14:tracePt t="77993" x="11180763" y="3367088"/>
          <p14:tracePt t="78010" x="11126788" y="3348038"/>
          <p14:tracePt t="78027" x="10974388" y="3295650"/>
          <p14:tracePt t="78043" x="10868025" y="3259138"/>
          <p14:tracePt t="78060" x="10742613" y="3224213"/>
          <p14:tracePt t="78077" x="10609263" y="3187700"/>
          <p14:tracePt t="78093" x="10491788" y="3170238"/>
          <p14:tracePt t="78110" x="10412413" y="3170238"/>
          <p14:tracePt t="78126" x="10358438" y="3170238"/>
          <p14:tracePt t="78144" x="10323513" y="3214688"/>
          <p14:tracePt t="78160" x="10296525" y="3241675"/>
          <p14:tracePt t="78176" x="10269538" y="3276600"/>
          <p14:tracePt t="78193" x="10242550" y="3322638"/>
          <p14:tracePt t="78209" x="10215563" y="3394075"/>
          <p14:tracePt t="78227" x="10171113" y="3482975"/>
          <p14:tracePt t="78244" x="10161588" y="3554413"/>
          <p14:tracePt t="78259" x="10153650" y="3652838"/>
          <p14:tracePt t="78276" x="10153650" y="3732213"/>
          <p14:tracePt t="78293" x="10161588" y="3830638"/>
          <p14:tracePt t="78310" x="10198100" y="3929063"/>
          <p14:tracePt t="78327" x="10233025" y="4037013"/>
          <p14:tracePt t="78344" x="10304463" y="4116388"/>
          <p14:tracePt t="78360" x="10358438" y="4170363"/>
          <p14:tracePt t="78376" x="10402888" y="4197350"/>
          <p14:tracePt t="78393" x="10447338" y="4224338"/>
          <p14:tracePt t="78409" x="10491788" y="4232275"/>
          <p14:tracePt t="78426" x="10528300" y="4232275"/>
          <p14:tracePt t="78443" x="10582275" y="4232275"/>
          <p14:tracePt t="78461" x="10626725" y="4232275"/>
          <p14:tracePt t="78477" x="10706100" y="4232275"/>
          <p14:tracePt t="78492" x="10796588" y="4214813"/>
          <p14:tracePt t="78509" x="10858500" y="4187825"/>
          <p14:tracePt t="78526" x="10902950" y="4160838"/>
          <p14:tracePt t="78542" x="10929938" y="4143375"/>
          <p14:tracePt t="78559" x="10966450" y="4108450"/>
          <p14:tracePt t="78576" x="10991850" y="4089400"/>
          <p14:tracePt t="78592" x="11018838" y="4062413"/>
          <p14:tracePt t="78609" x="11045825" y="4037013"/>
          <p14:tracePt t="78626" x="11072813" y="4010025"/>
          <p14:tracePt t="78643" x="11099800" y="3983038"/>
          <p14:tracePt t="78660" x="11126788" y="3956050"/>
          <p14:tracePt t="78678" x="11161713" y="3919538"/>
          <p14:tracePt t="78692" x="11188700" y="3894138"/>
          <p14:tracePt t="78709" x="11206163" y="3867150"/>
          <p14:tracePt t="78726" x="11225213" y="3848100"/>
          <p14:tracePt t="78743" x="11233150" y="3830638"/>
          <p14:tracePt t="78760" x="11242675" y="3803650"/>
          <p14:tracePt t="78777" x="11252200" y="3776663"/>
          <p14:tracePt t="78792" x="11260138" y="3751263"/>
          <p14:tracePt t="78809" x="11260138" y="3732213"/>
          <p14:tracePt t="78825" x="11260138" y="3714750"/>
          <p14:tracePt t="78842" x="11260138" y="3705225"/>
          <p14:tracePt t="78859" x="11260138" y="3687763"/>
          <p14:tracePt t="78875" x="11260138" y="3670300"/>
          <p14:tracePt t="78893" x="11242675" y="3652838"/>
          <p14:tracePt t="78895" x="11242675" y="3643313"/>
          <p14:tracePt t="78909" x="11233150" y="3625850"/>
          <p14:tracePt t="78925" x="11215688" y="3608388"/>
          <p14:tracePt t="78942" x="11198225" y="3589338"/>
          <p14:tracePt t="78959" x="11180763" y="3562350"/>
          <p14:tracePt t="78975" x="11161713" y="3544888"/>
          <p14:tracePt t="78992" x="11144250" y="3527425"/>
          <p14:tracePt t="79009" x="11126788" y="3517900"/>
          <p14:tracePt t="79068" x="11117263" y="3517900"/>
          <p14:tracePt t="79855" x="11117263" y="3527425"/>
          <p14:tracePt t="80009" x="11117263" y="3536950"/>
          <p14:tracePt t="82572" x="11109325" y="3536950"/>
          <p14:tracePt t="82579" x="11045825" y="3536950"/>
          <p14:tracePt t="82589" x="10956925" y="3554413"/>
          <p14:tracePt t="82606" x="10680700" y="3544888"/>
          <p14:tracePt t="82623" x="10188575" y="3490913"/>
          <p14:tracePt t="82639" x="9732963" y="3438525"/>
          <p14:tracePt t="82672" x="8589963" y="3313113"/>
          <p14:tracePt t="82706" x="7732713" y="3152775"/>
          <p14:tracePt t="82739" x="7358063" y="3017838"/>
          <p14:tracePt t="82757" x="7180263" y="2911475"/>
          <p14:tracePt t="82773" x="7081838" y="2822575"/>
          <p14:tracePt t="82790" x="6973888" y="2724150"/>
          <p14:tracePt t="82806" x="6867525" y="2625725"/>
          <p14:tracePt t="82822" x="6759575" y="2544763"/>
          <p14:tracePt t="82839" x="6661150" y="2490788"/>
          <p14:tracePt t="82856" x="6438900" y="2393950"/>
          <p14:tracePt t="82873" x="6215063" y="2347913"/>
          <p14:tracePt t="82889" x="6000750" y="2295525"/>
          <p14:tracePt t="82906" x="5759450" y="2259013"/>
          <p14:tracePt t="82922" x="5518150" y="2214563"/>
          <p14:tracePt t="82939" x="5295900" y="2214563"/>
          <p14:tracePt t="82957" x="5054600" y="2276475"/>
          <p14:tracePt t="82973" x="4965700" y="2366963"/>
          <p14:tracePt t="82989" x="4929188" y="2465388"/>
          <p14:tracePt t="83005" x="4929188" y="2562225"/>
          <p14:tracePt t="83022" x="5000625" y="2705100"/>
          <p14:tracePt t="83039" x="5180013" y="2867025"/>
          <p14:tracePt t="83056" x="5572125" y="3071813"/>
          <p14:tracePt t="83073" x="6161088" y="3259138"/>
          <p14:tracePt t="83089" x="6348413" y="3276600"/>
          <p14:tracePt t="83105" x="6456363" y="3259138"/>
          <p14:tracePt t="83122" x="6483350" y="3214688"/>
          <p14:tracePt t="83139" x="6491288" y="3160713"/>
          <p14:tracePt t="83156" x="6491288" y="3125788"/>
          <p14:tracePt t="83172" x="6491288" y="3089275"/>
          <p14:tracePt t="83189" x="6483350" y="3062288"/>
          <p14:tracePt t="83205" x="6483350" y="3054350"/>
          <p14:tracePt t="83240" x="6473825" y="3054350"/>
          <p14:tracePt t="83256" x="6446838" y="3054350"/>
          <p14:tracePt t="83272" x="6429375" y="3071813"/>
          <p14:tracePt t="83289" x="6411913" y="3089275"/>
          <p14:tracePt t="83305" x="6402388" y="3098800"/>
          <p14:tracePt t="83322" x="6402388" y="3108325"/>
          <p14:tracePt t="83450" x="6402388" y="3098800"/>
          <p14:tracePt t="83584" x="6394450" y="3098800"/>
          <p14:tracePt t="83766" x="6402388" y="3098800"/>
          <p14:tracePt t="83774" x="6411913" y="3098800"/>
          <p14:tracePt t="83782" x="6419850" y="3098800"/>
          <p14:tracePt t="83790" x="6438900" y="3089275"/>
          <p14:tracePt t="83806" x="6456363" y="3081338"/>
          <p14:tracePt t="83821" x="6500813" y="3054350"/>
          <p14:tracePt t="83838" x="6545263" y="3027363"/>
          <p14:tracePt t="83855" x="6626225" y="2990850"/>
          <p14:tracePt t="83872" x="6697663" y="2965450"/>
          <p14:tracePt t="83889" x="6751638" y="2955925"/>
          <p14:tracePt t="83906" x="6786563" y="2955925"/>
          <p14:tracePt t="83921" x="6867525" y="2955925"/>
          <p14:tracePt t="83938" x="6973888" y="2990850"/>
          <p14:tracePt t="83955" x="7108825" y="3009900"/>
          <p14:tracePt t="83971" x="7242175" y="3044825"/>
          <p14:tracePt t="83988" x="7375525" y="3062288"/>
          <p14:tracePt t="84006" x="7616825" y="3062288"/>
          <p14:tracePt t="84021" x="7840663" y="3071813"/>
          <p14:tracePt t="84038" x="8134350" y="3116263"/>
          <p14:tracePt t="84055" x="8447088" y="3143250"/>
          <p14:tracePt t="84071" x="8697913" y="3133725"/>
          <p14:tracePt t="84088" x="8867775" y="3125788"/>
          <p14:tracePt t="84105" x="9028113" y="3098800"/>
          <p14:tracePt t="84122" x="9072563" y="3071813"/>
          <p14:tracePt t="84138" x="9090025" y="3054350"/>
          <p14:tracePt t="84154" x="9117013" y="3027363"/>
          <p14:tracePt t="84171" x="9144000" y="3009900"/>
          <p14:tracePt t="84188" x="9170988" y="3000375"/>
          <p14:tracePt t="84205" x="9188450" y="3000375"/>
          <p14:tracePt t="84222" x="9242425" y="3000375"/>
          <p14:tracePt t="84238" x="9331325" y="3027363"/>
          <p14:tracePt t="84254" x="9447213" y="3071813"/>
          <p14:tracePt t="84271" x="9590088" y="3143250"/>
          <p14:tracePt t="84288" x="9752013" y="3205163"/>
          <p14:tracePt t="84305" x="9929813" y="3303588"/>
          <p14:tracePt t="84321" x="10109200" y="3384550"/>
          <p14:tracePt t="84338" x="10348913" y="3482975"/>
          <p14:tracePt t="84354" x="10474325" y="3517900"/>
          <p14:tracePt t="84371" x="10518775" y="3544888"/>
          <p14:tracePt t="84516" x="10528300" y="3544888"/>
          <p14:tracePt t="84528" x="10537825" y="3544888"/>
          <p14:tracePt t="84536" x="10545763" y="3544888"/>
          <p14:tracePt t="84544" x="10563225" y="3544888"/>
          <p14:tracePt t="84554" x="10572750" y="3544888"/>
          <p14:tracePt t="84571" x="10599738" y="3536950"/>
          <p14:tracePt t="84587" x="10617200" y="3527425"/>
          <p14:tracePt t="84605" x="10653713" y="3517900"/>
          <p14:tracePt t="84621" x="10661650" y="3517900"/>
          <p14:tracePt t="84741" x="10661650" y="3509963"/>
          <p14:tracePt t="84888" x="10661650" y="3517900"/>
          <p14:tracePt t="84905" x="10661650" y="3527425"/>
          <p14:tracePt t="84922" x="10661650" y="3536950"/>
          <p14:tracePt t="84940" x="10661650" y="3544888"/>
          <p14:tracePt t="85113" x="10661650" y="3536950"/>
          <p14:tracePt t="85130" x="10661650" y="3527425"/>
          <p14:tracePt t="85134" x="10661650" y="3517900"/>
          <p14:tracePt t="85143" x="10661650" y="3509963"/>
          <p14:tracePt t="85154" x="10661650" y="3500438"/>
          <p14:tracePt t="85170" x="10653713" y="3473450"/>
          <p14:tracePt t="85187" x="10634663" y="3455988"/>
          <p14:tracePt t="85205" x="10599738" y="3419475"/>
          <p14:tracePt t="85220" x="10572750" y="3402013"/>
          <p14:tracePt t="85237" x="10563225" y="3394075"/>
          <p14:tracePt t="85254" x="10545763" y="3384550"/>
          <p14:tracePt t="85270" x="10537825" y="3375025"/>
          <p14:tracePt t="85303" x="10518775" y="3375025"/>
          <p14:tracePt t="85320" x="10491788" y="3384550"/>
          <p14:tracePt t="85337" x="10466388" y="3411538"/>
          <p14:tracePt t="85354" x="10447338" y="3438525"/>
          <p14:tracePt t="85370" x="10412413" y="3473450"/>
          <p14:tracePt t="85387" x="10402888" y="3500438"/>
          <p14:tracePt t="85403" x="10402888" y="3527425"/>
          <p14:tracePt t="85420" x="10402888" y="3544888"/>
          <p14:tracePt t="85437" x="10420350" y="3571875"/>
          <p14:tracePt t="85454" x="10447338" y="3598863"/>
          <p14:tracePt t="85470" x="10483850" y="3625850"/>
          <p14:tracePt t="85487" x="10545763" y="3660775"/>
          <p14:tracePt t="85503" x="10590213" y="3670300"/>
          <p14:tracePt t="85520" x="10609263" y="3679825"/>
          <p14:tracePt t="85537" x="10634663" y="3670300"/>
          <p14:tracePt t="85553" x="10661650" y="3652838"/>
          <p14:tracePt t="85570" x="10671175" y="3633788"/>
          <p14:tracePt t="85587" x="10680700" y="3598863"/>
          <p14:tracePt t="85603" x="10680700" y="3562350"/>
          <p14:tracePt t="85620" x="10680700" y="3536950"/>
          <p14:tracePt t="85636" x="10671175" y="3490913"/>
          <p14:tracePt t="85653" x="10644188" y="3455988"/>
          <p14:tracePt t="85670" x="10617200" y="3419475"/>
          <p14:tracePt t="85688" x="10572750" y="3384550"/>
          <p14:tracePt t="85704" x="10555288" y="3367088"/>
          <p14:tracePt t="85720" x="10545763" y="3357563"/>
          <p14:tracePt t="85737" x="10518775" y="3357563"/>
          <p14:tracePt t="85753" x="10491788" y="3357563"/>
          <p14:tracePt t="85770" x="10474325" y="3357563"/>
          <p14:tracePt t="85789" x="10439400" y="3357563"/>
          <p14:tracePt t="85805" x="10412413" y="3367088"/>
          <p14:tracePt t="85820" x="10394950" y="3384550"/>
          <p14:tracePt t="85837" x="10385425" y="3402013"/>
          <p14:tracePt t="85853" x="10375900" y="3419475"/>
          <p14:tracePt t="85870" x="10375900" y="3446463"/>
          <p14:tracePt t="85887" x="10385425" y="3465513"/>
          <p14:tracePt t="85904" x="10439400" y="3509963"/>
          <p14:tracePt t="85920" x="10483850" y="3536950"/>
          <p14:tracePt t="85936" x="10537825" y="3562350"/>
          <p14:tracePt t="85953" x="10572750" y="3581400"/>
          <p14:tracePt t="85970" x="10609263" y="3589338"/>
          <p14:tracePt t="85987" x="10626725" y="3589338"/>
          <p14:tracePt t="86004" x="10653713" y="3554413"/>
          <p14:tracePt t="86020" x="10661650" y="3517900"/>
          <p14:tracePt t="86037" x="10661650" y="3490913"/>
          <p14:tracePt t="86053" x="10653713" y="3446463"/>
          <p14:tracePt t="86069" x="10634663" y="3419475"/>
          <p14:tracePt t="86087" x="10609263" y="3402013"/>
          <p14:tracePt t="86103" x="10590213" y="3375025"/>
          <p14:tracePt t="86120" x="10545763" y="3340100"/>
          <p14:tracePt t="86137" x="10528300" y="3322638"/>
          <p14:tracePt t="86153" x="10466388" y="3295650"/>
          <p14:tracePt t="86170" x="10375900" y="3241675"/>
          <p14:tracePt t="86186" x="10252075" y="3125788"/>
          <p14:tracePt t="86203" x="10126663" y="3017838"/>
          <p14:tracePt t="86221" x="9974263" y="2830513"/>
          <p14:tracePt t="86236" x="9920288" y="2687638"/>
          <p14:tracePt t="86253" x="9867900" y="2571750"/>
          <p14:tracePt t="86269" x="9823450" y="2455863"/>
          <p14:tracePt t="86286" x="9786938" y="2357438"/>
          <p14:tracePt t="86303" x="9759950" y="2286000"/>
          <p14:tracePt t="86319" x="9742488" y="2259013"/>
          <p14:tracePt t="86337" x="9715500" y="2241550"/>
          <p14:tracePt t="86353" x="9688513" y="2214563"/>
          <p14:tracePt t="86369" x="9680575" y="2205038"/>
          <p14:tracePt t="86386" x="9671050" y="2197100"/>
          <p14:tracePt t="86622" x="9671050" y="2224088"/>
          <p14:tracePt t="86630" x="9671050" y="2259013"/>
          <p14:tracePt t="86638" x="9671050" y="2295525"/>
          <p14:tracePt t="86652" x="9671050" y="2330450"/>
          <p14:tracePt t="86669" x="9680575" y="2384425"/>
          <p14:tracePt t="86685" x="9698038" y="2438400"/>
          <p14:tracePt t="86702" x="9698038" y="2446338"/>
          <p14:tracePt t="86735" x="9715500" y="2446338"/>
          <p14:tracePt t="86752" x="9732963" y="2438400"/>
          <p14:tracePt t="86769" x="9759950" y="2401888"/>
          <p14:tracePt t="86785" x="9804400" y="2347913"/>
          <p14:tracePt t="86802" x="9813925" y="2322513"/>
          <p14:tracePt t="86819" x="9813925" y="2303463"/>
          <p14:tracePt t="86835" x="9813925" y="2295525"/>
          <p14:tracePt t="86890" x="9804400" y="2303463"/>
          <p14:tracePt t="86898" x="9796463" y="2312988"/>
          <p14:tracePt t="86906" x="9777413" y="2322513"/>
          <p14:tracePt t="86919" x="9769475" y="2347913"/>
          <p14:tracePt t="86936" x="9732963" y="2393950"/>
          <p14:tracePt t="86952" x="9732963" y="2411413"/>
          <p14:tracePt t="86969" x="9732963" y="2428875"/>
          <p14:tracePt t="86985" x="9732963" y="2438400"/>
          <p14:tracePt t="87048" x="9742488" y="2428875"/>
          <p14:tracePt t="87056" x="9752013" y="2419350"/>
          <p14:tracePt t="87065" x="9769475" y="2411413"/>
          <p14:tracePt t="87072" x="9769475" y="2393950"/>
          <p14:tracePt t="87085" x="9786938" y="2374900"/>
          <p14:tracePt t="87103" x="9796463" y="2347913"/>
          <p14:tracePt t="87118" x="9796463" y="2339975"/>
          <p14:tracePt t="87136" x="9796463" y="2330450"/>
          <p14:tracePt t="87183" x="9777413" y="2339975"/>
          <p14:tracePt t="87190" x="9769475" y="2347913"/>
          <p14:tracePt t="87202" x="9752013" y="2357438"/>
          <p14:tracePt t="87219" x="9715500" y="2401888"/>
          <p14:tracePt t="87235" x="9705975" y="2419350"/>
          <p14:tracePt t="87252" x="9705975" y="2428875"/>
          <p14:tracePt t="87269" x="9705975" y="2438400"/>
          <p14:tracePt t="87313" x="9715500" y="2438400"/>
          <p14:tracePt t="87319" x="9725025" y="2428875"/>
          <p14:tracePt t="87335" x="9742488" y="2401888"/>
          <p14:tracePt t="87352" x="9759950" y="2374900"/>
          <p14:tracePt t="87368" x="9759950" y="2347913"/>
          <p14:tracePt t="87385" x="9759950" y="2322513"/>
          <p14:tracePt t="87403" x="9759950" y="2303463"/>
          <p14:tracePt t="87406" x="9752013" y="2303463"/>
          <p14:tracePt t="87419" x="9752013" y="2295525"/>
          <p14:tracePt t="87435" x="9742488" y="2295525"/>
          <p14:tracePt t="87452" x="9715500" y="2322513"/>
          <p14:tracePt t="87470" x="9688513" y="2347913"/>
          <p14:tracePt t="87487" x="9653588" y="2393950"/>
          <p14:tracePt t="87502" x="9653588" y="2411413"/>
          <p14:tracePt t="87518" x="9653588" y="2438400"/>
          <p14:tracePt t="87535" x="9653588" y="2446338"/>
          <p14:tracePt t="87552" x="9661525" y="2446338"/>
          <p14:tracePt t="87568" x="9680575" y="2446338"/>
          <p14:tracePt t="87585" x="9705975" y="2428875"/>
          <p14:tracePt t="87602" x="9742488" y="2401888"/>
          <p14:tracePt t="87618" x="9759950" y="2374900"/>
          <p14:tracePt t="87636" x="9769475" y="2330450"/>
          <p14:tracePt t="87652" x="9769475" y="2295525"/>
          <p14:tracePt t="87669" x="9769475" y="2286000"/>
          <p14:tracePt t="87716" x="9759950" y="2295525"/>
          <p14:tracePt t="87723" x="9732963" y="2330450"/>
          <p14:tracePt t="87736" x="9705975" y="2393950"/>
          <p14:tracePt t="87753" x="9698038" y="2438400"/>
          <p14:tracePt t="87769" x="9698038" y="2465388"/>
          <p14:tracePt t="87786" x="9698038" y="2473325"/>
          <p14:tracePt t="87823" x="9715500" y="2473325"/>
          <p14:tracePt t="87835" x="9725025" y="2465388"/>
          <p14:tracePt t="87853" x="9752013" y="2428875"/>
          <p14:tracePt t="87869" x="9752013" y="2411413"/>
          <p14:tracePt t="87885" x="9752013" y="2401888"/>
          <p14:tracePt t="88138" x="9752013" y="2393950"/>
          <p14:tracePt t="88147" x="9715500" y="2384425"/>
          <p14:tracePt t="88156" x="9634538" y="2366963"/>
          <p14:tracePt t="88168" x="9375775" y="2322513"/>
          <p14:tracePt t="88185" x="8885238" y="2268538"/>
          <p14:tracePt t="88218" x="7777163" y="2152650"/>
          <p14:tracePt t="88252" x="7072313" y="2044700"/>
          <p14:tracePt t="88284" x="6831013" y="2089150"/>
          <p14:tracePt t="88301" x="6732588" y="2125663"/>
          <p14:tracePt t="88318" x="6661150" y="2170113"/>
          <p14:tracePt t="88334" x="6599238" y="2224088"/>
          <p14:tracePt t="88352" x="6483350" y="2295525"/>
          <p14:tracePt t="88368" x="6411913" y="2347913"/>
          <p14:tracePt t="88385" x="6367463" y="2384425"/>
          <p14:tracePt t="88401" x="6286500" y="2465388"/>
          <p14:tracePt t="88418" x="6170613" y="2554288"/>
          <p14:tracePt t="88435" x="6037263" y="2652713"/>
          <p14:tracePt t="88452" x="5875338" y="2732088"/>
          <p14:tracePt t="88468" x="5732463" y="2830513"/>
          <p14:tracePt t="88485" x="5527675" y="3000375"/>
          <p14:tracePt t="88501" x="5419725" y="3116263"/>
          <p14:tracePt t="88518" x="5340350" y="3232150"/>
          <p14:tracePt t="88535" x="5295900" y="3340100"/>
          <p14:tracePt t="88552" x="5251450" y="3490913"/>
          <p14:tracePt t="88568" x="5232400" y="3571875"/>
          <p14:tracePt t="88585" x="5224463" y="3625850"/>
          <p14:tracePt t="88602" x="5224463" y="3652838"/>
          <p14:tracePt t="88618" x="5224463" y="3670300"/>
          <p14:tracePt t="88635" x="5224463" y="3679825"/>
          <p14:tracePt t="88680" x="5241925" y="3670300"/>
          <p14:tracePt t="88686" x="5251450" y="3652838"/>
          <p14:tracePt t="88701" x="5295900" y="3608388"/>
          <p14:tracePt t="88717" x="5375275" y="3554413"/>
          <p14:tracePt t="88735" x="5438775" y="3465513"/>
          <p14:tracePt t="88751" x="5473700" y="3375025"/>
          <p14:tracePt t="88769" x="5500688" y="3251200"/>
          <p14:tracePt t="88786" x="5500688" y="3197225"/>
          <p14:tracePt t="88802" x="5500688" y="3160713"/>
          <p14:tracePt t="88818" x="5473700" y="3125788"/>
          <p14:tracePt t="88834" x="5446713" y="3108325"/>
          <p14:tracePt t="88851" x="5411788" y="3081338"/>
          <p14:tracePt t="88867" x="5367338" y="3081338"/>
          <p14:tracePt t="88885" x="5303838" y="3108325"/>
          <p14:tracePt t="88901" x="5268913" y="3152775"/>
          <p14:tracePt t="88917" x="5232400" y="3232150"/>
          <p14:tracePt t="88935" x="5214938" y="3330575"/>
          <p14:tracePt t="88951" x="5205413" y="3429000"/>
          <p14:tracePt t="88968" x="5224463" y="3536950"/>
          <p14:tracePt t="88985" x="5268913" y="3633788"/>
          <p14:tracePt t="89001" x="5330825" y="3751263"/>
          <p14:tracePt t="89018" x="5483225" y="3919538"/>
          <p14:tracePt t="89034" x="5589588" y="4017963"/>
          <p14:tracePt t="89051" x="5697538" y="4089400"/>
          <p14:tracePt t="89068" x="5795963" y="4116388"/>
          <p14:tracePt t="89085" x="5848350" y="4108450"/>
          <p14:tracePt t="89101" x="5902325" y="4037013"/>
          <p14:tracePt t="89117" x="5938838" y="3946525"/>
          <p14:tracePt t="89135" x="5956300" y="3840163"/>
          <p14:tracePt t="89151" x="5956300" y="3732213"/>
          <p14:tracePt t="89168" x="5929313" y="3633788"/>
          <p14:tracePt t="89184" x="5884863" y="3527425"/>
          <p14:tracePt t="89201" x="5813425" y="3429000"/>
          <p14:tracePt t="89218" x="5732463" y="3384550"/>
          <p14:tracePt t="89234" x="5653088" y="3357563"/>
          <p14:tracePt t="89251" x="5562600" y="3357563"/>
          <p14:tracePt t="89267" x="5483225" y="3375025"/>
          <p14:tracePt t="89285" x="5419725" y="3419475"/>
          <p14:tracePt t="89301" x="5394325" y="3455988"/>
          <p14:tracePt t="89318" x="5367338" y="3517900"/>
          <p14:tracePt t="89335" x="5367338" y="3598863"/>
          <p14:tracePt t="89350" x="5384800" y="3652838"/>
          <p14:tracePt t="89367" x="5419725" y="3705225"/>
          <p14:tracePt t="89384" x="5438775" y="3732213"/>
          <p14:tracePt t="89400" x="5465763" y="3759200"/>
          <p14:tracePt t="89403" x="5483225" y="3776663"/>
          <p14:tracePt t="89417" x="5491163" y="3776663"/>
          <p14:tracePt t="89435" x="5554663" y="3786188"/>
          <p14:tracePt t="89450" x="5589588" y="3759200"/>
          <p14:tracePt t="89467" x="5626100" y="3697288"/>
          <p14:tracePt t="89484" x="5653088" y="3608388"/>
          <p14:tracePt t="89500" x="5653088" y="3490913"/>
          <p14:tracePt t="89517" x="5634038" y="3384550"/>
          <p14:tracePt t="89535" x="5562600" y="3232150"/>
          <p14:tracePt t="89551" x="5537200" y="3205163"/>
          <p14:tracePt t="89567" x="5518150" y="3187700"/>
          <p14:tracePt t="89584" x="5500688" y="3187700"/>
          <p14:tracePt t="89600" x="5473700" y="3187700"/>
          <p14:tracePt t="89617" x="5456238" y="3214688"/>
          <p14:tracePt t="89635" x="5456238" y="3224213"/>
          <p14:tracePt t="89651" x="5446713" y="3232150"/>
          <p14:tracePt t="90340" x="5456238" y="3232150"/>
          <p14:tracePt t="90349" x="5473700" y="3224213"/>
          <p14:tracePt t="90356" x="5491163" y="3205163"/>
          <p14:tracePt t="90366" x="5518150" y="3197225"/>
          <p14:tracePt t="90383" x="5599113" y="3143250"/>
          <p14:tracePt t="90399" x="5680075" y="3089275"/>
          <p14:tracePt t="90403" x="5724525" y="3054350"/>
          <p14:tracePt t="90417" x="5751513" y="3017838"/>
          <p14:tracePt t="90433" x="5929313" y="2894013"/>
          <p14:tracePt t="90466" x="6232525" y="2732088"/>
          <p14:tracePt t="90499" x="6697663" y="2670175"/>
          <p14:tracePt t="90533" x="7331075" y="2633663"/>
          <p14:tracePt t="90549" x="7742238" y="2679700"/>
          <p14:tracePt t="90566" x="8224838" y="2724150"/>
          <p14:tracePt t="90582" x="8732838" y="2776538"/>
          <p14:tracePt t="90600" x="9188450" y="2830513"/>
          <p14:tracePt t="90616" x="9572625" y="2919413"/>
          <p14:tracePt t="90633" x="9848850" y="3009900"/>
          <p14:tracePt t="90650" x="10134600" y="3081338"/>
          <p14:tracePt t="90667" x="10287000" y="3108325"/>
          <p14:tracePt t="90683" x="10420350" y="3143250"/>
          <p14:tracePt t="90699" x="10563225" y="3160713"/>
          <p14:tracePt t="90717" x="10688638" y="3187700"/>
          <p14:tracePt t="90734" x="10885488" y="3205163"/>
          <p14:tracePt t="90750" x="10956925" y="3205163"/>
          <p14:tracePt t="90766" x="10991850" y="3187700"/>
          <p14:tracePt t="90782" x="11028363" y="3160713"/>
          <p14:tracePt t="90799" x="11055350" y="3133725"/>
          <p14:tracePt t="90816" x="11082338" y="3108325"/>
          <p14:tracePt t="90835" x="11117263" y="3062288"/>
          <p14:tracePt t="90849" x="11144250" y="3044825"/>
          <p14:tracePt t="90866" x="11171238" y="3017838"/>
          <p14:tracePt t="90883" x="11188700" y="2990850"/>
          <p14:tracePt t="90899" x="11215688" y="2965450"/>
          <p14:tracePt t="90916" x="11233150" y="2928938"/>
          <p14:tracePt t="90933" x="11260138" y="2884488"/>
          <p14:tracePt t="90950" x="11277600" y="2830513"/>
          <p14:tracePt t="90966" x="11296650" y="2803525"/>
          <p14:tracePt t="90982" x="11296650" y="2776538"/>
          <p14:tracePt t="90999" x="11296650" y="2751138"/>
          <p14:tracePt t="91016" x="11304588" y="2724150"/>
          <p14:tracePt t="91033" x="11304588" y="2705100"/>
          <p14:tracePt t="91049" x="11304588" y="2687638"/>
          <p14:tracePt t="91066" x="11304588" y="2679700"/>
          <p14:tracePt t="91330" x="11277600" y="2687638"/>
          <p14:tracePt t="91339" x="11225213" y="2705100"/>
          <p14:tracePt t="91349" x="11161713" y="2724150"/>
          <p14:tracePt t="91366" x="10947400" y="2759075"/>
          <p14:tracePt t="91382" x="10572750" y="2847975"/>
          <p14:tracePt t="91399" x="10117138" y="3036888"/>
          <p14:tracePt t="91415" x="9466263" y="3286125"/>
          <p14:tracePt t="91449" x="8831263" y="3473450"/>
          <p14:tracePt t="91483" x="8572500" y="3581400"/>
          <p14:tracePt t="91516" x="8562975" y="3608388"/>
          <p14:tracePt t="91563" x="8555038" y="3608388"/>
          <p14:tracePt t="91574" x="8537575" y="3608388"/>
          <p14:tracePt t="91582" x="8518525" y="3608388"/>
          <p14:tracePt t="91599" x="8474075" y="3571875"/>
          <p14:tracePt t="91615" x="8402638" y="3490913"/>
          <p14:tracePt t="91632" x="8304213" y="3384550"/>
          <p14:tracePt t="91649" x="8081963" y="3205163"/>
          <p14:tracePt t="91665" x="7894638" y="3108325"/>
          <p14:tracePt t="91682" x="7688263" y="3017838"/>
          <p14:tracePt t="91698" x="7527925" y="2965450"/>
          <p14:tracePt t="91715" x="7412038" y="2955925"/>
          <p14:tracePt t="91731" x="7367588" y="2982913"/>
          <p14:tracePt t="91749" x="7340600" y="3089275"/>
          <p14:tracePt t="91766" x="7340600" y="3357563"/>
          <p14:tracePt t="91781" x="7375525" y="3562350"/>
          <p14:tracePt t="91798" x="7473950" y="3795713"/>
          <p14:tracePt t="91815" x="7545388" y="3956050"/>
          <p14:tracePt t="91832" x="7616825" y="4062413"/>
          <p14:tracePt t="91848" x="7697788" y="4098925"/>
          <p14:tracePt t="91865" x="7796213" y="4108450"/>
          <p14:tracePt t="91882" x="7858125" y="4037013"/>
          <p14:tracePt t="91898" x="7947025" y="3929063"/>
          <p14:tracePt t="91915" x="8062913" y="3776663"/>
          <p14:tracePt t="91919" x="8116888" y="3660775"/>
          <p14:tracePt t="91932" x="8170863" y="3536950"/>
          <p14:tracePt t="91949" x="8215313" y="3394075"/>
          <p14:tracePt t="91965" x="8232775" y="3276600"/>
          <p14:tracePt t="91982" x="8242300" y="3214688"/>
          <p14:tracePt t="92033" x="8232775" y="3214688"/>
          <p14:tracePt t="92041" x="8232775" y="3224213"/>
          <p14:tracePt t="92053" x="8232775" y="3232150"/>
          <p14:tracePt t="92547" x="8232775" y="3224213"/>
          <p14:tracePt t="92574" x="8232775" y="3214688"/>
          <p14:tracePt t="92608" x="8232775" y="3205163"/>
          <p14:tracePt t="92620" x="8232775" y="3187700"/>
          <p14:tracePt t="92638" x="8232775" y="3179763"/>
          <p14:tracePt t="92645" x="8232775" y="3170238"/>
          <p14:tracePt t="92663" x="8232775" y="3152775"/>
          <p14:tracePt t="92681" x="8232775" y="3143250"/>
          <p14:tracePt t="93087" x="8224838" y="3143250"/>
          <p14:tracePt t="93097" x="8205788" y="3143250"/>
          <p14:tracePt t="93105" x="8170863" y="3143250"/>
          <p14:tracePt t="93114" x="8126413" y="3143250"/>
          <p14:tracePt t="93131" x="7947025" y="3152775"/>
          <p14:tracePt t="93147" x="7608888" y="3108325"/>
          <p14:tracePt t="93164" x="7143750" y="3054350"/>
          <p14:tracePt t="93197" x="6045200" y="2990850"/>
          <p14:tracePt t="93231" x="5670550" y="3009900"/>
          <p14:tracePt t="93264" x="5562600" y="3044825"/>
          <p14:tracePt t="93280" x="5537200" y="3071813"/>
          <p14:tracePt t="93298" x="5510213" y="3098800"/>
          <p14:tracePt t="93330" x="5491163" y="3116263"/>
          <p14:tracePt t="93349" x="5456238" y="3152775"/>
          <p14:tracePt t="93364" x="5429250" y="3179763"/>
          <p14:tracePt t="93380" x="5402263" y="3205163"/>
          <p14:tracePt t="93397" x="5384800" y="3232150"/>
          <p14:tracePt t="93413" x="5357813" y="3251200"/>
          <p14:tracePt t="93416" x="5348288" y="3259138"/>
          <p14:tracePt t="93430" x="5330825" y="3268663"/>
          <p14:tracePt t="93448" x="5303838" y="3295650"/>
          <p14:tracePt t="93465" x="5268913" y="3322638"/>
          <p14:tracePt t="93480" x="5251450" y="3348038"/>
          <p14:tracePt t="93497" x="5224463" y="3367088"/>
          <p14:tracePt t="93513" x="5205413" y="3394075"/>
          <p14:tracePt t="93530" x="5187950" y="3411538"/>
          <p14:tracePt t="93548" x="5180013" y="3438525"/>
          <p14:tracePt t="93564" x="5170488" y="3473450"/>
          <p14:tracePt t="93580" x="5170488" y="3490913"/>
          <p14:tracePt t="93597" x="5170488" y="3509963"/>
          <p14:tracePt t="93614" x="5187950" y="3536950"/>
          <p14:tracePt t="93630" x="5205413" y="3562350"/>
          <p14:tracePt t="93647" x="5214938" y="3562350"/>
          <p14:tracePt t="93664" x="5232400" y="3571875"/>
          <p14:tracePt t="93720" x="5241925" y="3571875"/>
          <p14:tracePt t="93731" x="5251450" y="3571875"/>
          <p14:tracePt t="93739" x="5268913" y="3562350"/>
          <p14:tracePt t="93747" x="5276850" y="3554413"/>
          <p14:tracePt t="93764" x="5295900" y="3536950"/>
          <p14:tracePt t="93780" x="5313363" y="3527425"/>
          <p14:tracePt t="93797" x="5322888" y="3517900"/>
          <p14:tracePt t="93910" x="5330825" y="3517900"/>
          <p14:tracePt t="93921" x="5330825" y="3509963"/>
          <p14:tracePt t="93930" x="5340350" y="3500438"/>
          <p14:tracePt t="93947" x="5357813" y="3490913"/>
          <p14:tracePt t="93964" x="5367338" y="3490913"/>
          <p14:tracePt t="93980" x="5367338" y="3482975"/>
          <p14:tracePt t="93997" x="5375275" y="3465513"/>
          <p14:tracePt t="94013" x="5394325" y="3446463"/>
          <p14:tracePt t="94030" x="5411788" y="3429000"/>
          <p14:tracePt t="94047" x="5438775" y="3419475"/>
          <p14:tracePt t="94063" x="5446713" y="3411538"/>
          <p14:tracePt t="94080" x="5446713" y="3402013"/>
          <p14:tracePt t="94242" x="5446713" y="3394075"/>
          <p14:tracePt t="95021" x="5438775" y="3384550"/>
          <p14:tracePt t="95030" x="5429250" y="3384550"/>
          <p14:tracePt t="95046" x="5402263" y="3375025"/>
          <p14:tracePt t="95062" x="5394325" y="3375025"/>
          <p14:tracePt t="95096" x="5357813" y="3402013"/>
          <p14:tracePt t="95112" x="5340350" y="3429000"/>
          <p14:tracePt t="95129" x="5313363" y="3465513"/>
          <p14:tracePt t="95163" x="5259388" y="3544888"/>
          <p14:tracePt t="95196" x="5251450" y="3554413"/>
          <p14:tracePt t="95310" x="5251450" y="3544888"/>
          <p14:tracePt t="95315" x="5251450" y="3536950"/>
          <p14:tracePt t="95329" x="5251450" y="3517900"/>
          <p14:tracePt t="95346" x="5251450" y="3509963"/>
          <p14:tracePt t="95363" x="5251450" y="3473450"/>
          <p14:tracePt t="95379" x="5241925" y="3446463"/>
          <p14:tracePt t="95395" x="5214938" y="3419475"/>
          <p14:tracePt t="95414" x="5187950" y="3394075"/>
          <p14:tracePt t="95418" x="5170488" y="3384550"/>
          <p14:tracePt t="95428" x="5143500" y="3357563"/>
          <p14:tracePt t="95445" x="5099050" y="3322638"/>
          <p14:tracePt t="95463" x="4965700" y="3276600"/>
          <p14:tracePt t="95479" x="4884738" y="3241675"/>
          <p14:tracePt t="95495" x="4822825" y="3214688"/>
          <p14:tracePt t="95512" x="4786313" y="3187700"/>
          <p14:tracePt t="95528" x="4759325" y="3170238"/>
          <p14:tracePt t="95546" x="4732338" y="3160713"/>
          <p14:tracePt t="95563" x="4714875" y="3160713"/>
          <p14:tracePt t="95595" x="4687888" y="3160713"/>
          <p14:tracePt t="95613" x="4652963" y="3170238"/>
          <p14:tracePt t="95629" x="4598988" y="3179763"/>
          <p14:tracePt t="95645" x="4537075" y="3187700"/>
          <p14:tracePt t="95662" x="4491038" y="3197225"/>
          <p14:tracePt t="95679" x="4456113" y="3205163"/>
          <p14:tracePt t="95695" x="4419600" y="3224213"/>
          <p14:tracePt t="95712" x="4384675" y="3232150"/>
          <p14:tracePt t="95729" x="4348163" y="3259138"/>
          <p14:tracePt t="95745" x="4322763" y="3268663"/>
          <p14:tracePt t="95762" x="4295775" y="3295650"/>
          <p14:tracePt t="95779" x="4268788" y="3322638"/>
          <p14:tracePt t="95795" x="4241800" y="3348038"/>
          <p14:tracePt t="95812" x="4214813" y="3375025"/>
          <p14:tracePt t="95829" x="4187825" y="3411538"/>
          <p14:tracePt t="95845" x="4170363" y="3429000"/>
          <p14:tracePt t="95861" x="4143375" y="3446463"/>
          <p14:tracePt t="95878" x="4116388" y="3473450"/>
          <p14:tracePt t="95895" x="4089400" y="3500438"/>
          <p14:tracePt t="95912" x="4062413" y="3527425"/>
          <p14:tracePt t="95928" x="4044950" y="3554413"/>
          <p14:tracePt t="95933" x="4027488" y="3562350"/>
          <p14:tracePt t="95945" x="4000500" y="3589338"/>
          <p14:tracePt t="95961" x="3983038" y="3616325"/>
          <p14:tracePt t="95978" x="3965575" y="3643313"/>
          <p14:tracePt t="95995" x="3956050" y="3660775"/>
          <p14:tracePt t="96012" x="3938588" y="3687763"/>
          <p14:tracePt t="96028" x="3929063" y="3714750"/>
          <p14:tracePt t="96045" x="3919538" y="3741738"/>
          <p14:tracePt t="96061" x="3902075" y="3776663"/>
          <p14:tracePt t="96078" x="3894138" y="3795713"/>
          <p14:tracePt t="96095" x="3875088" y="3830638"/>
          <p14:tracePt t="96111" x="3857625" y="3867150"/>
          <p14:tracePt t="96128" x="3848100" y="3894138"/>
          <p14:tracePt t="96145" x="3848100" y="3929063"/>
          <p14:tracePt t="96161" x="3840163" y="3956050"/>
          <p14:tracePt t="96179" x="3830638" y="3990975"/>
          <p14:tracePt t="96195" x="3822700" y="4010025"/>
          <p14:tracePt t="96211" x="3822700" y="4017963"/>
          <p14:tracePt t="96266" x="3830638" y="4017963"/>
          <p14:tracePt t="96272" x="3840163" y="4010025"/>
          <p14:tracePt t="96280" x="3848100" y="3990975"/>
          <p14:tracePt t="96295" x="3884613" y="3919538"/>
          <p14:tracePt t="96311" x="3983038" y="3813175"/>
          <p14:tracePt t="96328" x="4108450" y="3705225"/>
          <p14:tracePt t="96345" x="4251325" y="3589338"/>
          <p14:tracePt t="96361" x="4402138" y="3509963"/>
          <p14:tracePt t="96378" x="4572000" y="3465513"/>
          <p14:tracePt t="96396" x="4776788" y="3473450"/>
          <p14:tracePt t="96411" x="4902200" y="3500438"/>
          <p14:tracePt t="96428" x="5010150" y="3536950"/>
          <p14:tracePt t="96444" x="5108575" y="3571875"/>
          <p14:tracePt t="96461" x="5205413" y="3608388"/>
          <p14:tracePt t="96478" x="5268913" y="3608388"/>
          <p14:tracePt t="96496" x="5322888" y="3598863"/>
          <p14:tracePt t="96513" x="5357813" y="3571875"/>
          <p14:tracePt t="96528" x="5384800" y="3536950"/>
          <p14:tracePt t="96544" x="5411788" y="3455988"/>
          <p14:tracePt t="96561" x="5438775" y="3375025"/>
          <p14:tracePt t="96578" x="5446713" y="3276600"/>
          <p14:tracePt t="96595" x="5429250" y="3143250"/>
          <p14:tracePt t="96611" x="5402263" y="3044825"/>
          <p14:tracePt t="96628" x="5367338" y="3000375"/>
          <p14:tracePt t="96644" x="5340350" y="2965450"/>
          <p14:tracePt t="96661" x="5303838" y="2938463"/>
          <p14:tracePt t="96678" x="5241925" y="2911475"/>
          <p14:tracePt t="96695" x="5180013" y="2884488"/>
          <p14:tracePt t="96712" x="5153025" y="2874963"/>
          <p14:tracePt t="96728" x="5133975" y="2874963"/>
          <p14:tracePt t="96744" x="5116513" y="2874963"/>
          <p14:tracePt t="96761" x="5099050" y="2894013"/>
          <p14:tracePt t="96777" x="5072063" y="2919413"/>
          <p14:tracePt t="96795" x="5045075" y="3000375"/>
          <p14:tracePt t="96813" x="5054600" y="3152775"/>
          <p14:tracePt t="96828" x="5099050" y="3268663"/>
          <p14:tracePt t="96844" x="5153025" y="3384550"/>
          <p14:tracePt t="96861" x="5224463" y="3490913"/>
          <p14:tracePt t="96877" x="5276850" y="3571875"/>
          <p14:tracePt t="96894" x="5340350" y="3660775"/>
          <p14:tracePt t="96911" x="5402263" y="3705225"/>
          <p14:tracePt t="96928" x="5510213" y="3741738"/>
          <p14:tracePt t="96944" x="5572125" y="3759200"/>
          <p14:tracePt t="96961" x="5608638" y="3759200"/>
          <p14:tracePt t="96978" x="5643563" y="3741738"/>
          <p14:tracePt t="96994" x="5661025" y="3714750"/>
          <p14:tracePt t="97011" x="5688013" y="3687763"/>
          <p14:tracePt t="97028" x="5715000" y="3652838"/>
          <p14:tracePt t="97044" x="5732463" y="3527425"/>
          <p14:tracePt t="97061" x="5732463" y="3429000"/>
          <p14:tracePt t="97077" x="5715000" y="3322638"/>
          <p14:tracePt t="97094" x="5680075" y="3232150"/>
          <p14:tracePt t="97111" x="5643563" y="3152775"/>
          <p14:tracePt t="97127" x="5599113" y="3089275"/>
          <p14:tracePt t="97144" x="5510213" y="3054350"/>
          <p14:tracePt t="97161" x="5367338" y="3009900"/>
          <p14:tracePt t="97177" x="5295900" y="3009900"/>
          <p14:tracePt t="97194" x="5241925" y="3009900"/>
          <p14:tracePt t="97211" x="5205413" y="3036888"/>
          <p14:tracePt t="97227" x="5180013" y="3071813"/>
          <p14:tracePt t="97244" x="5153025" y="3152775"/>
          <p14:tracePt t="97261" x="5116513" y="3303588"/>
          <p14:tracePt t="97277" x="5116513" y="3411538"/>
          <p14:tracePt t="97294" x="5133975" y="3500438"/>
          <p14:tracePt t="97310" x="5160963" y="3571875"/>
          <p14:tracePt t="97327" x="5187950" y="3616325"/>
          <p14:tracePt t="97344" x="5232400" y="3633788"/>
          <p14:tracePt t="97362" x="5322888" y="3660775"/>
          <p14:tracePt t="97377" x="5411788" y="3652838"/>
          <p14:tracePt t="97394" x="5473700" y="3625850"/>
          <p14:tracePt t="97410" x="5572125" y="3571875"/>
          <p14:tracePt t="97427" x="5626100" y="3500438"/>
          <p14:tracePt t="97444" x="5661025" y="3419475"/>
          <p14:tracePt t="97461" x="5680075" y="3268663"/>
          <p14:tracePt t="97478" x="5661025" y="3170238"/>
          <p14:tracePt t="97494" x="5626100" y="3089275"/>
          <p14:tracePt t="97511" x="5599113" y="3044825"/>
          <p14:tracePt t="97527" x="5581650" y="3017838"/>
          <p14:tracePt t="97544" x="5554663" y="3000375"/>
          <p14:tracePt t="97561" x="5510213" y="3000375"/>
          <p14:tracePt t="97578" x="5367338" y="3009900"/>
          <p14:tracePt t="97595" x="5268913" y="3036888"/>
          <p14:tracePt t="97610" x="5180013" y="3071813"/>
          <p14:tracePt t="97627" x="5108575" y="3098800"/>
          <p14:tracePt t="97644" x="5081588" y="3143250"/>
          <p14:tracePt t="97660" x="5062538" y="3205163"/>
          <p14:tracePt t="97678" x="5099050" y="3357563"/>
          <p14:tracePt t="97694" x="5197475" y="3465513"/>
          <p14:tracePt t="97710" x="5313363" y="3562350"/>
          <p14:tracePt t="97727" x="5438775" y="3608388"/>
          <p14:tracePt t="97744" x="5554663" y="3633788"/>
          <p14:tracePt t="97760" x="5653088" y="3643313"/>
          <p14:tracePt t="97778" x="5768975" y="3616325"/>
          <p14:tracePt t="97795" x="5813425" y="3581400"/>
          <p14:tracePt t="97810" x="5840413" y="3500438"/>
          <p14:tracePt t="97827" x="5857875" y="3411538"/>
          <p14:tracePt t="97844" x="5857875" y="3313113"/>
          <p14:tracePt t="97860" x="5840413" y="3241675"/>
          <p14:tracePt t="97877" x="5803900" y="3170238"/>
          <p14:tracePt t="97894" x="5768975" y="3116263"/>
          <p14:tracePt t="97910" x="5741988" y="3098800"/>
          <p14:tracePt t="97926" x="5705475" y="3081338"/>
          <p14:tracePt t="97943" x="5643563" y="3081338"/>
          <p14:tracePt t="97960" x="5537200" y="3098800"/>
          <p14:tracePt t="97976" x="5438775" y="3133725"/>
          <p14:tracePt t="97993" x="5367338" y="3160713"/>
          <p14:tracePt t="98011" x="5303838" y="3276600"/>
          <p14:tracePt t="98026" x="5286375" y="3357563"/>
          <p14:tracePt t="98043" x="5286375" y="3419475"/>
          <p14:tracePt t="98060" x="5313363" y="3500438"/>
          <p14:tracePt t="98077" x="5384800" y="3581400"/>
          <p14:tracePt t="98093" x="5429250" y="3625850"/>
          <p14:tracePt t="98110" x="5500688" y="3652838"/>
          <p14:tracePt t="98127" x="5661025" y="3705225"/>
          <p14:tracePt t="98143" x="5759450" y="3724275"/>
          <p14:tracePt t="98160" x="5840413" y="3724275"/>
          <p14:tracePt t="98177" x="5911850" y="3705225"/>
          <p14:tracePt t="98194" x="5956300" y="3679825"/>
          <p14:tracePt t="98210" x="5973763" y="3652838"/>
          <p14:tracePt t="98227" x="5991225" y="3598863"/>
          <p14:tracePt t="98243" x="5983288" y="3465513"/>
          <p14:tracePt t="98260" x="5946775" y="3375025"/>
          <p14:tracePt t="98276" x="5919788" y="3322638"/>
          <p14:tracePt t="98293" x="5894388" y="3276600"/>
          <p14:tracePt t="98310" x="5867400" y="3251200"/>
          <p14:tracePt t="98328" x="5751513" y="3205163"/>
          <p14:tracePt t="98344" x="5653088" y="3205163"/>
          <p14:tracePt t="98359" x="5537200" y="3214688"/>
          <p14:tracePt t="98376" x="5438775" y="3251200"/>
          <p14:tracePt t="98393" x="5367338" y="3276600"/>
          <p14:tracePt t="98410" x="5340350" y="3303588"/>
          <p14:tracePt t="98426" x="5322888" y="3340100"/>
          <p14:tracePt t="98431" x="5313363" y="3367088"/>
          <p14:tracePt t="98444" x="5313363" y="3419475"/>
          <p14:tracePt t="98460" x="5313363" y="3455988"/>
          <p14:tracePt t="98476" x="5322888" y="3527425"/>
          <p14:tracePt t="98493" x="5340350" y="3562350"/>
          <p14:tracePt t="98509" x="5367338" y="3589338"/>
          <p14:tracePt t="98526" x="5394325" y="3616325"/>
          <p14:tracePt t="98543" x="5419725" y="3643313"/>
          <p14:tracePt t="98560" x="5473700" y="3660775"/>
          <p14:tracePt t="98576" x="5500688" y="3660775"/>
          <p14:tracePt t="98593" x="5527675" y="3643313"/>
          <p14:tracePt t="98610" x="5581650" y="3616325"/>
          <p14:tracePt t="98626" x="5616575" y="3581400"/>
          <p14:tracePt t="98643" x="5634038" y="3500438"/>
          <p14:tracePt t="98660" x="5643563" y="3375025"/>
          <p14:tracePt t="98676" x="5626100" y="3295650"/>
          <p14:tracePt t="98693" x="5589588" y="3241675"/>
          <p14:tracePt t="98710" x="5562600" y="3197225"/>
          <p14:tracePt t="98726" x="5537200" y="3170238"/>
          <p14:tracePt t="98743" x="5500688" y="3152775"/>
          <p14:tracePt t="98760" x="5438775" y="3152775"/>
          <p14:tracePt t="98777" x="5419725" y="3160713"/>
          <p14:tracePt t="98795" x="5394325" y="3187700"/>
          <p14:tracePt t="98809" x="5367338" y="3214688"/>
          <p14:tracePt t="98826" x="5348288" y="3241675"/>
          <p14:tracePt t="98843" x="5340350" y="3259138"/>
          <p14:tracePt t="98859" x="5340350" y="3276600"/>
          <p14:tracePt t="98877" x="5340350" y="3286125"/>
          <p14:tracePt t="98930" x="5340350" y="3295650"/>
          <p14:tracePt t="98942" x="5340350" y="3313113"/>
          <p14:tracePt t="98951" x="5340350" y="3322638"/>
          <p14:tracePt t="98959" x="5340350" y="3330575"/>
          <p14:tracePt t="98976" x="5340350" y="3357563"/>
          <p14:tracePt t="98992" x="5348288" y="3384550"/>
          <p14:tracePt t="99009" x="5357813" y="3402013"/>
          <p14:tracePt t="99026" x="5367338" y="3411538"/>
          <p14:tracePt t="99702" x="5367338" y="3419475"/>
          <p14:tracePt t="99721" x="5367338" y="3429000"/>
          <p14:tracePt t="99729" x="5367338" y="3438525"/>
          <p14:tracePt t="99744" x="5367338" y="3446463"/>
          <p14:tracePt t="100882" x="5303838" y="3465513"/>
          <p14:tracePt t="100888" x="5153025" y="3490913"/>
          <p14:tracePt t="100896" x="4929188" y="3500438"/>
          <p14:tracePt t="100908" x="4589463" y="3490913"/>
          <p14:tracePt t="100924" x="3732213" y="3357563"/>
          <p14:tracePt t="100958" x="1785938" y="2813050"/>
          <p14:tracePt t="100991" x="1393825" y="2751138"/>
          <p14:tracePt t="101024" x="1330325" y="2751138"/>
          <p14:tracePt t="101041" x="1276350" y="2776538"/>
          <p14:tracePt t="101058" x="1152525" y="2830513"/>
          <p14:tracePt t="101074" x="1044575" y="2840038"/>
          <p14:tracePt t="101091" x="946150" y="2867025"/>
          <p14:tracePt t="101107" x="847725" y="2884488"/>
          <p14:tracePt t="101124" x="750888" y="2894013"/>
          <p14:tracePt t="101141" x="652463" y="2901950"/>
          <p14:tracePt t="101158" x="509588" y="2867025"/>
          <p14:tracePt t="101175" x="71438" y="2714625"/>
          <p14:tracePt t="101190" x="0" y="2562225"/>
          <p14:tracePt t="101207" x="0" y="2366963"/>
          <p14:tracePt t="101224" x="0" y="2286000"/>
          <p14:tracePt t="101241" x="0" y="2259013"/>
          <p14:tracePt t="101275" x="9525" y="2303463"/>
          <p14:tracePt t="101291" x="53975" y="2401888"/>
          <p14:tracePt t="101307" x="133350" y="2517775"/>
          <p14:tracePt t="101324" x="250825" y="2679700"/>
          <p14:tracePt t="101340" x="438150" y="2840038"/>
          <p14:tracePt t="101357" x="696913" y="3000375"/>
          <p14:tracePt t="101375" x="1071563" y="3160713"/>
          <p14:tracePt t="101391" x="1231900" y="3197225"/>
          <p14:tracePt t="101407" x="1330325" y="3197225"/>
          <p14:tracePt t="101424" x="1374775" y="3160713"/>
          <p14:tracePt t="101441" x="1393825" y="3143250"/>
          <p14:tracePt t="101457" x="1393825" y="3116263"/>
          <p14:tracePt t="101460" x="1393825" y="3108325"/>
          <p14:tracePt t="101474" x="1401763" y="3089275"/>
          <p14:tracePt t="101491" x="1401763" y="3081338"/>
          <p14:tracePt t="101507" x="1401763" y="3044825"/>
          <p14:tracePt t="101524" x="1384300" y="3017838"/>
          <p14:tracePt t="101540" x="1347788" y="2990850"/>
          <p14:tracePt t="101557" x="1250950" y="2955925"/>
          <p14:tracePt t="101574" x="1081088" y="2919413"/>
          <p14:tracePt t="101591" x="750888" y="2894013"/>
          <p14:tracePt t="101607" x="598488" y="2901950"/>
          <p14:tracePt t="101623" x="517525" y="2946400"/>
          <p14:tracePt t="101640" x="482600" y="3036888"/>
          <p14:tracePt t="101657" x="482600" y="3187700"/>
          <p14:tracePt t="101673" x="517525" y="3340100"/>
          <p14:tracePt t="101691" x="598488" y="3581400"/>
          <p14:tracePt t="101707" x="696913" y="3714750"/>
          <p14:tracePt t="101723" x="822325" y="3795713"/>
          <p14:tracePt t="101740" x="982663" y="3830638"/>
          <p14:tracePt t="101757" x="1160463" y="3822700"/>
          <p14:tracePt t="101773" x="1339850" y="3759200"/>
          <p14:tracePt t="101790" x="1465263" y="3705225"/>
          <p14:tracePt t="101807" x="1527175" y="3652838"/>
          <p14:tracePt t="101823" x="1536700" y="3625850"/>
          <p14:tracePt t="101840" x="1536700" y="3608388"/>
          <p14:tracePt t="101857" x="1517650" y="3581400"/>
          <p14:tracePt t="101873" x="1490663" y="3554413"/>
          <p14:tracePt t="101890" x="1438275" y="3527425"/>
          <p14:tracePt t="101907" x="1312863" y="3490913"/>
          <p14:tracePt t="101924" x="982663" y="3384550"/>
          <p14:tracePt t="101940" x="652463" y="3268663"/>
          <p14:tracePt t="101957" x="330200" y="3170238"/>
          <p14:tracePt t="101973" x="142875" y="3133725"/>
          <p14:tracePt t="101990" x="98425" y="3133725"/>
          <p14:tracePt t="102007" x="98425" y="3152775"/>
          <p14:tracePt t="102023" x="125413" y="3224213"/>
          <p14:tracePt t="102040" x="322263" y="3419475"/>
          <p14:tracePt t="102056" x="527050" y="3571875"/>
          <p14:tracePt t="102073" x="795338" y="3714750"/>
          <p14:tracePt t="102090" x="1143000" y="3822700"/>
          <p14:tracePt t="102107" x="1554163" y="3875088"/>
          <p14:tracePt t="102123" x="1911350" y="3884613"/>
          <p14:tracePt t="102140" x="2089150" y="3857625"/>
          <p14:tracePt t="102157" x="2152650" y="3803650"/>
          <p14:tracePt t="102173" x="2152650" y="3751263"/>
          <p14:tracePt t="102190" x="2116138" y="3652838"/>
          <p14:tracePt t="102207" x="2017713" y="3554413"/>
          <p14:tracePt t="102223" x="1911350" y="3482975"/>
          <p14:tracePt t="102241" x="1731963" y="3411538"/>
          <p14:tracePt t="102257" x="1393825" y="3340100"/>
          <p14:tracePt t="102273" x="1169988" y="3286125"/>
          <p14:tracePt t="102290" x="1027113" y="3268663"/>
          <p14:tracePt t="102306" x="973138" y="3268663"/>
          <p14:tracePt t="102323" x="973138" y="3295650"/>
          <p14:tracePt t="102340" x="990600" y="3330575"/>
          <p14:tracePt t="102357" x="1152525" y="3375025"/>
          <p14:tracePt t="102373" x="1347788" y="3419475"/>
          <p14:tracePt t="102390" x="1562100" y="3446463"/>
          <p14:tracePt t="102406" x="1714500" y="3446463"/>
          <p14:tracePt t="102423" x="1768475" y="3446463"/>
          <p14:tracePt t="102440" x="1768475" y="3429000"/>
          <p14:tracePt t="102457" x="1768475" y="3419475"/>
          <p14:tracePt t="102473" x="1731963" y="3402013"/>
          <p14:tracePt t="102490" x="1660525" y="3384550"/>
          <p14:tracePt t="102506" x="1562100" y="3375025"/>
          <p14:tracePt t="102523" x="1509713" y="3367088"/>
          <p14:tracePt t="102539" x="1490663" y="3367088"/>
          <p14:tracePt t="102741" x="1473200" y="3367088"/>
          <p14:tracePt t="102748" x="1455738" y="3375025"/>
          <p14:tracePt t="102756" x="1428750" y="3394075"/>
          <p14:tracePt t="102772" x="1384300" y="3429000"/>
          <p14:tracePt t="102790" x="1357313" y="3490913"/>
          <p14:tracePt t="102806" x="1357313" y="3571875"/>
          <p14:tracePt t="102823" x="1374775" y="3679825"/>
          <p14:tracePt t="102839" x="1411288" y="3786188"/>
          <p14:tracePt t="102856" x="1465263" y="3938588"/>
          <p14:tracePt t="102872" x="1500188" y="4037013"/>
          <p14:tracePt t="102889" x="1509713" y="4108450"/>
          <p14:tracePt t="102906" x="1517650" y="4143375"/>
          <p14:tracePt t="102922" x="1517650" y="4152900"/>
          <p14:tracePt t="102939" x="1517650" y="4160838"/>
          <p14:tracePt t="103040" x="1509713" y="4160838"/>
          <p14:tracePt t="103050" x="1500188" y="4160838"/>
          <p14:tracePt t="103058" x="1482725" y="4143375"/>
          <p14:tracePt t="103072" x="1419225" y="4116388"/>
          <p14:tracePt t="103089" x="1347788" y="4089400"/>
          <p14:tracePt t="103106" x="1241425" y="4062413"/>
          <p14:tracePt t="103122" x="1143000" y="4044950"/>
          <p14:tracePt t="103139" x="1062038" y="4027488"/>
          <p14:tracePt t="103157" x="1027113" y="4027488"/>
          <p14:tracePt t="103173" x="982663" y="4037013"/>
          <p14:tracePt t="103189" x="965200" y="4054475"/>
          <p14:tracePt t="103206" x="955675" y="4071938"/>
          <p14:tracePt t="103222" x="946150" y="4089400"/>
          <p14:tracePt t="103239" x="946150" y="4098925"/>
          <p14:tracePt t="103255" x="946150" y="4108450"/>
          <p14:tracePt t="103349" x="955675" y="4108450"/>
          <p14:tracePt t="103359" x="973138" y="4089400"/>
          <p14:tracePt t="103372" x="990600" y="4081463"/>
          <p14:tracePt t="103389" x="1017588" y="4071938"/>
          <p14:tracePt t="103406" x="1036638" y="4054475"/>
          <p14:tracePt t="103422" x="1044575" y="4054475"/>
          <p14:tracePt t="103440" x="1062038" y="4044950"/>
          <p14:tracePt t="103455" x="1071563" y="4037013"/>
          <p14:tracePt t="103481" x="1081088" y="4037013"/>
          <p14:tracePt t="103491" x="1081088" y="4027488"/>
          <p14:tracePt t="103506" x="1089025" y="4027488"/>
          <p14:tracePt t="103621" x="1098550" y="4027488"/>
          <p14:tracePt t="103667" x="1116013" y="4037013"/>
          <p14:tracePt t="103672" x="1133475" y="4044950"/>
          <p14:tracePt t="103689" x="1160463" y="4071938"/>
          <p14:tracePt t="103705" x="1179513" y="4089400"/>
          <p14:tracePt t="103722" x="1214438" y="4089400"/>
          <p14:tracePt t="103739" x="1231900" y="4089400"/>
          <p14:tracePt t="103755" x="1258888" y="4071938"/>
          <p14:tracePt t="103772" x="1276350" y="4037013"/>
          <p14:tracePt t="103789" x="1276350" y="4017963"/>
          <p14:tracePt t="103805" x="1276350" y="4010025"/>
          <p14:tracePt t="103822" x="1285875" y="4000500"/>
          <p14:tracePt t="103913" x="1268413" y="4000500"/>
          <p14:tracePt t="103920" x="1258888" y="3990975"/>
          <p14:tracePt t="103929" x="1241425" y="3983038"/>
          <p14:tracePt t="103938" x="1214438" y="3973513"/>
          <p14:tracePt t="103955" x="1143000" y="3965575"/>
          <p14:tracePt t="103958" x="1108075" y="3956050"/>
          <p14:tracePt t="103972" x="1081088" y="3946525"/>
          <p14:tracePt t="103989" x="1036638" y="3938588"/>
          <p14:tracePt t="104005" x="1009650" y="3938588"/>
          <p14:tracePt t="104022" x="990600" y="3946525"/>
          <p14:tracePt t="104039" x="965200" y="3973513"/>
          <p14:tracePt t="104055" x="965200" y="4000500"/>
          <p14:tracePt t="104072" x="965200" y="4017963"/>
          <p14:tracePt t="104089" x="965200" y="4037013"/>
          <p14:tracePt t="104106" x="965200" y="4071938"/>
          <p14:tracePt t="104121" x="982663" y="4098925"/>
          <p14:tracePt t="104138" x="1000125" y="4125913"/>
          <p14:tracePt t="104155" x="1036638" y="4143375"/>
          <p14:tracePt t="104172" x="1108075" y="4179888"/>
          <p14:tracePt t="104188" x="1204913" y="4205288"/>
          <p14:tracePt t="104206" x="1303338" y="4224338"/>
          <p14:tracePt t="104223" x="1330325" y="4224338"/>
          <p14:tracePt t="104238" x="1339850" y="4224338"/>
          <p14:tracePt t="104272" x="1347788" y="4224338"/>
          <p14:tracePt t="104299" x="1347788" y="4214813"/>
          <p14:tracePt t="104307" x="1347788" y="4205288"/>
          <p14:tracePt t="104322" x="1347788" y="4179888"/>
          <p14:tracePt t="104338" x="1339850" y="4160838"/>
          <p14:tracePt t="104355" x="1322388" y="4133850"/>
          <p14:tracePt t="104372" x="1295400" y="4108450"/>
          <p14:tracePt t="104388" x="1268413" y="4081463"/>
          <p14:tracePt t="104405" x="1231900" y="4062413"/>
          <p14:tracePt t="104423" x="1125538" y="4044950"/>
          <p14:tracePt t="104438" x="1089025" y="4037013"/>
          <p14:tracePt t="104454" x="1062038" y="4037013"/>
          <p14:tracePt t="105115" x="1062038" y="4027488"/>
          <p14:tracePt t="105123" x="1062038" y="4017963"/>
          <p14:tracePt t="105143" x="1062038" y="4010025"/>
          <p14:tracePt t="105154" x="1062038" y="4000500"/>
          <p14:tracePt t="105171" x="1054100" y="3990975"/>
          <p14:tracePt t="105251" x="1044575" y="3983038"/>
          <p14:tracePt t="105285" x="1036638" y="3973513"/>
          <p14:tracePt t="105301" x="1036638" y="3965575"/>
          <p14:tracePt t="105374" x="1036638" y="3956050"/>
          <p14:tracePt t="105394" x="1036638" y="3946525"/>
          <p14:tracePt t="105409" x="1036638" y="3938588"/>
          <p14:tracePt t="105417" x="1036638" y="3929063"/>
          <p14:tracePt t="105441" x="1036638" y="3919538"/>
          <p14:tracePt t="105455" x="1027113" y="3911600"/>
          <p14:tracePt t="105472" x="1027113" y="3902075"/>
          <p14:tracePt t="105479" x="1027113" y="3894138"/>
          <p14:tracePt t="105493" x="1017588" y="3884613"/>
          <p14:tracePt t="105504" x="1009650" y="3867150"/>
          <p14:tracePt t="105521" x="1000125" y="3848100"/>
          <p14:tracePt t="105537" x="990600" y="3822700"/>
          <p14:tracePt t="105554" x="982663" y="3795713"/>
          <p14:tracePt t="105570" x="973138" y="3776663"/>
          <p14:tracePt t="105587" x="965200" y="3751263"/>
          <p14:tracePt t="105604" x="965200" y="3732213"/>
          <p14:tracePt t="105620" x="965200" y="3724275"/>
          <p14:tracePt t="105784" x="973138" y="3724275"/>
          <p14:tracePt t="105801" x="982663" y="3724275"/>
          <p14:tracePt t="105936" x="990600" y="3724275"/>
          <p14:tracePt t="105943" x="990600" y="3732213"/>
          <p14:tracePt t="105954" x="1000125" y="3751263"/>
          <p14:tracePt t="105970" x="1017588" y="3768725"/>
          <p14:tracePt t="105987" x="1036638" y="3786188"/>
          <p14:tracePt t="106004" x="1071563" y="3813175"/>
          <p14:tracePt t="106020" x="1098550" y="3830638"/>
          <p14:tracePt t="106036" x="1116013" y="3830638"/>
          <p14:tracePt t="106118" x="1116013" y="3822700"/>
          <p14:tracePt t="106132" x="1116013" y="3813175"/>
          <p14:tracePt t="106148" x="1116013" y="3803650"/>
          <p14:tracePt t="106267" x="1116013" y="3795713"/>
          <p14:tracePt t="106287" x="1116013" y="3786188"/>
          <p14:tracePt t="106293" x="1125538" y="3776663"/>
          <p14:tracePt t="106310" x="1133475" y="3776663"/>
          <p14:tracePt t="106320" x="1143000" y="3768725"/>
          <p14:tracePt t="106337" x="1169988" y="3759200"/>
          <p14:tracePt t="106353" x="1187450" y="3751263"/>
          <p14:tracePt t="106370" x="1276350" y="3741738"/>
          <p14:tracePt t="106387" x="1374775" y="3724275"/>
          <p14:tracePt t="106403" x="1554163" y="3697288"/>
          <p14:tracePt t="106420" x="1874838" y="3633788"/>
          <p14:tracePt t="106436" x="2384425" y="3581400"/>
          <p14:tracePt t="106453" x="2990850" y="3500438"/>
          <p14:tracePt t="106470" x="3616325" y="3465513"/>
          <p14:tracePt t="106487" x="3813175" y="3465513"/>
          <p14:tracePt t="106503" x="3911600" y="3465513"/>
          <p14:tracePt t="106519" x="3965575" y="3465513"/>
          <p14:tracePt t="106536" x="4000500" y="3455988"/>
          <p14:tracePt t="106553" x="4027488" y="3446463"/>
          <p14:tracePt t="106570" x="4089400" y="3446463"/>
          <p14:tracePt t="106587" x="4286250" y="3446463"/>
          <p14:tracePt t="106603" x="4438650" y="3482975"/>
          <p14:tracePt t="106619" x="4581525" y="3517900"/>
          <p14:tracePt t="106636" x="4732338" y="3562350"/>
          <p14:tracePt t="106653" x="4875213" y="3598863"/>
          <p14:tracePt t="106669" x="5027613" y="3633788"/>
          <p14:tracePt t="106686" x="5160963" y="3660775"/>
          <p14:tracePt t="106703" x="5313363" y="3697288"/>
          <p14:tracePt t="106719" x="5375275" y="3697288"/>
          <p14:tracePt t="106736" x="5419725" y="3705225"/>
          <p14:tracePt t="106753" x="5446713" y="3705225"/>
          <p14:tracePt t="106770" x="5456238" y="3705225"/>
          <p14:tracePt t="106844" x="5465763" y="3705225"/>
          <p14:tracePt t="106860" x="5473700" y="3705225"/>
          <p14:tracePt t="106867" x="5483225" y="3705225"/>
          <p14:tracePt t="106874" x="5491163" y="3705225"/>
          <p14:tracePt t="106886" x="5510213" y="3705225"/>
          <p14:tracePt t="106903" x="5527675" y="3697288"/>
          <p14:tracePt t="106920" x="5562600" y="3687763"/>
          <p14:tracePt t="106936" x="5581650" y="3679825"/>
          <p14:tracePt t="106953" x="5589588" y="3660775"/>
          <p14:tracePt t="106969" x="5616575" y="3643313"/>
          <p14:tracePt t="106986" x="5643563" y="3616325"/>
          <p14:tracePt t="107003" x="5670550" y="3589338"/>
          <p14:tracePt t="107019" x="5688013" y="3562350"/>
          <p14:tracePt t="107036" x="5697538" y="3527425"/>
          <p14:tracePt t="107052" x="5705475" y="3509963"/>
          <p14:tracePt t="107069" x="5705475" y="3482975"/>
          <p14:tracePt t="107086" x="5705475" y="3465513"/>
          <p14:tracePt t="107103" x="5697538" y="3446463"/>
          <p14:tracePt t="107119" x="5688013" y="3438525"/>
          <p14:tracePt t="107137" x="5680075" y="3411538"/>
          <p14:tracePt t="107153" x="5661025" y="3402013"/>
          <p14:tracePt t="107169" x="5661025" y="3394075"/>
          <p14:tracePt t="107186" x="5643563" y="3375025"/>
          <p14:tracePt t="107202" x="5634038" y="3367088"/>
          <p14:tracePt t="107307" x="5626100" y="3367088"/>
          <p14:tracePt t="107328" x="5616575" y="3367088"/>
          <p14:tracePt t="107334" x="5608638" y="3367088"/>
          <p14:tracePt t="107342" x="5599113" y="3367088"/>
          <p14:tracePt t="107358" x="5589588" y="3367088"/>
          <p14:tracePt t="107369" x="5581650" y="3375025"/>
          <p14:tracePt t="107386" x="5562600" y="3384550"/>
          <p14:tracePt t="107574" x="5545138" y="3384550"/>
          <p14:tracePt t="107582" x="5537200" y="3394075"/>
          <p14:tracePt t="107590" x="5527675" y="3402013"/>
          <p14:tracePt t="107602" x="5500688" y="3402013"/>
          <p14:tracePt t="107619" x="5456238" y="3402013"/>
          <p14:tracePt t="107635" x="5419725" y="3402013"/>
          <p14:tracePt t="107652" x="5394325" y="3402013"/>
          <p14:tracePt t="107669" x="5367338" y="3402013"/>
          <p14:tracePt t="107685" x="5348288" y="3402013"/>
          <p14:tracePt t="107702" x="5330825" y="3402013"/>
          <p14:tracePt t="107719" x="5322888" y="3402013"/>
          <p14:tracePt t="108268" x="5340350" y="3394075"/>
          <p14:tracePt t="108274" x="5348288" y="3394075"/>
          <p14:tracePt t="108285" x="5375275" y="3375025"/>
          <p14:tracePt t="108301" x="5429250" y="3357563"/>
          <p14:tracePt t="108319" x="5572125" y="3322638"/>
          <p14:tracePt t="108335" x="5616575" y="3313113"/>
          <p14:tracePt t="108352" x="5724525" y="3295650"/>
          <p14:tracePt t="108368" x="5741988" y="3295650"/>
          <p14:tracePt t="108401" x="5786438" y="3313113"/>
          <p14:tracePt t="108435" x="5848350" y="3367088"/>
          <p14:tracePt t="108469" x="5902325" y="3375025"/>
          <p14:tracePt t="108485" x="5929313" y="3375025"/>
          <p14:tracePt t="108502" x="5956300" y="3348038"/>
          <p14:tracePt t="108518" x="5973763" y="3330575"/>
          <p14:tracePt t="108535" x="5983288" y="3251200"/>
          <p14:tracePt t="108552" x="5965825" y="3187700"/>
          <p14:tracePt t="108568" x="5911850" y="3116263"/>
          <p14:tracePt t="108585" x="5830888" y="3036888"/>
          <p14:tracePt t="108602" x="5715000" y="2990850"/>
          <p14:tracePt t="108618" x="5562600" y="2946400"/>
          <p14:tracePt t="108635" x="5411788" y="2894013"/>
          <p14:tracePt t="108652" x="5205413" y="2867025"/>
          <p14:tracePt t="108668" x="5099050" y="2867025"/>
          <p14:tracePt t="108684" x="5054600" y="2884488"/>
          <p14:tracePt t="108701" x="5018088" y="2911475"/>
          <p14:tracePt t="108718" x="4983163" y="2990850"/>
          <p14:tracePt t="108734" x="4965700" y="3116263"/>
          <p14:tracePt t="108751" x="4965700" y="3268663"/>
          <p14:tracePt t="108768" x="4973638" y="3536950"/>
          <p14:tracePt t="108784" x="5000625" y="3705225"/>
          <p14:tracePt t="108801" x="5027613" y="3848100"/>
          <p14:tracePt t="108818" x="5054600" y="3946525"/>
          <p14:tracePt t="108835" x="5081588" y="3983038"/>
          <p14:tracePt t="108851" x="5126038" y="4000500"/>
          <p14:tracePt t="108868" x="5224463" y="4000500"/>
          <p14:tracePt t="108884" x="5375275" y="3929063"/>
          <p14:tracePt t="108901" x="5483225" y="3884613"/>
          <p14:tracePt t="108918" x="5589588" y="3822700"/>
          <p14:tracePt t="108935" x="5697538" y="3751263"/>
          <p14:tracePt t="108951" x="5751513" y="3679825"/>
          <p14:tracePt t="108968" x="5786438" y="3581400"/>
          <p14:tracePt t="108971" x="5795963" y="3536950"/>
          <p14:tracePt t="108985" x="5795963" y="3446463"/>
          <p14:tracePt t="109001" x="5751513" y="3340100"/>
          <p14:tracePt t="109018" x="5705475" y="3241675"/>
          <p14:tracePt t="109034" x="5634038" y="3152775"/>
          <p14:tracePt t="109051" x="5537200" y="3108325"/>
          <p14:tracePt t="109068" x="5446713" y="3089275"/>
          <p14:tracePt t="109085" x="5276850" y="3081338"/>
          <p14:tracePt t="109101" x="5160963" y="3108325"/>
          <p14:tracePt t="109117" x="5054600" y="3170238"/>
          <p14:tracePt t="109134" x="4965700" y="3286125"/>
          <p14:tracePt t="109151" x="4919663" y="3429000"/>
          <p14:tracePt t="109168" x="4911725" y="3598863"/>
          <p14:tracePt t="109185" x="4946650" y="3768725"/>
          <p14:tracePt t="109201" x="5133975" y="4017963"/>
          <p14:tracePt t="109217" x="5268913" y="4116388"/>
          <p14:tracePt t="109234" x="5367338" y="4143375"/>
          <p14:tracePt t="109251" x="5465763" y="4133850"/>
          <p14:tracePt t="109267" x="5572125" y="4044950"/>
          <p14:tracePt t="109285" x="5715000" y="3830638"/>
          <p14:tracePt t="109301" x="5768975" y="3679825"/>
          <p14:tracePt t="109318" x="5768975" y="3527425"/>
          <p14:tracePt t="109334" x="5724525" y="3375025"/>
          <p14:tracePt t="109350" x="5680075" y="3259138"/>
          <p14:tracePt t="109367" x="5643563" y="3214688"/>
          <p14:tracePt t="109384" x="5626100" y="3197225"/>
          <p14:tracePt t="109401" x="5572125" y="3197225"/>
          <p14:tracePt t="109418" x="5473700" y="3241675"/>
          <p14:tracePt t="109434" x="5375275" y="3322638"/>
          <p14:tracePt t="109451" x="5286375" y="3438525"/>
          <p14:tracePt t="109468" x="5214938" y="3554413"/>
          <p14:tracePt t="109484" x="5170488" y="3660775"/>
          <p14:tracePt t="109501" x="5126038" y="3759200"/>
          <p14:tracePt t="109518" x="5126038" y="3894138"/>
          <p14:tracePt t="109534" x="5133975" y="3956050"/>
          <p14:tracePt t="109551" x="5153025" y="3983038"/>
          <p14:tracePt t="109567" x="5180013" y="4010025"/>
          <p14:tracePt t="109584" x="5197475" y="4010025"/>
          <p14:tracePt t="109600" x="5232400" y="3990975"/>
          <p14:tracePt t="109618" x="5330825" y="3946525"/>
          <p14:tracePt t="109634" x="5375275" y="3919538"/>
          <p14:tracePt t="109650" x="5411788" y="3867150"/>
          <p14:tracePt t="109667" x="5446713" y="3803650"/>
          <p14:tracePt t="109684" x="5473700" y="3751263"/>
          <p14:tracePt t="109700" x="5500688" y="3714750"/>
          <p14:tracePt t="109717" x="5510213" y="3687763"/>
          <p14:tracePt t="109734" x="5527675" y="3660775"/>
          <p14:tracePt t="109751" x="5527675" y="3652838"/>
          <p14:tracePt t="109832" x="5537200" y="3652838"/>
          <p14:tracePt t="109844" x="5537200" y="3660775"/>
          <p14:tracePt t="109850" x="5554663" y="3670300"/>
          <p14:tracePt t="109867" x="5572125" y="3687763"/>
          <p14:tracePt t="109883" x="5599113" y="3714750"/>
          <p14:tracePt t="109900" x="5626100" y="3759200"/>
          <p14:tracePt t="109917" x="5653088" y="3803650"/>
          <p14:tracePt t="109934" x="5680075" y="3830638"/>
          <p14:tracePt t="109951" x="5680075" y="3840163"/>
          <p14:tracePt t="109967" x="5688013" y="3840163"/>
          <p14:tracePt t="110269" x="5688013" y="3848100"/>
          <p14:tracePt t="110285" x="5688013" y="3857625"/>
          <p14:tracePt t="110633" x="5680075" y="3848100"/>
          <p14:tracePt t="110640" x="5670550" y="3848100"/>
          <p14:tracePt t="110650" x="5661025" y="3840163"/>
          <p14:tracePt t="110667" x="5653088" y="3822700"/>
          <p14:tracePt t="110683" x="5643563" y="3822700"/>
          <p14:tracePt t="110700" x="5643563" y="3813175"/>
          <p14:tracePt t="110859" x="5643563" y="3803650"/>
          <p14:tracePt t="110865" x="5643563" y="3786188"/>
          <p14:tracePt t="110873" x="5653088" y="3776663"/>
          <p14:tracePt t="110900" x="5670550" y="3741738"/>
          <p14:tracePt t="110916" x="5680075" y="3714750"/>
          <p14:tracePt t="110933" x="5688013" y="3687763"/>
          <p14:tracePt t="110950" x="5697538" y="3652838"/>
          <p14:tracePt t="110966" x="5697538" y="3643313"/>
          <p14:tracePt t="110983" x="5680075" y="3616325"/>
          <p14:tracePt t="111000" x="5670550" y="3598863"/>
          <p14:tracePt t="111016" x="5643563" y="3571875"/>
          <p14:tracePt t="111033" x="5616575" y="3554413"/>
          <p14:tracePt t="111050" x="5545138" y="3527425"/>
          <p14:tracePt t="111066" x="5473700" y="3527425"/>
          <p14:tracePt t="111082" x="5394325" y="3544888"/>
          <p14:tracePt t="111099" x="5322888" y="3571875"/>
          <p14:tracePt t="111117" x="5276850" y="3598863"/>
          <p14:tracePt t="111133" x="5259388" y="3625850"/>
          <p14:tracePt t="111150" x="5232400" y="3660775"/>
          <p14:tracePt t="111166" x="5224463" y="3687763"/>
          <p14:tracePt t="111182" x="5232400" y="3705225"/>
          <p14:tracePt t="111199" x="5251450" y="3732213"/>
          <p14:tracePt t="111216" x="5295900" y="3732213"/>
          <p14:tracePt t="111232" x="5367338" y="3732213"/>
          <p14:tracePt t="111250" x="5545138" y="3687763"/>
          <p14:tracePt t="111268" x="5670550" y="3652838"/>
          <p14:tracePt t="111283" x="5768975" y="3625850"/>
          <p14:tracePt t="111300" x="5803900" y="3598863"/>
          <p14:tracePt t="111316" x="5822950" y="3571875"/>
          <p14:tracePt t="111333" x="5822950" y="3544888"/>
          <p14:tracePt t="111350" x="5822950" y="3509963"/>
          <p14:tracePt t="111366" x="5813425" y="3490913"/>
          <p14:tracePt t="111382" x="5786438" y="3465513"/>
          <p14:tracePt t="111399" x="5768975" y="3446463"/>
          <p14:tracePt t="111416" x="5759450" y="3438525"/>
          <p14:tracePt t="111433" x="5751513" y="3438525"/>
          <p14:tracePt t="111449" x="5741988" y="3438525"/>
          <p14:tracePt t="111482" x="5732463" y="3438525"/>
          <p14:tracePt t="111499" x="5724525" y="3446463"/>
          <p14:tracePt t="111517" x="5705475" y="3482975"/>
          <p14:tracePt t="111533" x="5697538" y="3500438"/>
          <p14:tracePt t="111549" x="5697538" y="3517900"/>
          <p14:tracePt t="111565" x="5697538" y="3527425"/>
          <p14:tracePt t="111746" x="5688013" y="3517900"/>
          <p14:tracePt t="111753" x="5680075" y="3509963"/>
          <p14:tracePt t="111765" x="5661025" y="3500438"/>
          <p14:tracePt t="111782" x="5643563" y="3490913"/>
          <p14:tracePt t="111799" x="5608638" y="3473450"/>
          <p14:tracePt t="111815" x="5581650" y="3473450"/>
          <p14:tracePt t="111833" x="5572125" y="3473450"/>
          <p14:tracePt t="111850" x="5562600" y="3473450"/>
          <p14:tracePt t="111865" x="5554663" y="3473450"/>
          <p14:tracePt t="111894" x="5545138" y="3482975"/>
          <p14:tracePt t="111901" x="5545138" y="3490913"/>
          <p14:tracePt t="111915" x="5537200" y="3500438"/>
          <p14:tracePt t="111932" x="5537200" y="3509963"/>
          <p14:tracePt t="111949" x="5537200" y="3527425"/>
          <p14:tracePt t="111967" x="5537200" y="3554413"/>
          <p14:tracePt t="111982" x="5537200" y="3571875"/>
          <p14:tracePt t="112122" x="5537200" y="3562350"/>
          <p14:tracePt t="112139" x="5518150" y="3554413"/>
          <p14:tracePt t="112146" x="5518150" y="3544888"/>
          <p14:tracePt t="112154" x="5510213" y="3536950"/>
          <p14:tracePt t="112166" x="5491163" y="3536950"/>
          <p14:tracePt t="112182" x="5456238" y="3527425"/>
          <p14:tracePt t="112198" x="5438775" y="3527425"/>
          <p14:tracePt t="112215" x="5411788" y="3527425"/>
          <p14:tracePt t="112232" x="5384800" y="3554413"/>
          <p14:tracePt t="112249" x="5367338" y="3571875"/>
          <p14:tracePt t="112266" x="5357813" y="3598863"/>
          <p14:tracePt t="112282" x="5348288" y="3625850"/>
          <p14:tracePt t="112298" x="5348288" y="3633788"/>
          <p14:tracePt t="112315" x="5348288" y="3652838"/>
          <p14:tracePt t="112332" x="5357813" y="3660775"/>
          <p14:tracePt t="112349" x="5375275" y="3660775"/>
          <p14:tracePt t="112365" x="5394325" y="3660775"/>
          <p14:tracePt t="112383" x="5429250" y="3652838"/>
          <p14:tracePt t="112399" x="5491163" y="3616325"/>
          <p14:tracePt t="112415" x="5545138" y="3589338"/>
          <p14:tracePt t="112432" x="5581650" y="3536950"/>
          <p14:tracePt t="112448" x="5608638" y="3490913"/>
          <p14:tracePt t="112465" x="5634038" y="3402013"/>
          <p14:tracePt t="112482" x="5643563" y="3276600"/>
          <p14:tracePt t="112501" x="5626100" y="3205163"/>
          <p14:tracePt t="112515" x="5599113" y="3179763"/>
          <p14:tracePt t="112531" x="5572125" y="3152775"/>
          <p14:tracePt t="112548" x="5545138" y="3143250"/>
          <p14:tracePt t="112565" x="5527675" y="3143250"/>
          <p14:tracePt t="112581" x="5500688" y="3143250"/>
          <p14:tracePt t="112598" x="5465763" y="3179763"/>
          <p14:tracePt t="112615" x="5438775" y="3205163"/>
          <p14:tracePt t="112631" x="5411788" y="3232150"/>
          <p14:tracePt t="112648" x="5394325" y="3259138"/>
          <p14:tracePt t="112665" x="5384800" y="3286125"/>
          <p14:tracePt t="112681" x="5375275" y="3303588"/>
          <p14:tracePt t="112698" x="5375275" y="3330575"/>
          <p14:tracePt t="112715" x="5375275" y="3348038"/>
          <p14:tracePt t="112731" x="5384800" y="3367088"/>
          <p14:tracePt t="112748" x="5394325" y="3375025"/>
          <p14:tracePt t="112766" x="5411788" y="3375025"/>
          <p14:tracePt t="112798" x="5429250" y="3375025"/>
          <p14:tracePt t="112814" x="5446713" y="3357563"/>
          <p14:tracePt t="112831" x="5465763" y="3340100"/>
          <p14:tracePt t="112848" x="5483225" y="3322638"/>
          <p14:tracePt t="112865" x="5500688" y="3303588"/>
          <p14:tracePt t="112881" x="5510213" y="3276600"/>
          <p14:tracePt t="112898" x="5510213" y="3268663"/>
          <p14:tracePt t="112940" x="5510213" y="3259138"/>
          <p14:tracePt t="112972" x="5500688" y="3268663"/>
          <p14:tracePt t="112980" x="5483225" y="3268663"/>
          <p14:tracePt t="112987" x="5465763" y="3276600"/>
          <p14:tracePt t="112998" x="5446713" y="3295650"/>
          <p14:tracePt t="113015" x="5419725" y="3313113"/>
          <p14:tracePt t="113031" x="5394325" y="3340100"/>
          <p14:tracePt t="113047" x="5375275" y="3375025"/>
          <p14:tracePt t="113064" x="5367338" y="3438525"/>
          <p14:tracePt t="113081" x="5375275" y="3482975"/>
          <p14:tracePt t="113098" x="5402263" y="3527425"/>
          <p14:tracePt t="113115" x="5438775" y="3598863"/>
          <p14:tracePt t="113131" x="5537200" y="3687763"/>
          <p14:tracePt t="113148" x="5643563" y="3741738"/>
          <p14:tracePt t="113165" x="5786438" y="3776663"/>
          <p14:tracePt t="113181" x="5848350" y="3776663"/>
          <p14:tracePt t="113197" x="5884863" y="3751263"/>
          <p14:tracePt t="113214" x="5902325" y="3714750"/>
          <p14:tracePt t="113231" x="5911850" y="3660775"/>
          <p14:tracePt t="113249" x="5911850" y="3571875"/>
          <p14:tracePt t="113266" x="5894388" y="3490913"/>
          <p14:tracePt t="113281" x="5867400" y="3438525"/>
          <p14:tracePt t="113297" x="5840413" y="3394075"/>
          <p14:tracePt t="113314" x="5813425" y="3367088"/>
          <p14:tracePt t="113331" x="5795963" y="3348038"/>
          <p14:tracePt t="113347" x="5768975" y="3340100"/>
          <p14:tracePt t="113366" x="5732463" y="3340100"/>
          <p14:tracePt t="113381" x="5715000" y="3340100"/>
          <p14:tracePt t="113397" x="5688013" y="3340100"/>
          <p14:tracePt t="113414" x="5661025" y="3357563"/>
          <p14:tracePt t="113430" x="5634038" y="3375025"/>
          <p14:tracePt t="113447" x="5616575" y="3394075"/>
          <p14:tracePt t="113465" x="5589588" y="3438525"/>
          <p14:tracePt t="113481" x="5581650" y="3455988"/>
          <p14:tracePt t="113497" x="5572125" y="3482975"/>
          <p14:tracePt t="113514" x="5572125" y="3500438"/>
          <p14:tracePt t="113574" x="5562600" y="3500438"/>
          <p14:tracePt t="113600" x="5562600" y="3509963"/>
          <p14:tracePt t="113610" x="5554663" y="3517900"/>
          <p14:tracePt t="113668" x="5545138" y="3517900"/>
          <p14:tracePt t="113689" x="5537200" y="3517900"/>
          <p14:tracePt t="113952" x="5537200" y="3527425"/>
          <p14:tracePt t="117867" x="5527675" y="3527425"/>
          <p14:tracePt t="117879" x="5518150" y="3527425"/>
          <p14:tracePt t="117885" x="5419725" y="3517900"/>
          <p14:tracePt t="117894" x="5303838" y="3490913"/>
          <p14:tracePt t="117910" x="5037138" y="3455988"/>
          <p14:tracePt t="117927" x="4705350" y="3473450"/>
          <p14:tracePt t="117944" x="4276725" y="3581400"/>
          <p14:tracePt t="117961" x="4010025" y="3643313"/>
          <p14:tracePt t="117994" x="3679825" y="3822700"/>
          <p14:tracePt t="118027" x="3473450" y="3929063"/>
          <p14:tracePt t="118060" x="3419475" y="3956050"/>
          <p14:tracePt t="118077" x="3384550" y="3956050"/>
          <p14:tracePt t="118094" x="3348038" y="3956050"/>
          <p14:tracePt t="118111" x="3313113" y="3946525"/>
          <p14:tracePt t="118127" x="3276600" y="3938588"/>
          <p14:tracePt t="118145" x="3187700" y="3956050"/>
          <p14:tracePt t="118161" x="3081338" y="3990975"/>
          <p14:tracePt t="118177" x="2919413" y="4027488"/>
          <p14:tracePt t="118193" x="2705100" y="4044950"/>
          <p14:tracePt t="118210" x="2465388" y="4062413"/>
          <p14:tracePt t="118227" x="2241550" y="4089400"/>
          <p14:tracePt t="118244" x="2017713" y="4125913"/>
          <p14:tracePt t="118260" x="1938338" y="4143375"/>
          <p14:tracePt t="118277" x="1911350" y="4170363"/>
          <p14:tracePt t="118293" x="1884363" y="4187825"/>
          <p14:tracePt t="118310" x="1866900" y="4205288"/>
          <p14:tracePt t="118327" x="1847850" y="4224338"/>
          <p14:tracePt t="118343" x="1830388" y="4241800"/>
          <p14:tracePt t="118360" x="1822450" y="4241800"/>
          <p14:tracePt t="118395" x="1795463" y="4241800"/>
          <p14:tracePt t="118410" x="1768475" y="4241800"/>
          <p14:tracePt t="118427" x="1751013" y="4224338"/>
          <p14:tracePt t="118443" x="1724025" y="4205288"/>
          <p14:tracePt t="118460" x="1697038" y="4187825"/>
          <p14:tracePt t="118477" x="1670050" y="4170363"/>
          <p14:tracePt t="118482" x="1660525" y="4160838"/>
          <p14:tracePt t="118493" x="1652588" y="4143375"/>
          <p14:tracePt t="118510" x="1598613" y="4089400"/>
          <p14:tracePt t="118527" x="1562100" y="4062413"/>
          <p14:tracePt t="118544" x="1536700" y="4037013"/>
          <p14:tracePt t="118560" x="1509713" y="4017963"/>
          <p14:tracePt t="118576" x="1490663" y="4000500"/>
          <p14:tracePt t="118593" x="1473200" y="3983038"/>
          <p14:tracePt t="118610" x="1465263" y="3973513"/>
          <p14:tracePt t="118627" x="1455738" y="3956050"/>
          <p14:tracePt t="118660" x="1446213" y="3956050"/>
          <p14:tracePt t="118676" x="1446213" y="3946525"/>
          <p14:tracePt t="118693" x="1419225" y="3929063"/>
          <p14:tracePt t="118710" x="1393825" y="3902075"/>
          <p14:tracePt t="118727" x="1366838" y="3875088"/>
          <p14:tracePt t="118744" x="1330325" y="3840163"/>
          <p14:tracePt t="118759" x="1312863" y="3813175"/>
          <p14:tracePt t="118776" x="1295400" y="3786188"/>
          <p14:tracePt t="118793" x="1276350" y="3768725"/>
          <p14:tracePt t="118810" x="1258888" y="3759200"/>
          <p14:tracePt t="118827" x="1250950" y="3759200"/>
          <p14:tracePt t="118843" x="1241425" y="3759200"/>
          <p14:tracePt t="118860" x="1231900" y="3759200"/>
          <p14:tracePt t="118888" x="1223963" y="3759200"/>
          <p14:tracePt t="118910" x="1204913" y="3759200"/>
          <p14:tracePt t="118917" x="1196975" y="3759200"/>
          <p14:tracePt t="118926" x="1187450" y="3759200"/>
          <p14:tracePt t="118943" x="1160463" y="3759200"/>
          <p14:tracePt t="118960" x="1143000" y="3759200"/>
          <p14:tracePt t="118976" x="1125538" y="3759200"/>
          <p14:tracePt t="119254" x="1125538" y="3776663"/>
          <p14:tracePt t="119261" x="1133475" y="3813175"/>
          <p14:tracePt t="119276" x="1169988" y="3902075"/>
          <p14:tracePt t="119293" x="1196975" y="3990975"/>
          <p14:tracePt t="119309" x="1231900" y="4037013"/>
          <p14:tracePt t="119326" x="1250950" y="4071938"/>
          <p14:tracePt t="119343" x="1250950" y="4081463"/>
          <p14:tracePt t="119359" x="1258888" y="4098925"/>
          <p14:tracePt t="119908" x="1258888" y="4089400"/>
          <p14:tracePt t="119989" x="1250950" y="4089400"/>
          <p14:tracePt t="120272" x="1250950" y="4081463"/>
          <p14:tracePt t="120284" x="1241425" y="4081463"/>
          <p14:tracePt t="120293" x="1231900" y="4071938"/>
          <p14:tracePt t="120310" x="1223963" y="4071938"/>
          <p14:tracePt t="120342" x="1187450" y="4054475"/>
          <p14:tracePt t="120375" x="1143000" y="4037013"/>
          <p14:tracePt t="120539" x="1133475" y="4027488"/>
          <p14:tracePt t="120558" x="1133475" y="4017963"/>
          <p14:tracePt t="120566" x="1125538" y="4017963"/>
          <p14:tracePt t="120655" x="1116013" y="4037013"/>
          <p14:tracePt t="120661" x="1116013" y="4054475"/>
          <p14:tracePt t="120675" x="1116013" y="4071938"/>
          <p14:tracePt t="120692" x="1160463" y="4187825"/>
          <p14:tracePt t="120708" x="1214438" y="4251325"/>
          <p14:tracePt t="120725" x="1276350" y="4295775"/>
          <p14:tracePt t="120741" x="1330325" y="4303713"/>
          <p14:tracePt t="120758" x="1384300" y="4303713"/>
          <p14:tracePt t="120775" x="1428750" y="4303713"/>
          <p14:tracePt t="120791" x="1446213" y="4276725"/>
          <p14:tracePt t="120808" x="1473200" y="4241800"/>
          <p14:tracePt t="120824" x="1473200" y="4214813"/>
          <p14:tracePt t="120841" x="1473200" y="4197350"/>
          <p14:tracePt t="120858" x="1465263" y="4170363"/>
          <p14:tracePt t="120875" x="1438275" y="4152900"/>
          <p14:tracePt t="120891" x="1411288" y="4125913"/>
          <p14:tracePt t="120909" x="1366838" y="4089400"/>
          <p14:tracePt t="120925" x="1322388" y="4062413"/>
          <p14:tracePt t="120941" x="1295400" y="4037013"/>
          <p14:tracePt t="120958" x="1268413" y="4037013"/>
          <p14:tracePt t="120975" x="1250950" y="4037013"/>
          <p14:tracePt t="120977" x="1231900" y="4037013"/>
          <p14:tracePt t="120991" x="1223963" y="4037013"/>
          <p14:tracePt t="121008" x="1214438" y="4044950"/>
          <p14:tracePt t="121025" x="1214438" y="4071938"/>
          <p14:tracePt t="121041" x="1204913" y="4089400"/>
          <p14:tracePt t="121058" x="1214438" y="4125913"/>
          <p14:tracePt t="121075" x="1241425" y="4152900"/>
          <p14:tracePt t="121091" x="1268413" y="4170363"/>
          <p14:tracePt t="121108" x="1303338" y="4197350"/>
          <p14:tracePt t="121125" x="1374775" y="4197350"/>
          <p14:tracePt t="121142" x="1393825" y="4197350"/>
          <p14:tracePt t="121158" x="1419225" y="4187825"/>
          <p14:tracePt t="121174" x="1428750" y="4160838"/>
          <p14:tracePt t="121191" x="1428750" y="4143375"/>
          <p14:tracePt t="121208" x="1428750" y="4133850"/>
          <p14:tracePt t="121242" x="1419225" y="4125913"/>
          <p14:tracePt t="121257" x="1411288" y="4125913"/>
          <p14:tracePt t="121275" x="1401763" y="4125913"/>
          <p14:tracePt t="121425" x="1411288" y="4125913"/>
          <p14:tracePt t="121438" x="1419225" y="4125913"/>
          <p14:tracePt t="121455" x="1438275" y="4125913"/>
          <p14:tracePt t="121462" x="1446213" y="4125913"/>
          <p14:tracePt t="121474" x="1455738" y="4125913"/>
          <p14:tracePt t="121491" x="1482725" y="4108450"/>
          <p14:tracePt t="121508" x="1581150" y="4071938"/>
          <p14:tracePt t="121525" x="1697038" y="4054475"/>
          <p14:tracePt t="121541" x="1803400" y="4037013"/>
          <p14:tracePt t="121558" x="1901825" y="4017963"/>
          <p14:tracePt t="121574" x="2009775" y="3983038"/>
          <p14:tracePt t="121591" x="2081213" y="3946525"/>
          <p14:tracePt t="121608" x="2152650" y="3911600"/>
          <p14:tracePt t="121624" x="2170113" y="3884613"/>
          <p14:tracePt t="121640" x="2197100" y="3857625"/>
          <p14:tracePt t="121657" x="2224088" y="3830638"/>
          <p14:tracePt t="121674" x="2251075" y="3803650"/>
          <p14:tracePt t="121691" x="2276475" y="3776663"/>
          <p14:tracePt t="121708" x="2295525" y="3759200"/>
          <p14:tracePt t="121725" x="2303463" y="3724275"/>
          <p14:tracePt t="121741" x="2303463" y="3697288"/>
          <p14:tracePt t="121757" x="2286000" y="3670300"/>
          <p14:tracePt t="121774" x="2276475" y="3670300"/>
          <p14:tracePt t="121791" x="2259013" y="3670300"/>
          <p14:tracePt t="121807" x="2241550" y="3670300"/>
          <p14:tracePt t="121824" x="2214563" y="3697288"/>
          <p14:tracePt t="121840" x="2170113" y="3741738"/>
          <p14:tracePt t="121857" x="2143125" y="3813175"/>
          <p14:tracePt t="121874" x="2125663" y="3884613"/>
          <p14:tracePt t="121890" x="2125663" y="3965575"/>
          <p14:tracePt t="121907" x="2152650" y="4037013"/>
          <p14:tracePt t="121924" x="2205038" y="4071938"/>
          <p14:tracePt t="121941" x="2357438" y="4098925"/>
          <p14:tracePt t="121957" x="2455863" y="4098925"/>
          <p14:tracePt t="121974" x="2554288" y="4071938"/>
          <p14:tracePt t="121990" x="2608263" y="4037013"/>
          <p14:tracePt t="122007" x="2643188" y="4000500"/>
          <p14:tracePt t="122024" x="2660650" y="3956050"/>
          <p14:tracePt t="122040" x="2670175" y="3884613"/>
          <p14:tracePt t="122057" x="2670175" y="3830638"/>
          <p14:tracePt t="122074" x="2652713" y="3803650"/>
          <p14:tracePt t="122090" x="2643188" y="3803650"/>
          <p14:tracePt t="122107" x="2625725" y="3803650"/>
          <p14:tracePt t="122124" x="2589213" y="3803650"/>
          <p14:tracePt t="122140" x="2562225" y="3830638"/>
          <p14:tracePt t="122157" x="2509838" y="3867150"/>
          <p14:tracePt t="122174" x="2482850" y="3902075"/>
          <p14:tracePt t="122190" x="2473325" y="3929063"/>
          <p14:tracePt t="122207" x="2473325" y="3946525"/>
          <p14:tracePt t="122224" x="2482850" y="3973513"/>
          <p14:tracePt t="122240" x="2509838" y="3990975"/>
          <p14:tracePt t="122258" x="2571750" y="3990975"/>
          <p14:tracePt t="122274" x="2608263" y="3973513"/>
          <p14:tracePt t="122290" x="2633663" y="3929063"/>
          <p14:tracePt t="122307" x="2652713" y="3875088"/>
          <p14:tracePt t="122324" x="2660650" y="3786188"/>
          <p14:tracePt t="122340" x="2660650" y="3741738"/>
          <p14:tracePt t="122359" x="2633663" y="3705225"/>
          <p14:tracePt t="122390" x="2608263" y="3714750"/>
          <p14:tracePt t="122407" x="2562225" y="3741738"/>
          <p14:tracePt t="122424" x="2536825" y="3768725"/>
          <p14:tracePt t="122440" x="2509838" y="3803650"/>
          <p14:tracePt t="122457" x="2490788" y="3840163"/>
          <p14:tracePt t="122475" x="2490788" y="3867150"/>
          <p14:tracePt t="122520" x="2500313" y="3867150"/>
          <p14:tracePt t="122525" x="2509838" y="3867150"/>
          <p14:tracePt t="122540" x="2544763" y="3848100"/>
          <p14:tracePt t="122557" x="2562225" y="3822700"/>
          <p14:tracePt t="122573" x="2589213" y="3795713"/>
          <p14:tracePt t="122590" x="2589213" y="3768725"/>
          <p14:tracePt t="122607" x="2589213" y="3751263"/>
          <p14:tracePt t="122623" x="2581275" y="3724275"/>
          <p14:tracePt t="122640" x="2562225" y="3705225"/>
          <p14:tracePt t="122656" x="2554288" y="3705225"/>
          <p14:tracePt t="122673" x="2544763" y="3705225"/>
          <p14:tracePt t="123106" x="2536825" y="3705225"/>
          <p14:tracePt t="123113" x="2517775" y="3714750"/>
          <p14:tracePt t="123123" x="2482850" y="3732213"/>
          <p14:tracePt t="123139" x="2374900" y="3795713"/>
          <p14:tracePt t="123156" x="2268538" y="3902075"/>
          <p14:tracePt t="123174" x="2081213" y="4116388"/>
          <p14:tracePt t="123206" x="1901825" y="4411663"/>
          <p14:tracePt t="123239" x="1830388" y="4625975"/>
          <p14:tracePt t="123273" x="1812925" y="4759325"/>
          <p14:tracePt t="123290" x="1803400" y="4803775"/>
          <p14:tracePt t="123307" x="1795463" y="4830763"/>
          <p14:tracePt t="123322" x="1795463" y="4840288"/>
          <p14:tracePt t="123339" x="1795463" y="4857750"/>
          <p14:tracePt t="123356" x="1785938" y="4867275"/>
          <p14:tracePt t="123373" x="1785938" y="4875213"/>
          <p14:tracePt t="123389" x="1776413" y="4884738"/>
          <p14:tracePt t="123481" x="1768475" y="4884738"/>
          <p14:tracePt t="123490" x="1758950" y="4875213"/>
          <p14:tracePt t="123497" x="1751013" y="4867275"/>
          <p14:tracePt t="123506" x="1751013" y="4857750"/>
          <p14:tracePt t="123523" x="1741488" y="4848225"/>
          <p14:tracePt t="123540" x="1741488" y="4840288"/>
          <p14:tracePt t="123556" x="1741488" y="4822825"/>
          <p14:tracePt t="123573" x="1741488" y="4803775"/>
          <p14:tracePt t="124041" x="1741488" y="4795838"/>
          <p14:tracePt t="124051" x="1724025" y="4751388"/>
          <p14:tracePt t="124058" x="1697038" y="4697413"/>
          <p14:tracePt t="124073" x="1670050" y="4616450"/>
          <p14:tracePt t="124089" x="1643063" y="4554538"/>
          <p14:tracePt t="124105" x="1608138" y="4510088"/>
          <p14:tracePt t="124139" x="1554163" y="4367213"/>
          <p14:tracePt t="124173" x="1482725" y="4259263"/>
          <p14:tracePt t="124206" x="1428750" y="4187825"/>
          <p14:tracePt t="124224" x="1401763" y="4170363"/>
          <p14:tracePt t="124239" x="1374775" y="4143375"/>
          <p14:tracePt t="124255" x="1366838" y="4125913"/>
          <p14:tracePt t="124272" x="1357313" y="4125913"/>
          <p14:tracePt t="124289" x="1339850" y="4125913"/>
          <p14:tracePt t="124305" x="1322388" y="4125913"/>
          <p14:tracePt t="124324" x="1295400" y="4125913"/>
          <p14:tracePt t="124339" x="1258888" y="4116388"/>
          <p14:tracePt t="124355" x="1231900" y="4108450"/>
          <p14:tracePt t="124372" x="1214438" y="4108450"/>
          <p14:tracePt t="124534" x="1204913" y="4089400"/>
          <p14:tracePt t="124548" x="1204913" y="4081463"/>
          <p14:tracePt t="124565" x="1187450" y="4062413"/>
          <p14:tracePt t="124571" x="1187450" y="4054475"/>
          <p14:tracePt t="124588" x="1179513" y="4044950"/>
          <p14:tracePt t="124605" x="1179513" y="4027488"/>
          <p14:tracePt t="124622" x="1152525" y="4000500"/>
          <p14:tracePt t="124638" x="1133475" y="3983038"/>
          <p14:tracePt t="124655" x="1116013" y="3956050"/>
          <p14:tracePt t="124671" x="1108075" y="3946525"/>
          <p14:tracePt t="124688" x="1098550" y="3946525"/>
          <p14:tracePt t="124754" x="1089025" y="3938588"/>
          <p14:tracePt t="124776" x="1089025" y="3929063"/>
          <p14:tracePt t="124819" x="1089025" y="3919538"/>
          <p14:tracePt t="124902" x="1081088" y="3911600"/>
          <p14:tracePt t="124907" x="1071563" y="3911600"/>
          <p14:tracePt t="124925" x="1062038" y="3902075"/>
          <p14:tracePt t="124938" x="1062038" y="3894138"/>
          <p14:tracePt t="124955" x="1044575" y="3884613"/>
          <p14:tracePt t="124971" x="1036638" y="3867150"/>
          <p14:tracePt t="124988" x="1009650" y="3867150"/>
          <p14:tracePt t="125005" x="990600" y="3867150"/>
          <p14:tracePt t="125021" x="973138" y="3867150"/>
          <p14:tracePt t="125038" x="955675" y="3867150"/>
          <p14:tracePt t="125055" x="938213" y="3867150"/>
          <p14:tracePt t="125071" x="928688" y="3867150"/>
          <p14:tracePt t="125089" x="911225" y="3867150"/>
          <p14:tracePt t="125123" x="901700" y="3867150"/>
          <p14:tracePt t="125173" x="893763" y="3867150"/>
          <p14:tracePt t="125450" x="893763" y="3857625"/>
          <p14:tracePt t="125456" x="893763" y="3848100"/>
          <p14:tracePt t="125492" x="893763" y="3840163"/>
          <p14:tracePt t="125499" x="893763" y="3830638"/>
          <p14:tracePt t="125519" x="893763" y="3822700"/>
          <p14:tracePt t="125646" x="874713" y="3822700"/>
          <p14:tracePt t="125653" x="866775" y="3822700"/>
          <p14:tracePt t="125661" x="857250" y="3830638"/>
          <p14:tracePt t="125687" x="839788" y="3840163"/>
          <p14:tracePt t="125704" x="830263" y="3840163"/>
          <p14:tracePt t="125917" x="839788" y="3840163"/>
          <p14:tracePt t="125924" x="847725" y="3840163"/>
          <p14:tracePt t="126010" x="847725" y="3830638"/>
          <p14:tracePt t="126030" x="839788" y="3830638"/>
          <p14:tracePt t="126048" x="830263" y="3830638"/>
          <p14:tracePt t="126055" x="822325" y="3822700"/>
          <p14:tracePt t="126064" x="812800" y="3822700"/>
          <p14:tracePt t="126071" x="803275" y="3822700"/>
          <p14:tracePt t="126087" x="785813" y="3822700"/>
          <p14:tracePt t="126103" x="776288" y="3822700"/>
          <p14:tracePt t="126121" x="758825" y="3822700"/>
          <p14:tracePt t="126137" x="731838" y="3822700"/>
          <p14:tracePt t="126154" x="714375" y="3840163"/>
          <p14:tracePt t="126171" x="696913" y="3857625"/>
          <p14:tracePt t="126187" x="652463" y="3875088"/>
          <p14:tracePt t="126204" x="633413" y="3875088"/>
          <p14:tracePt t="126221" x="608013" y="3894138"/>
          <p14:tracePt t="126237" x="581025" y="3902075"/>
          <p14:tracePt t="126254" x="561975" y="3911600"/>
          <p14:tracePt t="126270" x="544513" y="3911600"/>
          <p14:tracePt t="126287" x="536575" y="3911600"/>
          <p14:tracePt t="126408" x="544513" y="3911600"/>
          <p14:tracePt t="126416" x="561975" y="3911600"/>
          <p14:tracePt t="126424" x="608013" y="3911600"/>
          <p14:tracePt t="126437" x="723900" y="3902075"/>
          <p14:tracePt t="126453" x="893763" y="3894138"/>
          <p14:tracePt t="126470" x="1098550" y="3894138"/>
          <p14:tracePt t="126487" x="1347788" y="3919538"/>
          <p14:tracePt t="126504" x="1608138" y="3956050"/>
          <p14:tracePt t="126520" x="1776413" y="3983038"/>
          <p14:tracePt t="126537" x="1866900" y="4010025"/>
          <p14:tracePt t="126554" x="1893888" y="4027488"/>
          <p14:tracePt t="126603" x="1901825" y="4027488"/>
          <p14:tracePt t="126618" x="1919288" y="4010025"/>
          <p14:tracePt t="126624" x="1928813" y="4000500"/>
          <p14:tracePt t="126637" x="1946275" y="3983038"/>
          <p14:tracePt t="126653" x="1965325" y="3965575"/>
          <p14:tracePt t="126671" x="2009775" y="3902075"/>
          <p14:tracePt t="126687" x="2036763" y="3867150"/>
          <p14:tracePt t="126703" x="2062163" y="3830638"/>
          <p14:tracePt t="126721" x="2089150" y="3786188"/>
          <p14:tracePt t="126737" x="2116138" y="3751263"/>
          <p14:tracePt t="126753" x="2133600" y="3724275"/>
          <p14:tracePt t="126771" x="2143125" y="3652838"/>
          <p14:tracePt t="126786" x="2152650" y="3616325"/>
          <p14:tracePt t="126803" x="2152650" y="3589338"/>
          <p14:tracePt t="126820" x="2152650" y="3562350"/>
          <p14:tracePt t="126836" x="2152650" y="3544888"/>
          <p14:tracePt t="126877" x="2143125" y="3544888"/>
          <p14:tracePt t="126887" x="2133600" y="3554413"/>
          <p14:tracePt t="126903" x="2108200" y="3589338"/>
          <p14:tracePt t="126920" x="2081213" y="3670300"/>
          <p14:tracePt t="126937" x="2044700" y="3822700"/>
          <p14:tracePt t="126953" x="2036763" y="3919538"/>
          <p14:tracePt t="126970" x="2036763" y="3990975"/>
          <p14:tracePt t="126986" x="2054225" y="4062413"/>
          <p14:tracePt t="127003" x="2081213" y="4108450"/>
          <p14:tracePt t="127020" x="2108200" y="4133850"/>
          <p14:tracePt t="127037" x="2205038" y="4160838"/>
          <p14:tracePt t="127054" x="2303463" y="4160838"/>
          <p14:tracePt t="127070" x="2366963" y="4133850"/>
          <p14:tracePt t="127086" x="2419350" y="4089400"/>
          <p14:tracePt t="127103" x="2465388" y="4017963"/>
          <p14:tracePt t="127119" x="2509838" y="3911600"/>
          <p14:tracePt t="127137" x="2517775" y="3776663"/>
          <p14:tracePt t="127154" x="2517775" y="3705225"/>
          <p14:tracePt t="127170" x="2517775" y="3670300"/>
          <p14:tracePt t="127186" x="2509838" y="3660775"/>
          <p14:tracePt t="127203" x="2509838" y="3652838"/>
          <p14:tracePt t="127238" x="2500313" y="3652838"/>
          <p14:tracePt t="127268" x="2490788" y="3652838"/>
          <p14:tracePt t="127303" x="2490788" y="3660775"/>
          <p14:tracePt t="127328" x="2490788" y="3670300"/>
          <p14:tracePt t="127348" x="2473325" y="3687763"/>
          <p14:tracePt t="127354" x="2465388" y="3724275"/>
          <p14:tracePt t="127369" x="2455863" y="3848100"/>
          <p14:tracePt t="127386" x="2455863" y="4044950"/>
          <p14:tracePt t="127403" x="2473325" y="4276725"/>
          <p14:tracePt t="127420" x="2500313" y="4500563"/>
          <p14:tracePt t="127436" x="2536825" y="4660900"/>
          <p14:tracePt t="127453" x="2571750" y="4751388"/>
          <p14:tracePt t="127470" x="2598738" y="4776788"/>
          <p14:tracePt t="127486" x="2625725" y="4768850"/>
          <p14:tracePt t="127502" x="2652713" y="4741863"/>
          <p14:tracePt t="127519" x="2670175" y="4714875"/>
          <p14:tracePt t="127536" x="2679700" y="4697413"/>
          <p14:tracePt t="127552" x="2697163" y="4670425"/>
          <p14:tracePt t="127569" x="2705100" y="4643438"/>
          <p14:tracePt t="127586" x="2714625" y="4608513"/>
          <p14:tracePt t="127602" x="2714625" y="4589463"/>
          <p14:tracePt t="127619" x="2705100" y="4562475"/>
          <p14:tracePt t="127636" x="2679700" y="4537075"/>
          <p14:tracePt t="127653" x="2652713" y="4527550"/>
          <p14:tracePt t="127669" x="2633663" y="4527550"/>
          <p14:tracePt t="127686" x="2589213" y="4527550"/>
          <p14:tracePt t="127702" x="2527300" y="4572000"/>
          <p14:tracePt t="127719" x="2509838" y="4589463"/>
          <p14:tracePt t="127736" x="2490788" y="4625975"/>
          <p14:tracePt t="127752" x="2490788" y="4660900"/>
          <p14:tracePt t="127769" x="2500313" y="4714875"/>
          <p14:tracePt t="127785" x="2527300" y="4741863"/>
          <p14:tracePt t="127802" x="2554288" y="4759325"/>
          <p14:tracePt t="127819" x="2589213" y="4768850"/>
          <p14:tracePt t="127835" x="2652713" y="4732338"/>
          <p14:tracePt t="127852" x="2732088" y="4633913"/>
          <p14:tracePt t="127869" x="2776538" y="4500563"/>
          <p14:tracePt t="127886" x="2803525" y="4357688"/>
          <p14:tracePt t="127902" x="2795588" y="4214813"/>
          <p14:tracePt t="127919" x="2732088" y="4062413"/>
          <p14:tracePt t="127936" x="2705100" y="4044950"/>
          <p14:tracePt t="127952" x="2670175" y="4044950"/>
          <p14:tracePt t="127969" x="2643188" y="4071938"/>
          <p14:tracePt t="127986" x="2616200" y="4108450"/>
          <p14:tracePt t="127990" x="2616200" y="4116388"/>
          <p14:tracePt t="128002" x="2598738" y="4125913"/>
          <p14:tracePt t="128019" x="2598738" y="4152900"/>
          <p14:tracePt t="128598" x="2598738" y="4143375"/>
          <p14:tracePt t="128626" x="2598738" y="4133850"/>
          <p14:tracePt t="128699" x="2581275" y="4133850"/>
          <p14:tracePt t="128705" x="2536825" y="4152900"/>
          <p14:tracePt t="128719" x="2465388" y="4179888"/>
          <p14:tracePt t="128735" x="2187575" y="4241800"/>
          <p14:tracePt t="128768" x="1911350" y="4384675"/>
          <p14:tracePt t="128802" x="1803400" y="4589463"/>
          <p14:tracePt t="128836" x="1679575" y="4857750"/>
          <p14:tracePt t="128852" x="1625600" y="4894263"/>
          <p14:tracePt t="128868" x="1562100" y="4929188"/>
          <p14:tracePt t="128885" x="1536700" y="4956175"/>
          <p14:tracePt t="128902" x="1500188" y="4983163"/>
          <p14:tracePt t="128918" x="1473200" y="5010150"/>
          <p14:tracePt t="128936" x="1428750" y="5062538"/>
          <p14:tracePt t="128952" x="1393825" y="5099050"/>
          <p14:tracePt t="128968" x="1330325" y="5143500"/>
          <p14:tracePt t="128985" x="1285875" y="5180013"/>
          <p14:tracePt t="129001" x="1250950" y="5214938"/>
          <p14:tracePt t="129018" x="1214438" y="5251450"/>
          <p14:tracePt t="129036" x="1160463" y="5322888"/>
          <p14:tracePt t="129053" x="1133475" y="5367338"/>
          <p14:tracePt t="129069" x="1116013" y="5394325"/>
          <p14:tracePt t="129085" x="1089025" y="5419725"/>
          <p14:tracePt t="129101" x="1071563" y="5438775"/>
          <p14:tracePt t="129118" x="1062038" y="5446713"/>
          <p14:tracePt t="129135" x="1036638" y="5465763"/>
          <p14:tracePt t="129153" x="1009650" y="5491163"/>
          <p14:tracePt t="129169" x="990600" y="5500688"/>
          <p14:tracePt t="129185" x="982663" y="5510213"/>
          <p14:tracePt t="129201" x="965200" y="5510213"/>
          <p14:tracePt t="129218" x="955675" y="5518150"/>
          <p14:tracePt t="129301" x="955675" y="5527675"/>
          <p14:tracePt t="129307" x="946150" y="5527675"/>
          <p14:tracePt t="129318" x="946150" y="5537200"/>
          <p14:tracePt t="129334" x="928688" y="5554663"/>
          <p14:tracePt t="129351" x="901700" y="5562600"/>
          <p14:tracePt t="129369" x="866775" y="5572125"/>
          <p14:tracePt t="129385" x="847725" y="5581650"/>
          <p14:tracePt t="129401" x="830263" y="5581650"/>
          <p14:tracePt t="129418" x="803275" y="5581650"/>
          <p14:tracePt t="129434" x="776288" y="5581650"/>
          <p14:tracePt t="129451" x="758825" y="5562600"/>
          <p14:tracePt t="129468" x="714375" y="5545138"/>
          <p14:tracePt t="129485" x="696913" y="5527675"/>
          <p14:tracePt t="129501" x="679450" y="5518150"/>
          <p14:tracePt t="129518" x="669925" y="5518150"/>
          <p14:tracePt t="129601" x="669925" y="5510213"/>
          <p14:tracePt t="129609" x="652463" y="5500688"/>
          <p14:tracePt t="129617" x="633413" y="5483225"/>
          <p14:tracePt t="129634" x="588963" y="5438775"/>
          <p14:tracePt t="129651" x="561975" y="5394325"/>
          <p14:tracePt t="129667" x="536575" y="5375275"/>
          <p14:tracePt t="129684" x="509588" y="5348288"/>
          <p14:tracePt t="129701" x="482600" y="5322888"/>
          <p14:tracePt t="129717" x="465138" y="5313363"/>
          <p14:tracePt t="129734" x="438150" y="5303838"/>
          <p14:tracePt t="129751" x="411163" y="5295900"/>
          <p14:tracePt t="129768" x="393700" y="5286375"/>
          <p14:tracePt t="129784" x="366713" y="5286375"/>
          <p14:tracePt t="129801" x="347663" y="5286375"/>
          <p14:tracePt t="129817" x="330200" y="5295900"/>
          <p14:tracePt t="129834" x="303213" y="5313363"/>
          <p14:tracePt t="129850" x="276225" y="5340350"/>
          <p14:tracePt t="129867" x="268288" y="5367338"/>
          <p14:tracePt t="129884" x="268288" y="5384800"/>
          <p14:tracePt t="129901" x="285750" y="5419725"/>
          <p14:tracePt t="129918" x="322263" y="5456238"/>
          <p14:tracePt t="129934" x="347663" y="5473700"/>
          <p14:tracePt t="129951" x="357188" y="5491163"/>
          <p14:tracePt t="130000" x="366713" y="5500688"/>
          <p14:tracePt t="130027" x="374650" y="5500688"/>
          <p14:tracePt t="130036" x="374650" y="5510213"/>
          <p14:tracePt t="130043" x="384175" y="5518150"/>
          <p14:tracePt t="130068" x="384175" y="5527675"/>
          <p14:tracePt t="130073" x="393700" y="5527675"/>
          <p14:tracePt t="130089" x="393700" y="5537200"/>
          <p14:tracePt t="130112" x="401638" y="5537200"/>
          <p14:tracePt t="130152" x="411163" y="5537200"/>
          <p14:tracePt t="130157" x="419100" y="5537200"/>
          <p14:tracePt t="130167" x="428625" y="5537200"/>
          <p14:tracePt t="130184" x="455613" y="5510213"/>
          <p14:tracePt t="130201" x="465138" y="5491163"/>
          <p14:tracePt t="130218" x="465138" y="5429250"/>
          <p14:tracePt t="130235" x="465138" y="5394325"/>
          <p14:tracePt t="130251" x="446088" y="5357813"/>
          <p14:tracePt t="130267" x="419100" y="5322888"/>
          <p14:tracePt t="130284" x="393700" y="5295900"/>
          <p14:tracePt t="130300" x="374650" y="5286375"/>
          <p14:tracePt t="130317" x="339725" y="5286375"/>
          <p14:tracePt t="130334" x="268288" y="5303838"/>
          <p14:tracePt t="130351" x="231775" y="5330825"/>
          <p14:tracePt t="130367" x="196850" y="5357813"/>
          <p14:tracePt t="130384" x="169863" y="5394325"/>
          <p14:tracePt t="130400" x="169863" y="5429250"/>
          <p14:tracePt t="130417" x="196850" y="5491163"/>
          <p14:tracePt t="130433" x="223838" y="5527675"/>
          <p14:tracePt t="130451" x="258763" y="5562600"/>
          <p14:tracePt t="130467" x="285750" y="5581650"/>
          <p14:tracePt t="130484" x="303213" y="5581650"/>
          <p14:tracePt t="130500" x="322263" y="5581650"/>
          <p14:tracePt t="130517" x="347663" y="5581650"/>
          <p14:tracePt t="130535" x="366713" y="5572125"/>
          <p14:tracePt t="130550" x="384175" y="5545138"/>
          <p14:tracePt t="130567" x="401638" y="5510213"/>
          <p14:tracePt t="130583" x="401638" y="5465763"/>
          <p14:tracePt t="130600" x="384175" y="5402263"/>
          <p14:tracePt t="130617" x="357188" y="5367338"/>
          <p14:tracePt t="130633" x="339725" y="5330825"/>
          <p14:tracePt t="130650" x="312738" y="5313363"/>
          <p14:tracePt t="130667" x="303213" y="5303838"/>
          <p14:tracePt t="130683" x="295275" y="5303838"/>
          <p14:tracePt t="130700" x="276225" y="5303838"/>
          <p14:tracePt t="130717" x="250825" y="5322888"/>
          <p14:tracePt t="130733" x="214313" y="5367338"/>
          <p14:tracePt t="130750" x="214313" y="5384800"/>
          <p14:tracePt t="130767" x="223838" y="5411788"/>
          <p14:tracePt t="130783" x="250825" y="5438775"/>
          <p14:tracePt t="130800" x="268288" y="5465763"/>
          <p14:tracePt t="130817" x="295275" y="5491163"/>
          <p14:tracePt t="130833" x="322263" y="5500688"/>
          <p14:tracePt t="130850" x="357188" y="5518150"/>
          <p14:tracePt t="130866" x="384175" y="5518150"/>
          <p14:tracePt t="130883" x="401638" y="5518150"/>
          <p14:tracePt t="130900" x="419100" y="5518150"/>
          <p14:tracePt t="130917" x="428625" y="5491163"/>
          <p14:tracePt t="130933" x="438150" y="5456238"/>
          <p14:tracePt t="130950" x="419100" y="5367338"/>
          <p14:tracePt t="130967" x="393700" y="5340350"/>
          <p14:tracePt t="130983" x="366713" y="5313363"/>
          <p14:tracePt t="131000" x="347663" y="5303838"/>
          <p14:tracePt t="131016" x="330200" y="5303838"/>
          <p14:tracePt t="131033" x="303213" y="5313363"/>
          <p14:tracePt t="131050" x="258763" y="5375275"/>
          <p14:tracePt t="131067" x="250825" y="5465763"/>
          <p14:tracePt t="131083" x="268288" y="5572125"/>
          <p14:tracePt t="131099" x="303213" y="5680075"/>
          <p14:tracePt t="131117" x="330200" y="5715000"/>
          <p14:tracePt t="131133" x="347663" y="5732463"/>
          <p14:tracePt t="131150" x="366713" y="5741988"/>
          <p14:tracePt t="131167" x="384175" y="5732463"/>
          <p14:tracePt t="131183" x="411163" y="5715000"/>
          <p14:tracePt t="131200" x="438150" y="5688013"/>
          <p14:tracePt t="131217" x="438150" y="5653088"/>
          <p14:tracePt t="131233" x="438150" y="5634038"/>
          <p14:tracePt t="131249" x="428625" y="5608638"/>
          <p14:tracePt t="131267" x="401638" y="5581650"/>
          <p14:tracePt t="131300" x="401638" y="5572125"/>
          <p14:tracePt t="131435" x="393700" y="5572125"/>
          <p14:tracePt t="131471" x="374650" y="5562600"/>
          <p14:tracePt t="131483" x="366713" y="5562600"/>
          <p14:tracePt t="131494" x="357188" y="5562600"/>
          <p14:tracePt t="131508" x="339725" y="5554663"/>
          <p14:tracePt t="131524" x="330200" y="5554663"/>
          <p14:tracePt t="131538" x="322263" y="5554663"/>
          <p14:tracePt t="131550" x="312738" y="5554663"/>
          <p14:tracePt t="131567" x="303213" y="5554663"/>
          <p14:tracePt t="131583" x="276225" y="5554663"/>
          <p14:tracePt t="131599" x="276225" y="5545138"/>
          <p14:tracePt t="131633" x="276225" y="5518150"/>
          <p14:tracePt t="131650" x="330200" y="5491163"/>
          <p14:tracePt t="131666" x="438150" y="5438775"/>
          <p14:tracePt t="131683" x="581025" y="5394325"/>
          <p14:tracePt t="131700" x="955675" y="5348288"/>
          <p14:tracePt t="131716" x="1204913" y="5348288"/>
          <p14:tracePt t="131732" x="1357313" y="5375275"/>
          <p14:tracePt t="131749" x="1411288" y="5394325"/>
          <p14:tracePt t="131766" x="1428750" y="5402263"/>
          <p14:tracePt t="131782" x="1438275" y="5402263"/>
          <p14:tracePt t="131890" x="1438275" y="5394325"/>
          <p14:tracePt t="131960" x="1455738" y="5384800"/>
          <p14:tracePt t="131968" x="1465263" y="5367338"/>
          <p14:tracePt t="131983" x="1490663" y="5330825"/>
          <p14:tracePt t="131999" x="1500188" y="5295900"/>
          <p14:tracePt t="132016" x="1517650" y="5276850"/>
          <p14:tracePt t="132032" x="1517650" y="5251450"/>
          <p14:tracePt t="132049" x="1517650" y="5232400"/>
          <p14:tracePt t="132066" x="1517650" y="5214938"/>
          <p14:tracePt t="132082" x="1517650" y="5205413"/>
          <p14:tracePt t="132099" x="1517650" y="5197475"/>
          <p14:tracePt t="132115" x="1517650" y="5187950"/>
          <p14:tracePt t="132386" x="1509713" y="5197475"/>
          <p14:tracePt t="132395" x="1490663" y="5259388"/>
          <p14:tracePt t="132400" x="1473200" y="5340350"/>
          <p14:tracePt t="132415" x="1438275" y="5537200"/>
          <p14:tracePt t="132432" x="1419225" y="5705475"/>
          <p14:tracePt t="132449" x="1411288" y="5822950"/>
          <p14:tracePt t="132465" x="1411288" y="5884863"/>
          <p14:tracePt t="132482" x="1411288" y="5894388"/>
          <p14:tracePt t="132826" x="1393825" y="5884863"/>
          <p14:tracePt t="132835" x="1384300" y="5867400"/>
          <p14:tracePt t="132842" x="1374775" y="5857875"/>
          <p14:tracePt t="132850" x="1357313" y="5830888"/>
          <p14:tracePt t="132866" x="1339850" y="5786438"/>
          <p14:tracePt t="132881" x="1312863" y="5697538"/>
          <p14:tracePt t="132898" x="1295400" y="5589588"/>
          <p14:tracePt t="132931" x="1303338" y="5402263"/>
          <p14:tracePt t="132965" x="1473200" y="5295900"/>
          <p14:tracePt t="132998" x="1973263" y="5241925"/>
          <p14:tracePt t="133015" x="2374900" y="5259388"/>
          <p14:tracePt t="133031" x="2786063" y="5313363"/>
          <p14:tracePt t="133049" x="3179763" y="5286375"/>
          <p14:tracePt t="133065" x="3384550" y="5251450"/>
          <p14:tracePt t="133081" x="3509963" y="5214938"/>
          <p14:tracePt t="133098" x="3554413" y="5187950"/>
          <p14:tracePt t="133115" x="3571875" y="5160963"/>
          <p14:tracePt t="133131" x="3571875" y="5143500"/>
          <p14:tracePt t="133148" x="3571875" y="5133975"/>
          <p14:tracePt t="133165" x="3571875" y="5126038"/>
          <p14:tracePt t="133201" x="3562350" y="5126038"/>
          <p14:tracePt t="133217" x="3554413" y="5126038"/>
          <p14:tracePt t="133233" x="3544888" y="5126038"/>
          <p14:tracePt t="133248" x="3527425" y="5126038"/>
          <p14:tracePt t="133265" x="3509963" y="5133975"/>
          <p14:tracePt t="133282" x="3500438" y="5153025"/>
          <p14:tracePt t="133298" x="3482975" y="5170488"/>
          <p14:tracePt t="133315" x="3438525" y="5197475"/>
          <p14:tracePt t="133331" x="3340100" y="5224463"/>
          <p14:tracePt t="133348" x="3214688" y="5241925"/>
          <p14:tracePt t="133366" x="3125788" y="5241925"/>
          <p14:tracePt t="133381" x="3108325" y="5241925"/>
          <p14:tracePt t="133473" x="3098800" y="5241925"/>
          <p14:tracePt t="133540" x="3089275" y="5241925"/>
          <p14:tracePt t="133553" x="3071813" y="5241925"/>
          <p14:tracePt t="133560" x="3062288" y="5241925"/>
          <p14:tracePt t="133569" x="3044825" y="5241925"/>
          <p14:tracePt t="133581" x="3036888" y="5241925"/>
          <p14:tracePt t="133599" x="3027363" y="5241925"/>
          <p14:tracePt t="133894" x="3017838" y="5241925"/>
          <p14:tracePt t="133904" x="3017838" y="5251450"/>
          <p14:tracePt t="133914" x="3000375" y="5259388"/>
          <p14:tracePt t="133931" x="2973388" y="5313363"/>
          <p14:tracePt t="133947" x="2938463" y="5411788"/>
          <p14:tracePt t="133964" x="2894013" y="5545138"/>
          <p14:tracePt t="133982" x="2840038" y="5768975"/>
          <p14:tracePt t="134014" x="2795588" y="5919788"/>
          <p14:tracePt t="134048" x="2795588" y="5929313"/>
          <p14:tracePt t="134535" x="2795588" y="5938838"/>
          <p14:tracePt t="134547" x="2803525" y="5938838"/>
          <p14:tracePt t="134569" x="2813050" y="5946775"/>
          <p14:tracePt t="134577" x="2822575" y="5946775"/>
          <p14:tracePt t="134625" x="2830513" y="5946775"/>
          <p14:tracePt t="134663" x="2840038" y="5946775"/>
          <p14:tracePt t="134689" x="2847975" y="5946775"/>
          <p14:tracePt t="134712" x="2847975" y="5938838"/>
          <p14:tracePt t="134741" x="2847975" y="5929313"/>
          <p14:tracePt t="134756" x="2847975" y="5919788"/>
          <p14:tracePt t="134763" x="2847975" y="5911850"/>
          <p14:tracePt t="134771" x="2840038" y="5894388"/>
          <p14:tracePt t="134780" x="2822575" y="5884863"/>
          <p14:tracePt t="134797" x="2759075" y="5822950"/>
          <p14:tracePt t="134813" x="2643188" y="5741988"/>
          <p14:tracePt t="134830" x="2482850" y="5653088"/>
          <p14:tracePt t="134847" x="2330450" y="5572125"/>
          <p14:tracePt t="134863" x="2108200" y="5500688"/>
          <p14:tracePt t="134880" x="1973263" y="5456238"/>
          <p14:tracePt t="134897" x="1822450" y="5402263"/>
          <p14:tracePt t="134913" x="1697038" y="5357813"/>
          <p14:tracePt t="134930" x="1589088" y="5313363"/>
          <p14:tracePt t="134947" x="1527175" y="5276850"/>
          <p14:tracePt t="134964" x="1500188" y="5259388"/>
          <p14:tracePt t="134980" x="1490663" y="5259388"/>
          <p14:tracePt t="135024" x="1473200" y="5259388"/>
          <p14:tracePt t="135031" x="1473200" y="5268913"/>
          <p14:tracePt t="135047" x="1455738" y="5276850"/>
          <p14:tracePt t="135064" x="1446213" y="5295900"/>
          <p14:tracePt t="135080" x="1438275" y="5295900"/>
          <p14:tracePt t="135097" x="1438275" y="5303838"/>
          <p14:tracePt t="135132" x="1438275" y="5313363"/>
          <p14:tracePt t="135225" x="1438275" y="5303838"/>
          <p14:tracePt t="135241" x="1438275" y="5295900"/>
          <p14:tracePt t="135247" x="1428750" y="5295900"/>
          <p14:tracePt t="135263" x="1428750" y="5286375"/>
          <p14:tracePt t="135568" x="1428750" y="5276850"/>
          <p14:tracePt t="136760" x="1428750" y="5286375"/>
          <p14:tracePt t="136774" x="1428750" y="5295900"/>
          <p14:tracePt t="136782" x="1419225" y="5295900"/>
          <p14:tracePt t="136795" x="1419225" y="5303838"/>
          <p14:tracePt t="136812" x="1419225" y="5313363"/>
          <p14:tracePt t="136828" x="1419225" y="5340350"/>
          <p14:tracePt t="136845" x="1411288" y="5340350"/>
          <p14:tracePt t="136879" x="1411288" y="5375275"/>
          <p14:tracePt t="136912" x="1411288" y="5402263"/>
          <p14:tracePt t="136945" x="1401763" y="5429250"/>
          <p14:tracePt t="136961" x="1401763" y="5456238"/>
          <p14:tracePt t="136978" x="1401763" y="5465763"/>
          <p14:tracePt t="136995" x="1401763" y="5483225"/>
          <p14:tracePt t="137012" x="1401763" y="5510213"/>
          <p14:tracePt t="137029" x="1401763" y="5518150"/>
          <p14:tracePt t="137045" x="1411288" y="5545138"/>
          <p14:tracePt t="137061" x="1419225" y="5572125"/>
          <p14:tracePt t="137078" x="1428750" y="5599113"/>
          <p14:tracePt t="137095" x="1428750" y="5626100"/>
          <p14:tracePt t="137112" x="1438275" y="5653088"/>
          <p14:tracePt t="137129" x="1438275" y="5670550"/>
          <p14:tracePt t="137145" x="1438275" y="5688013"/>
          <p14:tracePt t="137161" x="1438275" y="5697538"/>
          <p14:tracePt t="137178" x="1446213" y="5724525"/>
          <p14:tracePt t="137195" x="1446213" y="5751513"/>
          <p14:tracePt t="137212" x="1455738" y="5768975"/>
          <p14:tracePt t="137230" x="1455738" y="5803900"/>
          <p14:tracePt t="137245" x="1455738" y="5822950"/>
          <p14:tracePt t="137261" x="1455738" y="5830888"/>
          <p14:tracePt t="137278" x="1455738" y="5848350"/>
          <p14:tracePt t="137311" x="1455738" y="5857875"/>
          <p14:tracePt t="137349" x="1455738" y="5867400"/>
          <p14:tracePt t="137512" x="1455738" y="5857875"/>
          <p14:tracePt t="137521" x="1455738" y="5840413"/>
          <p14:tracePt t="137528" x="1455738" y="5830888"/>
          <p14:tracePt t="137544" x="1455738" y="5803900"/>
          <p14:tracePt t="137561" x="1455738" y="5776913"/>
          <p14:tracePt t="137578" x="1455738" y="5759450"/>
          <p14:tracePt t="137594" x="1455738" y="5732463"/>
          <p14:tracePt t="137611" x="1455738" y="5705475"/>
          <p14:tracePt t="137628" x="1455738" y="5670550"/>
          <p14:tracePt t="137644" x="1455738" y="5653088"/>
          <p14:tracePt t="137661" x="1455738" y="5626100"/>
          <p14:tracePt t="137677" x="1455738" y="5616575"/>
          <p14:tracePt t="137695" x="1455738" y="5599113"/>
          <p14:tracePt t="137711" x="1455738" y="5589588"/>
          <p14:tracePt t="137728" x="1446213" y="5554663"/>
          <p14:tracePt t="137744" x="1438275" y="5527675"/>
          <p14:tracePt t="137761" x="1428750" y="5483225"/>
          <p14:tracePt t="137777" x="1411288" y="5446713"/>
          <p14:tracePt t="137794" x="1411288" y="5429250"/>
          <p14:tracePt t="137811" x="1411288" y="5402263"/>
          <p14:tracePt t="137828" x="1393825" y="5367338"/>
          <p14:tracePt t="137844" x="1393825" y="5340350"/>
          <p14:tracePt t="137861" x="1393825" y="5322888"/>
          <p14:tracePt t="137877" x="1393825" y="5295900"/>
          <p14:tracePt t="137894" x="1393825" y="5276850"/>
          <p14:tracePt t="138136" x="1393825" y="5286375"/>
          <p14:tracePt t="138145" x="1384300" y="5303838"/>
          <p14:tracePt t="138150" x="1384300" y="5322888"/>
          <p14:tracePt t="138161" x="1384300" y="5330825"/>
          <p14:tracePt t="138177" x="1384300" y="5375275"/>
          <p14:tracePt t="138194" x="1384300" y="5429250"/>
          <p14:tracePt t="138211" x="1384300" y="5491163"/>
          <p14:tracePt t="138227" x="1401763" y="5537200"/>
          <p14:tracePt t="138244" x="1401763" y="5554663"/>
          <p14:tracePt t="138261" x="1401763" y="5581650"/>
          <p14:tracePt t="138277" x="1401763" y="5608638"/>
          <p14:tracePt t="138294" x="1401763" y="5626100"/>
          <p14:tracePt t="138311" x="1401763" y="5661025"/>
          <p14:tracePt t="138328" x="1401763" y="5688013"/>
          <p14:tracePt t="138344" x="1401763" y="5705475"/>
          <p14:tracePt t="138360" x="1401763" y="5732463"/>
          <p14:tracePt t="138377" x="1401763" y="5751513"/>
          <p14:tracePt t="138394" x="1401763" y="5776913"/>
          <p14:tracePt t="138411" x="1401763" y="5795963"/>
          <p14:tracePt t="138427" x="1401763" y="5830888"/>
          <p14:tracePt t="138443" x="1401763" y="5848350"/>
          <p14:tracePt t="138574" x="1411288" y="5848350"/>
          <p14:tracePt t="138579" x="1411288" y="5840413"/>
          <p14:tracePt t="138588" x="1411288" y="5822950"/>
          <p14:tracePt t="138595" x="1411288" y="5813425"/>
          <p14:tracePt t="138610" x="1411288" y="5786438"/>
          <p14:tracePt t="138627" x="1411288" y="5741988"/>
          <p14:tracePt t="138643" x="1411288" y="5670550"/>
          <p14:tracePt t="138660" x="1411288" y="5581650"/>
          <p14:tracePt t="138677" x="1401763" y="5518150"/>
          <p14:tracePt t="138694" x="1401763" y="5491163"/>
          <p14:tracePt t="138711" x="1401763" y="5446713"/>
          <p14:tracePt t="138727" x="1401763" y="5429250"/>
          <p14:tracePt t="138743" x="1401763" y="5402263"/>
          <p14:tracePt t="138760" x="1401763" y="5384800"/>
          <p14:tracePt t="138777" x="1401763" y="5357813"/>
          <p14:tracePt t="138794" x="1411288" y="5330825"/>
          <p14:tracePt t="138811" x="1411288" y="5295900"/>
          <p14:tracePt t="138827" x="1411288" y="5286375"/>
          <p14:tracePt t="138844" x="1411288" y="5276850"/>
          <p14:tracePt t="139666" x="1419225" y="5268913"/>
          <p14:tracePt t="139674" x="1428750" y="5268913"/>
          <p14:tracePt t="139682" x="1446213" y="5259388"/>
          <p14:tracePt t="139693" x="1455738" y="5251450"/>
          <p14:tracePt t="139710" x="1482725" y="5232400"/>
          <p14:tracePt t="139726" x="1509713" y="5214938"/>
          <p14:tracePt t="139759" x="1704975" y="5187950"/>
          <p14:tracePt t="139793" x="2054225" y="5187950"/>
          <p14:tracePt t="139826" x="2322513" y="5241925"/>
          <p14:tracePt t="139843" x="2446338" y="5286375"/>
          <p14:tracePt t="139861" x="2465388" y="5295900"/>
          <p14:tracePt t="139876" x="2465388" y="5303838"/>
          <p14:tracePt t="139911" x="2473325" y="5303838"/>
          <p14:tracePt t="139926" x="2482850" y="5303838"/>
          <p14:tracePt t="139943" x="2490788" y="5303838"/>
          <p14:tracePt t="139959" x="2500313" y="5303838"/>
          <p14:tracePt t="139976" x="2517775" y="5303838"/>
          <p14:tracePt t="139993" x="2571750" y="5330825"/>
          <p14:tracePt t="140010" x="2625725" y="5357813"/>
          <p14:tracePt t="140026" x="2660650" y="5375275"/>
          <p14:tracePt t="140042" x="2679700" y="5375275"/>
          <p14:tracePt t="140323" x="2679700" y="5384800"/>
          <p14:tracePt t="140330" x="2679700" y="5394325"/>
          <p14:tracePt t="140342" x="2679700" y="5402263"/>
          <p14:tracePt t="140359" x="2679700" y="5429250"/>
          <p14:tracePt t="140375" x="2679700" y="5456238"/>
          <p14:tracePt t="140392" x="2679700" y="5537200"/>
          <p14:tracePt t="140409" x="2687638" y="5562600"/>
          <p14:tracePt t="140425" x="2687638" y="5599113"/>
          <p14:tracePt t="140442" x="2687638" y="5634038"/>
          <p14:tracePt t="140476" x="2687638" y="5680075"/>
          <p14:tracePt t="140509" x="2687638" y="5732463"/>
          <p14:tracePt t="140542" x="2679700" y="5786438"/>
          <p14:tracePt t="140558" x="2679700" y="5813425"/>
          <p14:tracePt t="140575" x="2679700" y="5840413"/>
          <p14:tracePt t="140592" x="2679700" y="5857875"/>
          <p14:tracePt t="140608" x="2679700" y="5875338"/>
          <p14:tracePt t="140637" x="2679700" y="5884863"/>
          <p14:tracePt t="140760" x="2679700" y="5857875"/>
          <p14:tracePt t="140769" x="2679700" y="5822950"/>
          <p14:tracePt t="140776" x="2687638" y="5776913"/>
          <p14:tracePt t="140792" x="2697163" y="5670550"/>
          <p14:tracePt t="140809" x="2714625" y="5589588"/>
          <p14:tracePt t="140825" x="2724150" y="5491163"/>
          <p14:tracePt t="140842" x="2741613" y="5429250"/>
          <p14:tracePt t="140859" x="2741613" y="5394325"/>
          <p14:tracePt t="140876" x="2759075" y="5348288"/>
          <p14:tracePt t="140892" x="2768600" y="5322888"/>
          <p14:tracePt t="140908" x="2768600" y="5303838"/>
          <p14:tracePt t="140925" x="2768600" y="5295900"/>
          <p14:tracePt t="140942" x="2776538" y="5276850"/>
          <p14:tracePt t="140958" x="2776538" y="5268913"/>
          <p14:tracePt t="140975" x="2776538" y="5251450"/>
          <p14:tracePt t="141198" x="2776538" y="5268913"/>
          <p14:tracePt t="141205" x="2776538" y="5303838"/>
          <p14:tracePt t="141213" x="2776538" y="5348288"/>
          <p14:tracePt t="141225" x="2786063" y="5402263"/>
          <p14:tracePt t="141242" x="2822575" y="5500688"/>
          <p14:tracePt t="141258" x="2857500" y="5616575"/>
          <p14:tracePt t="141275" x="2867025" y="5643563"/>
          <p14:tracePt t="141291" x="2874963" y="5661025"/>
          <p14:tracePt t="141308" x="2874963" y="5688013"/>
          <p14:tracePt t="141325" x="2884488" y="5705475"/>
          <p14:tracePt t="141342" x="2894013" y="5732463"/>
          <p14:tracePt t="141358" x="2894013" y="5759450"/>
          <p14:tracePt t="141374" x="2894013" y="5786438"/>
          <p14:tracePt t="141391" x="2894013" y="5803900"/>
          <p14:tracePt t="141425" x="2894013" y="5813425"/>
          <p14:tracePt t="141531" x="2894013" y="5776913"/>
          <p14:tracePt t="141539" x="2894013" y="5732463"/>
          <p14:tracePt t="141545" x="2894013" y="5680075"/>
          <p14:tracePt t="141558" x="2894013" y="5634038"/>
          <p14:tracePt t="141576" x="2894013" y="5527675"/>
          <p14:tracePt t="141592" x="2894013" y="5375275"/>
          <p14:tracePt t="141609" x="2894013" y="5340350"/>
          <p14:tracePt t="141624" x="2894013" y="5313363"/>
          <p14:tracePt t="141641" x="2894013" y="5303838"/>
          <p14:tracePt t="141658" x="2894013" y="5295900"/>
          <p14:tracePt t="141675" x="2894013" y="5286375"/>
          <p14:tracePt t="141779" x="2884488" y="5286375"/>
          <p14:tracePt t="141785" x="2884488" y="5295900"/>
          <p14:tracePt t="141793" x="2884488" y="5330825"/>
          <p14:tracePt t="141808" x="2884488" y="5357813"/>
          <p14:tracePt t="141824" x="2884488" y="5473700"/>
          <p14:tracePt t="141841" x="2894013" y="5545138"/>
          <p14:tracePt t="141857" x="2901950" y="5634038"/>
          <p14:tracePt t="141874" x="2911475" y="5688013"/>
          <p14:tracePt t="141891" x="2911475" y="5724525"/>
          <p14:tracePt t="141908" x="2911475" y="5751513"/>
          <p14:tracePt t="142036" x="2919413" y="5741988"/>
          <p14:tracePt t="142044" x="2919413" y="5705475"/>
          <p14:tracePt t="142052" x="2928938" y="5653088"/>
          <p14:tracePt t="142058" x="2928938" y="5616575"/>
          <p14:tracePt t="142074" x="2938463" y="5545138"/>
          <p14:tracePt t="142090" x="2938463" y="5483225"/>
          <p14:tracePt t="142107" x="2938463" y="5465763"/>
          <p14:tracePt t="142124" x="2938463" y="5456238"/>
          <p14:tracePt t="142225" x="2938463" y="5483225"/>
          <p14:tracePt t="142230" x="2938463" y="5527675"/>
          <p14:tracePt t="142241" x="2938463" y="5581650"/>
          <p14:tracePt t="142257" x="2946400" y="5670550"/>
          <p14:tracePt t="142274" x="2946400" y="5715000"/>
          <p14:tracePt t="142290" x="2946400" y="5741988"/>
          <p14:tracePt t="142307" x="2946400" y="5751513"/>
          <p14:tracePt t="142386" x="2955925" y="5751513"/>
          <p14:tracePt t="142405" x="2965450" y="5741988"/>
          <p14:tracePt t="142431" x="2965450" y="5732463"/>
          <p14:tracePt t="142607" x="2973388" y="5715000"/>
          <p14:tracePt t="142613" x="2982913" y="5705475"/>
          <p14:tracePt t="142624" x="2990850" y="5705475"/>
          <p14:tracePt t="142641" x="3017838" y="5688013"/>
          <p14:tracePt t="142657" x="3027363" y="5680075"/>
          <p14:tracePt t="142675" x="3062288" y="5670550"/>
          <p14:tracePt t="143651" x="3044825" y="5661025"/>
          <p14:tracePt t="143658" x="3000375" y="5661025"/>
          <p14:tracePt t="143666" x="2946400" y="5661025"/>
          <p14:tracePt t="143673" x="2911475" y="5661025"/>
          <p14:tracePt t="143689" x="2874963" y="5661025"/>
          <p14:tracePt t="143706" x="2795588" y="5661025"/>
          <p14:tracePt t="143723" x="2660650" y="5680075"/>
          <p14:tracePt t="143741" x="2446338" y="5680075"/>
          <p14:tracePt t="143773" x="1536700" y="5581650"/>
          <p14:tracePt t="143806" x="874713" y="5446713"/>
          <p14:tracePt t="143839" x="679450" y="5384800"/>
          <p14:tracePt t="143857" x="652463" y="5384800"/>
          <p14:tracePt t="143873" x="633413" y="5394325"/>
          <p14:tracePt t="143889" x="608013" y="5419725"/>
          <p14:tracePt t="143906" x="581025" y="5438775"/>
          <p14:tracePt t="143923" x="581025" y="5446713"/>
          <p14:tracePt t="144126" x="588963" y="5446713"/>
          <p14:tracePt t="144134" x="679450" y="5438775"/>
          <p14:tracePt t="144140" x="847725" y="5411788"/>
          <p14:tracePt t="144156" x="1517650" y="5348288"/>
          <p14:tracePt t="144172" x="2527300" y="5205413"/>
          <p14:tracePt t="144189" x="3581400" y="5153025"/>
          <p14:tracePt t="144205" x="4554538" y="5099050"/>
          <p14:tracePt t="144239" x="6456363" y="4911725"/>
          <p14:tracePt t="144272" x="8277225" y="4456113"/>
          <p14:tracePt t="144305" x="8840788" y="4251325"/>
          <p14:tracePt t="144322" x="8875713" y="4224338"/>
          <p14:tracePt t="144339" x="8875713" y="4214813"/>
          <p14:tracePt t="144516" x="8912225" y="4214813"/>
          <p14:tracePt t="144523" x="9001125" y="4205288"/>
          <p14:tracePt t="144532" x="9117013" y="4187825"/>
          <p14:tracePt t="144540" x="9242425" y="4170363"/>
          <p14:tracePt t="144555" x="9474200" y="4116388"/>
          <p14:tracePt t="144572" x="9688513" y="4037013"/>
          <p14:tracePt t="144589" x="9769475" y="3983038"/>
          <p14:tracePt t="144606" x="9777413" y="3965575"/>
          <p14:tracePt t="144623" x="9777413" y="3956050"/>
          <p14:tracePt t="144691" x="9769475" y="3956050"/>
          <p14:tracePt t="144698" x="9752013" y="3956050"/>
          <p14:tracePt t="144706" x="9742488" y="3965575"/>
          <p14:tracePt t="144722" x="9705975" y="3973513"/>
          <p14:tracePt t="144739" x="9688513" y="3983038"/>
          <p14:tracePt t="144755" x="9661525" y="3983038"/>
          <p14:tracePt t="144772" x="9644063" y="3983038"/>
          <p14:tracePt t="144830" x="9644063" y="3973513"/>
          <p14:tracePt t="144836" x="9644063" y="3946525"/>
          <p14:tracePt t="144844" x="9644063" y="3902075"/>
          <p14:tracePt t="144855" x="9653588" y="3867150"/>
          <p14:tracePt t="144872" x="9688513" y="3786188"/>
          <p14:tracePt t="144889" x="9725025" y="3714750"/>
          <p14:tracePt t="144905" x="9732963" y="3687763"/>
          <p14:tracePt t="144922" x="9742488" y="3687763"/>
          <p14:tracePt t="145007" x="9742488" y="3679825"/>
          <p14:tracePt t="145064" x="9752013" y="3670300"/>
          <p14:tracePt t="145072" x="9752013" y="3660775"/>
          <p14:tracePt t="145080" x="9752013" y="3652838"/>
          <p14:tracePt t="145088" x="9759950" y="3652838"/>
          <p14:tracePt t="145105" x="9769475" y="3633788"/>
          <p14:tracePt t="145163" x="9777413" y="3633788"/>
          <p14:tracePt t="145177" x="9786938" y="3633788"/>
          <p14:tracePt t="145200" x="9804400" y="3633788"/>
          <p14:tracePt t="145212" x="9804400" y="3625850"/>
          <p14:tracePt t="145271" x="9813925" y="3625850"/>
          <p14:tracePt t="145284" x="9823450" y="3625850"/>
          <p14:tracePt t="145292" x="9831388" y="3625850"/>
          <p14:tracePt t="145305" x="9831388" y="3616325"/>
          <p14:tracePt t="145533" x="9823450" y="3608388"/>
          <p14:tracePt t="145540" x="9813925" y="3608388"/>
          <p14:tracePt t="145548" x="9796463" y="3598863"/>
          <p14:tracePt t="145558" x="9769475" y="3598863"/>
          <p14:tracePt t="145571" x="9671050" y="3608388"/>
          <p14:tracePt t="145588" x="9572625" y="3633788"/>
          <p14:tracePt t="145604" x="9420225" y="3687763"/>
          <p14:tracePt t="145621" x="9269413" y="3795713"/>
          <p14:tracePt t="145638" x="9018588" y="3929063"/>
          <p14:tracePt t="145655" x="8518525" y="4152900"/>
          <p14:tracePt t="145672" x="8054975" y="4276725"/>
          <p14:tracePt t="145688" x="7510463" y="4411663"/>
          <p14:tracePt t="145705" x="6946900" y="4500563"/>
          <p14:tracePt t="145721" x="6429375" y="4572000"/>
          <p14:tracePt t="145738" x="5919788" y="4652963"/>
          <p14:tracePt t="145755" x="5367338" y="4732338"/>
          <p14:tracePt t="145772" x="5089525" y="4768850"/>
          <p14:tracePt t="145788" x="4857750" y="4813300"/>
          <p14:tracePt t="145804" x="4714875" y="4857750"/>
          <p14:tracePt t="145821" x="4572000" y="4929188"/>
          <p14:tracePt t="145837" x="4456113" y="4983163"/>
          <p14:tracePt t="145855" x="4348163" y="5072063"/>
          <p14:tracePt t="145872" x="4232275" y="5224463"/>
          <p14:tracePt t="145888" x="4187825" y="5313363"/>
          <p14:tracePt t="145905" x="4160838" y="5367338"/>
          <p14:tracePt t="145921" x="4143375" y="5394325"/>
          <p14:tracePt t="145937" x="4143375" y="5419725"/>
          <p14:tracePt t="145955" x="4143375" y="5429250"/>
          <p14:tracePt t="146050" x="4133850" y="5429250"/>
          <p14:tracePt t="146058" x="4133850" y="5419725"/>
          <p14:tracePt t="146071" x="4125913" y="5402263"/>
          <p14:tracePt t="146363" x="4125913" y="5394325"/>
          <p14:tracePt t="146857" x="4133850" y="5394325"/>
          <p14:tracePt t="146863" x="4152900" y="5394325"/>
          <p14:tracePt t="146871" x="4160838" y="5394325"/>
          <p14:tracePt t="146936" x="4160838" y="5402263"/>
          <p14:tracePt t="146941" x="4170363" y="5402263"/>
          <p14:tracePt t="146953" x="4170363" y="5411788"/>
          <p14:tracePt t="147001" x="4179888" y="5429250"/>
          <p14:tracePt t="147007" x="4179888" y="5438775"/>
          <p14:tracePt t="147037" x="4224338" y="5491163"/>
          <p14:tracePt t="147070" x="4251325" y="5518150"/>
          <p14:tracePt t="147158" x="4259263" y="5527675"/>
          <p14:tracePt t="147168" x="4268788" y="5527675"/>
          <p14:tracePt t="147358" x="4276725" y="5527675"/>
          <p14:tracePt t="147403" x="4286250" y="5510213"/>
          <p14:tracePt t="147411" x="4295775" y="5510213"/>
          <p14:tracePt t="147420" x="4295775" y="5500688"/>
          <p14:tracePt t="147437" x="4322763" y="5491163"/>
          <p14:tracePt t="147453" x="4330700" y="5473700"/>
          <p14:tracePt t="147503" x="4330700" y="5465763"/>
          <p14:tracePt t="147718" x="4340225" y="5465763"/>
          <p14:tracePt t="147730" x="4340225" y="5456238"/>
          <p14:tracePt t="147737" x="4348163" y="5456238"/>
          <p14:tracePt t="147753" x="4357688" y="5446713"/>
          <p14:tracePt t="147770" x="4357688" y="5438775"/>
          <p14:tracePt t="147871" x="4367213" y="5446713"/>
          <p14:tracePt t="147879" x="4367213" y="5465763"/>
          <p14:tracePt t="147887" x="4367213" y="5473700"/>
          <p14:tracePt t="147902" x="4367213" y="5500688"/>
          <p14:tracePt t="147919" x="4367213" y="5518150"/>
          <p14:tracePt t="147937" x="4367213" y="5537200"/>
          <p14:tracePt t="148298" x="4367213" y="5545138"/>
          <p14:tracePt t="148307" x="4367213" y="5554663"/>
          <p14:tracePt t="148319" x="4367213" y="5572125"/>
          <p14:tracePt t="148336" x="4367213" y="5608638"/>
          <p14:tracePt t="148369" x="4367213" y="5626100"/>
          <p14:tracePt t="149338" x="4375150" y="5616575"/>
          <p14:tracePt t="149354" x="4384675" y="5599113"/>
          <p14:tracePt t="149373" x="4402138" y="5599113"/>
          <p14:tracePt t="149380" x="4402138" y="5589588"/>
          <p14:tracePt t="149389" x="4411663" y="5589588"/>
          <p14:tracePt t="149401" x="4429125" y="5581650"/>
          <p14:tracePt t="149418" x="4446588" y="5572125"/>
          <p14:tracePt t="149435" x="4473575" y="5572125"/>
          <p14:tracePt t="149469" x="4660900" y="5537200"/>
          <p14:tracePt t="149502" x="4848225" y="5510213"/>
          <p14:tracePt t="149536" x="4894263" y="5500688"/>
          <p14:tracePt t="149552" x="4902200" y="5500688"/>
          <p14:tracePt t="149578" x="4919663" y="5500688"/>
          <p14:tracePt t="149586" x="4919663" y="5491163"/>
          <p14:tracePt t="149602" x="4938713" y="5483225"/>
          <p14:tracePt t="149618" x="4956175" y="5473700"/>
          <p14:tracePt t="149634" x="4973638" y="5465763"/>
          <p14:tracePt t="149651" x="5000625" y="5446713"/>
          <p14:tracePt t="149669" x="5037138" y="5419725"/>
          <p14:tracePt t="149686" x="5062538" y="5411788"/>
          <p14:tracePt t="149701" x="5089525" y="5394325"/>
          <p14:tracePt t="149718" x="5116513" y="5375275"/>
          <p14:tracePt t="149736" x="5133975" y="5357813"/>
          <p14:tracePt t="149752" x="5153025" y="5340350"/>
          <p14:tracePt t="149785" x="5160963" y="5330825"/>
          <p14:tracePt t="149859" x="5153025" y="5330825"/>
          <p14:tracePt t="149869" x="5133975" y="5330825"/>
          <p14:tracePt t="149885" x="5116513" y="5340350"/>
          <p14:tracePt t="149901" x="5045075" y="5384800"/>
          <p14:tracePt t="149918" x="4983163" y="5402263"/>
          <p14:tracePt t="149935" x="4938713" y="5419725"/>
          <p14:tracePt t="149951" x="4919663" y="5419725"/>
          <p14:tracePt t="150042" x="4919663" y="5411788"/>
          <p14:tracePt t="150050" x="4919663" y="5402263"/>
          <p14:tracePt t="150062" x="4919663" y="5394325"/>
          <p14:tracePt t="150159" x="4919663" y="5384800"/>
          <p14:tracePt t="150166" x="4929188" y="5384800"/>
          <p14:tracePt t="150174" x="4938713" y="5375275"/>
          <p14:tracePt t="150184" x="4938713" y="5367338"/>
          <p14:tracePt t="150201" x="4956175" y="5348288"/>
          <p14:tracePt t="150218" x="4965700" y="5340350"/>
          <p14:tracePt t="150235" x="4965700" y="5330825"/>
          <p14:tracePt t="150548" x="4965700" y="5348288"/>
          <p14:tracePt t="150559" x="4965700" y="5367338"/>
          <p14:tracePt t="150567" x="4973638" y="5394325"/>
          <p14:tracePt t="150584" x="4973638" y="5446713"/>
          <p14:tracePt t="150601" x="4973638" y="5500688"/>
          <p14:tracePt t="150617" x="4983163" y="5545138"/>
          <p14:tracePt t="150634" x="4983163" y="5581650"/>
          <p14:tracePt t="150651" x="4983163" y="5589588"/>
          <p14:tracePt t="150684" x="4983163" y="5599113"/>
          <p14:tracePt t="150718" x="4983163" y="5608638"/>
          <p14:tracePt t="150751" x="4983163" y="5626100"/>
          <p14:tracePt t="150767" x="4983163" y="5634038"/>
          <p14:tracePt t="150784" x="4983163" y="5643563"/>
          <p14:tracePt t="150875" x="4973638" y="5653088"/>
          <p14:tracePt t="150889" x="4965700" y="5661025"/>
          <p14:tracePt t="152409" x="4965700" y="5670550"/>
          <p14:tracePt t="152420" x="4956175" y="5670550"/>
          <p14:tracePt t="152429" x="4956175" y="5680075"/>
          <p14:tracePt t="152437" x="4946650" y="5680075"/>
          <p14:tracePt t="152459" x="4938713" y="5688013"/>
          <p14:tracePt t="152475" x="4929188" y="5688013"/>
          <p14:tracePt t="152482" x="4929188" y="5697538"/>
          <p14:tracePt t="152499" x="4919663" y="5705475"/>
          <p14:tracePt t="152533" x="4911725" y="5715000"/>
          <p14:tracePt t="152629" x="4902200" y="5724525"/>
          <p14:tracePt t="152645" x="4894263" y="5724525"/>
          <p14:tracePt t="153191" x="4894263" y="5705475"/>
          <p14:tracePt t="153197" x="4894263" y="5697538"/>
          <p14:tracePt t="153215" x="4919663" y="5670550"/>
          <p14:tracePt t="153232" x="4946650" y="5643563"/>
          <p14:tracePt t="153266" x="5010150" y="5581650"/>
          <p14:tracePt t="153298" x="5062538" y="5537200"/>
          <p14:tracePt t="153332" x="5108575" y="5518150"/>
          <p14:tracePt t="153348" x="5143500" y="5518150"/>
          <p14:tracePt t="153366" x="5241925" y="5510213"/>
          <p14:tracePt t="153382" x="5276850" y="5510213"/>
          <p14:tracePt t="153398" x="5295900" y="5510213"/>
          <p14:tracePt t="153415" x="5322888" y="5491163"/>
          <p14:tracePt t="153432" x="5330825" y="5483225"/>
          <p14:tracePt t="153448" x="5340350" y="5483225"/>
          <p14:tracePt t="153669" x="5340350" y="5473700"/>
          <p14:tracePt t="153828" x="5330825" y="5473700"/>
          <p14:tracePt t="153839" x="5322888" y="5473700"/>
          <p14:tracePt t="153871" x="5313363" y="5473700"/>
          <p14:tracePt t="153897" x="5303838" y="5473700"/>
          <p14:tracePt t="153933" x="5295900" y="5473700"/>
          <p14:tracePt t="154233" x="5295900" y="5483225"/>
          <p14:tracePt t="154278" x="5303838" y="5500688"/>
          <p14:tracePt t="154285" x="5313363" y="5500688"/>
          <p14:tracePt t="154298" x="5330825" y="5500688"/>
          <p14:tracePt t="154314" x="5348288" y="5500688"/>
          <p14:tracePt t="154331" x="5375275" y="5500688"/>
          <p14:tracePt t="154364" x="5411788" y="5500688"/>
          <p14:tracePt t="154397" x="5446713" y="5527675"/>
          <p14:tracePt t="154431" x="5500688" y="5554663"/>
          <p14:tracePt t="154448" x="5518150" y="5562600"/>
          <p14:tracePt t="155264" x="5527675" y="5562600"/>
          <p14:tracePt t="155269" x="5537200" y="5562600"/>
          <p14:tracePt t="155280" x="5554663" y="5554663"/>
          <p14:tracePt t="155297" x="5599113" y="5554663"/>
          <p14:tracePt t="155314" x="5643563" y="5562600"/>
          <p14:tracePt t="155331" x="5680075" y="5562600"/>
          <p14:tracePt t="155347" x="5705475" y="5562600"/>
          <p14:tracePt t="155380" x="5715000" y="5572125"/>
          <p14:tracePt t="155447" x="5795963" y="5581650"/>
          <p14:tracePt t="155463" x="5867400" y="5589588"/>
          <p14:tracePt t="155480" x="5911850" y="5599113"/>
          <p14:tracePt t="155496" x="5946775" y="5599113"/>
          <p14:tracePt t="155513" x="5965825" y="5599113"/>
          <p14:tracePt t="155530" x="5983288" y="5599113"/>
          <p14:tracePt t="155546" x="5991225" y="5599113"/>
          <p14:tracePt t="155564" x="6000750" y="5599113"/>
          <p14:tracePt t="155580" x="6010275" y="5599113"/>
          <p14:tracePt t="155597" x="6027738" y="5608638"/>
          <p14:tracePt t="155613" x="6062663" y="5616575"/>
          <p14:tracePt t="155630" x="6081713" y="5626100"/>
          <p14:tracePt t="155646" x="6099175" y="5626100"/>
          <p14:tracePt t="155663" x="6108700" y="5626100"/>
          <p14:tracePt t="155726" x="6126163" y="5626100"/>
          <p14:tracePt t="155733" x="6134100" y="5626100"/>
          <p14:tracePt t="155746" x="6143625" y="5626100"/>
          <p14:tracePt t="155763" x="6188075" y="5626100"/>
          <p14:tracePt t="155780" x="6251575" y="5643563"/>
          <p14:tracePt t="155796" x="6375400" y="5653088"/>
          <p14:tracePt t="155813" x="6446838" y="5653088"/>
          <p14:tracePt t="155830" x="6510338" y="5653088"/>
          <p14:tracePt t="155846" x="6572250" y="5653088"/>
          <p14:tracePt t="155863" x="6653213" y="5661025"/>
          <p14:tracePt t="155880" x="6751638" y="5670550"/>
          <p14:tracePt t="155896" x="6929438" y="5680075"/>
          <p14:tracePt t="155913" x="7072313" y="5688013"/>
          <p14:tracePt t="155930" x="7215188" y="5688013"/>
          <p14:tracePt t="155946" x="7331075" y="5680075"/>
          <p14:tracePt t="155963" x="7429500" y="5670550"/>
          <p14:tracePt t="155980" x="7527925" y="5661025"/>
          <p14:tracePt t="155997" x="7661275" y="5653088"/>
          <p14:tracePt t="156013" x="7759700" y="5653088"/>
          <p14:tracePt t="156029" x="7858125" y="5653088"/>
          <p14:tracePt t="156046" x="7956550" y="5653088"/>
          <p14:tracePt t="156063" x="8037513" y="5661025"/>
          <p14:tracePt t="156080" x="8108950" y="5670550"/>
          <p14:tracePt t="156097" x="8197850" y="5670550"/>
          <p14:tracePt t="156112" x="8286750" y="5653088"/>
          <p14:tracePt t="156130" x="8385175" y="5634038"/>
          <p14:tracePt t="156146" x="8483600" y="5626100"/>
          <p14:tracePt t="156162" x="8582025" y="5626100"/>
          <p14:tracePt t="156179" x="8653463" y="5626100"/>
          <p14:tracePt t="156197" x="8724900" y="5626100"/>
          <p14:tracePt t="156213" x="8759825" y="5616575"/>
          <p14:tracePt t="156229" x="8796338" y="5608638"/>
          <p14:tracePt t="156246" x="8840788" y="5599113"/>
          <p14:tracePt t="156263" x="8885238" y="5581650"/>
          <p14:tracePt t="156279" x="8912225" y="5572125"/>
          <p14:tracePt t="156296" x="8939213" y="5562600"/>
          <p14:tracePt t="156314" x="8974138" y="5537200"/>
          <p14:tracePt t="156330" x="9001125" y="5510213"/>
          <p14:tracePt t="156346" x="9028113" y="5491163"/>
          <p14:tracePt t="156363" x="9055100" y="5473700"/>
          <p14:tracePt t="156379" x="9082088" y="5446713"/>
          <p14:tracePt t="156397" x="9109075" y="5419725"/>
          <p14:tracePt t="156413" x="9144000" y="5384800"/>
          <p14:tracePt t="156429" x="9161463" y="5357813"/>
          <p14:tracePt t="156446" x="9180513" y="5340350"/>
          <p14:tracePt t="156462" x="9197975" y="5330825"/>
          <p14:tracePt t="156479" x="9197975" y="5322888"/>
          <p14:tracePt t="156496" x="9205913" y="5313363"/>
          <p14:tracePt t="156780" x="9215438" y="5322888"/>
          <p14:tracePt t="156786" x="9224963" y="5330825"/>
          <p14:tracePt t="156795" x="9232900" y="5340350"/>
          <p14:tracePt t="156812" x="9242425" y="5384800"/>
          <p14:tracePt t="156829" x="9259888" y="5411788"/>
          <p14:tracePt t="156846" x="9269413" y="5456238"/>
          <p14:tracePt t="156863" x="9269413" y="5491163"/>
          <p14:tracePt t="156880" x="9269413" y="5518150"/>
          <p14:tracePt t="156895" x="9277350" y="5572125"/>
          <p14:tracePt t="156929" x="9277350" y="5616575"/>
          <p14:tracePt t="156962" x="9277350" y="5626100"/>
          <p14:tracePt t="157392" x="9259888" y="5599113"/>
          <p14:tracePt t="157398" x="9251950" y="5554663"/>
          <p14:tracePt t="157411" x="9170988" y="5446713"/>
          <p14:tracePt t="157428" x="8991600" y="5295900"/>
          <p14:tracePt t="157445" x="8742363" y="5153025"/>
          <p14:tracePt t="157461" x="8340725" y="5010150"/>
          <p14:tracePt t="157478" x="7894638" y="4848225"/>
          <p14:tracePt t="157495" x="7375525" y="4679950"/>
          <p14:tracePt t="157511" x="6929438" y="4589463"/>
          <p14:tracePt t="157529" x="6465888" y="4572000"/>
          <p14:tracePt t="157545" x="6232525" y="4589463"/>
          <p14:tracePt t="157561" x="6000750" y="4633913"/>
          <p14:tracePt t="157578" x="5759450" y="4670425"/>
          <p14:tracePt t="157595" x="5518150" y="4732338"/>
          <p14:tracePt t="157598" x="5402263" y="4759325"/>
          <p14:tracePt t="157611" x="5276850" y="4803775"/>
          <p14:tracePt t="157628" x="4983163" y="4919663"/>
          <p14:tracePt t="157645" x="4830763" y="4973638"/>
          <p14:tracePt t="157661" x="4714875" y="5037138"/>
          <p14:tracePt t="157678" x="4608513" y="5126038"/>
          <p14:tracePt t="157695" x="4500563" y="5224463"/>
          <p14:tracePt t="157711" x="4429125" y="5330825"/>
          <p14:tracePt t="157728" x="4367213" y="5438775"/>
          <p14:tracePt t="157745" x="4313238" y="5572125"/>
          <p14:tracePt t="157762" x="4276725" y="5670550"/>
          <p14:tracePt t="157778" x="4251325" y="5759450"/>
          <p14:tracePt t="157794" x="4232275" y="5830888"/>
          <p14:tracePt t="157811" x="4214813" y="5875338"/>
          <p14:tracePt t="157828" x="4179888" y="5938838"/>
          <p14:tracePt t="157845" x="4133850" y="6018213"/>
          <p14:tracePt t="157862" x="4125913" y="6062663"/>
          <p14:tracePt t="157878" x="4116388" y="6089650"/>
          <p14:tracePt t="157894" x="4108450" y="6108700"/>
          <p14:tracePt t="157911" x="4098925" y="6116638"/>
          <p14:tracePt t="157928" x="4098925" y="6134100"/>
          <p14:tracePt t="157945" x="4089400" y="6161088"/>
          <p14:tracePt t="157961" x="4089400" y="6170613"/>
          <p14:tracePt t="157978" x="4089400" y="6180138"/>
          <p14:tracePt t="158175" x="4098925" y="6170613"/>
          <p14:tracePt t="158191" x="4108450" y="6161088"/>
          <p14:tracePt t="158213" x="4116388" y="6161088"/>
          <p14:tracePt t="158221" x="4116388" y="6153150"/>
          <p14:tracePt t="158545" x="4125913" y="6153150"/>
          <p14:tracePt t="158552" x="4133850" y="6153150"/>
          <p14:tracePt t="158561" x="4143375" y="6161088"/>
          <p14:tracePt t="158577" x="4170363" y="6188075"/>
          <p14:tracePt t="158594" x="4197350" y="6215063"/>
          <p14:tracePt t="158628" x="4348163" y="6276975"/>
          <p14:tracePt t="158660" x="4518025" y="6323013"/>
          <p14:tracePt t="158694" x="4724400" y="6340475"/>
          <p14:tracePt t="158710" x="4822825" y="6348413"/>
          <p14:tracePt t="158727" x="4919663" y="6357938"/>
          <p14:tracePt t="158746" x="5027613" y="6384925"/>
          <p14:tracePt t="158761" x="5126038" y="6419850"/>
          <p14:tracePt t="158778" x="5286375" y="6473825"/>
          <p14:tracePt t="158795" x="5394325" y="6510338"/>
          <p14:tracePt t="158810" x="5537200" y="6545263"/>
          <p14:tracePt t="158827" x="5680075" y="6581775"/>
          <p14:tracePt t="158844" x="5830888" y="6608763"/>
          <p14:tracePt t="158861" x="5938838" y="6634163"/>
          <p14:tracePt t="158878" x="6116638" y="6670675"/>
          <p14:tracePt t="158894" x="6215063" y="6688138"/>
          <p14:tracePt t="158910" x="6323013" y="6688138"/>
          <p14:tracePt t="158927" x="6438900" y="6697663"/>
          <p14:tracePt t="158944" x="6545263" y="6715125"/>
          <p14:tracePt t="158961" x="6643688" y="6715125"/>
          <p14:tracePt t="158978" x="6786563" y="6724650"/>
          <p14:tracePt t="158995" x="6884988" y="6724650"/>
          <p14:tracePt t="159010" x="6991350" y="6705600"/>
          <p14:tracePt t="159027" x="7089775" y="6670675"/>
          <p14:tracePt t="159044" x="7205663" y="6634163"/>
          <p14:tracePt t="159060" x="7331075" y="6599238"/>
          <p14:tracePt t="159078" x="7510463" y="6554788"/>
          <p14:tracePt t="159094" x="7599363" y="6537325"/>
          <p14:tracePt t="159110" x="7670800" y="6527800"/>
          <p14:tracePt t="159127" x="7705725" y="6510338"/>
          <p14:tracePt t="159144" x="7732713" y="6500813"/>
          <p14:tracePt t="159160" x="7769225" y="6491288"/>
          <p14:tracePt t="159178" x="7858125" y="6456363"/>
          <p14:tracePt t="159195" x="7929563" y="6429375"/>
          <p14:tracePt t="159210" x="8010525" y="6419850"/>
          <p14:tracePt t="159227" x="8089900" y="6411913"/>
          <p14:tracePt t="159244" x="8161338" y="6402388"/>
          <p14:tracePt t="159260" x="8215313" y="6394450"/>
          <p14:tracePt t="159277" x="8259763" y="6394450"/>
          <p14:tracePt t="159294" x="8331200" y="6375400"/>
          <p14:tracePt t="159311" x="8375650" y="6357938"/>
          <p14:tracePt t="159327" x="8429625" y="6340475"/>
          <p14:tracePt t="159343" x="8456613" y="6340475"/>
          <p14:tracePt t="159360" x="8491538" y="6330950"/>
          <p14:tracePt t="159377" x="8528050" y="6313488"/>
          <p14:tracePt t="159393" x="8572500" y="6303963"/>
          <p14:tracePt t="159410" x="8643938" y="6286500"/>
          <p14:tracePt t="159427" x="8688388" y="6269038"/>
          <p14:tracePt t="159443" x="8715375" y="6259513"/>
          <p14:tracePt t="159460" x="8732838" y="6259513"/>
          <p14:tracePt t="159477" x="8751888" y="6259513"/>
          <p14:tracePt t="159493" x="8759825" y="6259513"/>
          <p14:tracePt t="159510" x="8769350" y="6259513"/>
          <p14:tracePt t="159527" x="8777288" y="6259513"/>
          <p14:tracePt t="159543" x="8804275" y="6251575"/>
          <p14:tracePt t="159560" x="8831263" y="6251575"/>
          <p14:tracePt t="159577" x="8929688" y="6251575"/>
          <p14:tracePt t="159593" x="9010650" y="6251575"/>
          <p14:tracePt t="159610" x="9099550" y="6251575"/>
          <p14:tracePt t="159626" x="9153525" y="6251575"/>
          <p14:tracePt t="159643" x="9170988" y="6251575"/>
          <p14:tracePt t="159660" x="9188450" y="6251575"/>
          <p14:tracePt t="159810" x="9188450" y="6259513"/>
          <p14:tracePt t="159817" x="9205913" y="6259513"/>
          <p14:tracePt t="159827" x="9224963" y="6259513"/>
          <p14:tracePt t="159843" x="9277350" y="6259513"/>
          <p14:tracePt t="159860" x="9323388" y="6259513"/>
          <p14:tracePt t="159877" x="9348788" y="6259513"/>
          <p14:tracePt t="159893" x="9367838" y="6259513"/>
          <p14:tracePt t="159910" x="9375775" y="6259513"/>
          <p14:tracePt t="159926" x="9385300" y="6259513"/>
          <p14:tracePt t="159956" x="9394825" y="6259513"/>
          <p14:tracePt t="159960" x="9402763" y="6251575"/>
          <p14:tracePt t="159977" x="9412288" y="6242050"/>
          <p14:tracePt t="159993" x="9429750" y="6232525"/>
          <p14:tracePt t="160009" x="9439275" y="6224588"/>
          <p14:tracePt t="160026" x="9456738" y="6205538"/>
          <p14:tracePt t="160043" x="9474200" y="6188075"/>
          <p14:tracePt t="160061" x="9510713" y="6153150"/>
          <p14:tracePt t="160077" x="9537700" y="6134100"/>
          <p14:tracePt t="160093" x="9563100" y="6108700"/>
          <p14:tracePt t="160109" x="9572625" y="6099175"/>
          <p14:tracePt t="160126" x="9590088" y="6089650"/>
          <p14:tracePt t="160143" x="9590088" y="6081713"/>
          <p14:tracePt t="160161" x="9599613" y="6072188"/>
          <p14:tracePt t="160177" x="9599613" y="6062663"/>
          <p14:tracePt t="160210" x="9609138" y="6054725"/>
          <p14:tracePt t="160367" x="9617075" y="6054725"/>
          <p14:tracePt t="160376" x="9617075" y="6072188"/>
          <p14:tracePt t="160383" x="9617075" y="6089650"/>
          <p14:tracePt t="160392" x="9617075" y="6099175"/>
          <p14:tracePt t="160409" x="9626600" y="6126163"/>
          <p14:tracePt t="160426" x="9626600" y="6170613"/>
          <p14:tracePt t="160442" x="9626600" y="6197600"/>
          <p14:tracePt t="160459" x="9626600" y="6242050"/>
          <p14:tracePt t="160476" x="9634538" y="6259513"/>
          <p14:tracePt t="160492" x="9634538" y="6276975"/>
          <p14:tracePt t="160509" x="9634538" y="6286500"/>
          <p14:tracePt t="161382" x="9644063" y="6286500"/>
          <p14:tracePt t="161397" x="9661525" y="6269038"/>
          <p14:tracePt t="161403" x="9671050" y="6259513"/>
          <p14:tracePt t="161412" x="9680575" y="6251575"/>
          <p14:tracePt t="161425" x="9698038" y="6232525"/>
          <p14:tracePt t="161442" x="9732963" y="6205538"/>
          <p14:tracePt t="161458" x="9769475" y="6180138"/>
          <p14:tracePt t="161475" x="9796463" y="6161088"/>
          <p14:tracePt t="161509" x="9912350" y="6143625"/>
          <p14:tracePt t="161542" x="10037763" y="6134100"/>
          <p14:tracePt t="161575" x="10090150" y="6108700"/>
          <p14:tracePt t="161591" x="10117138" y="6099175"/>
          <p14:tracePt t="161608" x="10134600" y="6089650"/>
          <p14:tracePt t="161625" x="10161588" y="6072188"/>
          <p14:tracePt t="161642" x="10188575" y="6054725"/>
          <p14:tracePt t="161660" x="10198100" y="6045200"/>
          <p14:tracePt t="161675" x="10233025" y="6027738"/>
          <p14:tracePt t="161691" x="10313988" y="6010275"/>
          <p14:tracePt t="161708" x="10412413" y="5991225"/>
          <p14:tracePt t="161725" x="10537825" y="5983288"/>
          <p14:tracePt t="161741" x="10644188" y="5983288"/>
          <p14:tracePt t="161758" x="10733088" y="5983288"/>
          <p14:tracePt t="161775" x="10760075" y="5983288"/>
          <p14:tracePt t="161808" x="10769600" y="5983288"/>
          <p14:tracePt t="161827" x="10777538" y="5983288"/>
          <p14:tracePt t="161842" x="10787063" y="5983288"/>
          <p14:tracePt t="161858" x="10796588" y="5983288"/>
          <p14:tracePt t="162054" x="10796588" y="5973763"/>
          <p14:tracePt t="162062" x="10804525" y="5965825"/>
          <p14:tracePt t="162075" x="10804525" y="5956300"/>
          <p14:tracePt t="162092" x="10804525" y="5946775"/>
          <p14:tracePt t="162320" x="10814050" y="5946775"/>
          <p14:tracePt t="162438" x="10823575" y="5946775"/>
          <p14:tracePt t="162448" x="10823575" y="5938838"/>
          <p14:tracePt t="162457" x="10831513" y="5938838"/>
          <p14:tracePt t="162474" x="10848975" y="5938838"/>
          <p14:tracePt t="162491" x="10868025" y="5938838"/>
          <p14:tracePt t="162508" x="10875963" y="5938838"/>
          <p14:tracePt t="162556" x="10885488" y="5938838"/>
          <p14:tracePt t="162564" x="10895013" y="5938838"/>
          <p14:tracePt t="162591" x="10920413" y="5938838"/>
          <p14:tracePt t="162624" x="10974388" y="5938838"/>
          <p14:tracePt t="162627" x="10983913" y="5929313"/>
          <p14:tracePt t="162641" x="11018838" y="5929313"/>
          <p14:tracePt t="162657" x="11037888" y="5929313"/>
          <p14:tracePt t="162674" x="11063288" y="5929313"/>
          <p14:tracePt t="162690" x="11090275" y="5929313"/>
          <p14:tracePt t="162708" x="11099800" y="5929313"/>
          <p14:tracePt t="162724" x="11109325" y="5929313"/>
          <p14:tracePt t="162742" x="11144250" y="5919788"/>
          <p14:tracePt t="162757" x="11161713" y="5911850"/>
          <p14:tracePt t="162774" x="11206163" y="5902325"/>
          <p14:tracePt t="162791" x="11287125" y="5902325"/>
          <p14:tracePt t="162807" x="11341100" y="5894388"/>
          <p14:tracePt t="162824" x="11385550" y="5857875"/>
          <p14:tracePt t="162841" x="11439525" y="5822950"/>
          <p14:tracePt t="162857" x="11466513" y="5795963"/>
          <p14:tracePt t="162875" x="11474450" y="5776913"/>
          <p14:tracePt t="162891" x="11491913" y="5759450"/>
          <p14:tracePt t="162907" x="11491913" y="5741988"/>
          <p14:tracePt t="162925" x="11501438" y="5715000"/>
          <p14:tracePt t="162942" x="11501438" y="5705475"/>
          <p14:tracePt t="162958" x="11501438" y="5697538"/>
          <p14:tracePt t="162991" x="11501438" y="5688013"/>
          <p14:tracePt t="163007" x="11501438" y="5680075"/>
          <p14:tracePt t="163024" x="11518900" y="5661025"/>
          <p14:tracePt t="163041" x="11555413" y="5643563"/>
          <p14:tracePt t="163059" x="11582400" y="5616575"/>
          <p14:tracePt t="163074" x="11599863" y="5589588"/>
          <p14:tracePt t="163090" x="11609388" y="5562600"/>
          <p14:tracePt t="163107" x="11626850" y="5554663"/>
          <p14:tracePt t="163123" x="11626850" y="5537200"/>
          <p14:tracePt t="163140" x="11626850" y="5518150"/>
          <p14:tracePt t="163158" x="11626850" y="5491163"/>
          <p14:tracePt t="163174" x="11590338" y="5483225"/>
          <p14:tracePt t="163191" x="11555413" y="5473700"/>
          <p14:tracePt t="163207" x="11528425" y="5473700"/>
          <p14:tracePt t="163223" x="11501438" y="5473700"/>
          <p14:tracePt t="163240" x="11474450" y="5500688"/>
          <p14:tracePt t="163257" x="11447463" y="5527675"/>
          <p14:tracePt t="163273" x="11412538" y="5581650"/>
          <p14:tracePt t="163290" x="11385550" y="5643563"/>
          <p14:tracePt t="163307" x="11358563" y="5715000"/>
          <p14:tracePt t="163323" x="11358563" y="5786438"/>
          <p14:tracePt t="163340" x="11358563" y="5840413"/>
          <p14:tracePt t="163357" x="11358563" y="5894388"/>
          <p14:tracePt t="163373" x="11376025" y="5929313"/>
          <p14:tracePt t="163390" x="11403013" y="5965825"/>
          <p14:tracePt t="163407" x="11430000" y="5991225"/>
          <p14:tracePt t="163423" x="11456988" y="6018213"/>
          <p14:tracePt t="163440" x="11510963" y="6045200"/>
          <p14:tracePt t="163457" x="11572875" y="6062663"/>
          <p14:tracePt t="163473" x="11626850" y="6081713"/>
          <p14:tracePt t="163491" x="11661775" y="6081713"/>
          <p14:tracePt t="163507" x="11698288" y="6081713"/>
          <p14:tracePt t="163523" x="11725275" y="6072188"/>
          <p14:tracePt t="163540" x="11752263" y="6045200"/>
          <p14:tracePt t="163556" x="11777663" y="6018213"/>
          <p14:tracePt t="163573" x="11804650" y="5983288"/>
          <p14:tracePt t="163590" x="11831638" y="5919788"/>
          <p14:tracePt t="163608" x="11876088" y="5840413"/>
          <p14:tracePt t="163623" x="11895138" y="5786438"/>
          <p14:tracePt t="163640" x="11912600" y="5724525"/>
          <p14:tracePt t="163656" x="11912600" y="5688013"/>
          <p14:tracePt t="163674" x="11912600" y="5626100"/>
          <p14:tracePt t="163690" x="11885613" y="5572125"/>
          <p14:tracePt t="163707" x="11849100" y="5537200"/>
          <p14:tracePt t="163723" x="11804650" y="5518150"/>
          <p14:tracePt t="163740" x="11769725" y="5518150"/>
          <p14:tracePt t="163757" x="11725275" y="5518150"/>
          <p14:tracePt t="163773" x="11680825" y="5537200"/>
          <p14:tracePt t="163790" x="11653838" y="5562600"/>
          <p14:tracePt t="163807" x="11590338" y="5616575"/>
          <p14:tracePt t="163824" x="11537950" y="5680075"/>
          <p14:tracePt t="163840" x="11466513" y="5751513"/>
          <p14:tracePt t="163857" x="11430000" y="5822950"/>
          <p14:tracePt t="163873" x="11395075" y="5894388"/>
          <p14:tracePt t="163890" x="11368088" y="5946775"/>
          <p14:tracePt t="163908" x="11349038" y="6018213"/>
          <p14:tracePt t="163924" x="11341100" y="6062663"/>
          <p14:tracePt t="163940" x="11349038" y="6099175"/>
          <p14:tracePt t="163957" x="11368088" y="6134100"/>
          <p14:tracePt t="163973" x="11395075" y="6170613"/>
          <p14:tracePt t="163990" x="11420475" y="6197600"/>
          <p14:tracePt t="164006" x="11439525" y="6215063"/>
          <p14:tracePt t="164024" x="11501438" y="6224588"/>
          <p14:tracePt t="164040" x="11545888" y="6224588"/>
          <p14:tracePt t="164056" x="11609388" y="6205538"/>
          <p14:tracePt t="164073" x="11644313" y="6180138"/>
          <p14:tracePt t="164090" x="11680825" y="6153150"/>
          <p14:tracePt t="164106" x="11706225" y="6116638"/>
          <p14:tracePt t="164123" x="11733213" y="6081713"/>
          <p14:tracePt t="164140" x="11769725" y="6000750"/>
          <p14:tracePt t="164156" x="11787188" y="5911850"/>
          <p14:tracePt t="164173" x="11787188" y="5830888"/>
          <p14:tracePt t="164190" x="11760200" y="5786438"/>
          <p14:tracePt t="164206" x="11733213" y="5751513"/>
          <p14:tracePt t="164223" x="11706225" y="5732463"/>
          <p14:tracePt t="164240" x="11688763" y="5715000"/>
          <p14:tracePt t="164258" x="11617325" y="5715000"/>
          <p14:tracePt t="164273" x="11555413" y="5715000"/>
          <p14:tracePt t="164289" x="11466513" y="5741988"/>
          <p14:tracePt t="164306" x="11368088" y="5776913"/>
          <p14:tracePt t="164323" x="11296650" y="5795963"/>
          <p14:tracePt t="164340" x="11242675" y="5830888"/>
          <p14:tracePt t="164356" x="11206163" y="5875338"/>
          <p14:tracePt t="164372" x="11180763" y="5919788"/>
          <p14:tracePt t="164389" x="11180763" y="5983288"/>
          <p14:tracePt t="164406" x="11188700" y="6062663"/>
          <p14:tracePt t="164422" x="11215688" y="6126163"/>
          <p14:tracePt t="164439" x="11252200" y="6215063"/>
          <p14:tracePt t="164456" x="11296650" y="6259513"/>
          <p14:tracePt t="164472" x="11376025" y="6296025"/>
          <p14:tracePt t="164490" x="11510963" y="6323013"/>
          <p14:tracePt t="164506" x="11617325" y="6323013"/>
          <p14:tracePt t="164522" x="11688763" y="6286500"/>
          <p14:tracePt t="164540" x="11742738" y="6259513"/>
          <p14:tracePt t="164556" x="11777663" y="6197600"/>
          <p14:tracePt t="164573" x="11831638" y="6054725"/>
          <p14:tracePt t="164589" x="11858625" y="5956300"/>
          <p14:tracePt t="164606" x="11868150" y="5857875"/>
          <p14:tracePt t="164623" x="11849100" y="5751513"/>
          <p14:tracePt t="164639" x="11823700" y="5680075"/>
          <p14:tracePt t="164656" x="11787188" y="5653088"/>
          <p14:tracePt t="164673" x="11742738" y="5634038"/>
          <p14:tracePt t="164690" x="11634788" y="5643563"/>
          <p14:tracePt t="164706" x="11528425" y="5688013"/>
          <p14:tracePt t="164722" x="11420475" y="5724525"/>
          <p14:tracePt t="164739" x="11331575" y="5759450"/>
          <p14:tracePt t="164756" x="11296650" y="5795963"/>
          <p14:tracePt t="164773" x="11260138" y="5867400"/>
          <p14:tracePt t="164790" x="11252200" y="5991225"/>
          <p14:tracePt t="164806" x="11287125" y="6089650"/>
          <p14:tracePt t="164822" x="11323638" y="6143625"/>
          <p14:tracePt t="164839" x="11358563" y="6170613"/>
          <p14:tracePt t="164856" x="11412538" y="6188075"/>
          <p14:tracePt t="164872" x="11491913" y="6188075"/>
          <p14:tracePt t="164891" x="11609388" y="6134100"/>
          <p14:tracePt t="164906" x="11653838" y="6108700"/>
          <p14:tracePt t="164922" x="11680825" y="6081713"/>
          <p14:tracePt t="164940" x="11698288" y="6037263"/>
          <p14:tracePt t="164958" x="11698288" y="6010275"/>
          <p14:tracePt t="164972" x="11698288" y="5965825"/>
          <p14:tracePt t="164990" x="11661775" y="5911850"/>
          <p14:tracePt t="165006" x="11634788" y="5884863"/>
          <p14:tracePt t="165022" x="11563350" y="5867400"/>
          <p14:tracePt t="165039" x="11456988" y="5867400"/>
          <p14:tracePt t="165056" x="11331575" y="5894388"/>
          <p14:tracePt t="165073" x="11233150" y="5929313"/>
          <p14:tracePt t="165089" x="11180763" y="5956300"/>
          <p14:tracePt t="165093" x="11171238" y="5965825"/>
          <p14:tracePt t="165107" x="11153775" y="5991225"/>
          <p14:tracePt t="165122" x="11144250" y="6045200"/>
          <p14:tracePt t="165138" x="11180763" y="6153150"/>
          <p14:tracePt t="165155" x="11252200" y="6232525"/>
          <p14:tracePt t="165172" x="11341100" y="6276975"/>
          <p14:tracePt t="165189" x="11474450" y="6296025"/>
          <p14:tracePt t="165205" x="11634788" y="6296025"/>
          <p14:tracePt t="165222" x="11823700" y="6232525"/>
          <p14:tracePt t="165239" x="11868150" y="6197600"/>
          <p14:tracePt t="165255" x="11876088" y="6153150"/>
          <p14:tracePt t="165272" x="11858625" y="6099175"/>
          <p14:tracePt t="165289" x="11831638" y="6045200"/>
          <p14:tracePt t="165305" x="11804650" y="6018213"/>
          <p14:tracePt t="165323" x="11796713" y="6018213"/>
          <p14:tracePt t="165543" x="11787188" y="6018213"/>
          <p14:tracePt t="165553" x="11777663" y="6018213"/>
          <p14:tracePt t="165563" x="11760200" y="6000750"/>
          <p14:tracePt t="165572" x="11715750" y="5983288"/>
          <p14:tracePt t="165589" x="11555413" y="5884863"/>
          <p14:tracePt t="165606" x="11198225" y="5724525"/>
          <p14:tracePt t="165638" x="10787063" y="5572125"/>
          <p14:tracePt t="165672" x="10412413" y="5259388"/>
          <p14:tracePt t="165705" x="9367838" y="4572000"/>
          <p14:tracePt t="165722" x="8277225" y="3803650"/>
          <p14:tracePt t="165739" x="7385050" y="3259138"/>
          <p14:tracePt t="165755" x="6438900" y="2768600"/>
          <p14:tracePt t="165771" x="5643563" y="2384425"/>
          <p14:tracePt t="165788" x="5010150" y="2098675"/>
          <p14:tracePt t="165805" x="4340225" y="1822450"/>
          <p14:tracePt t="165823" x="3517900" y="1500188"/>
          <p14:tracePt t="165838" x="2982913" y="1339850"/>
          <p14:tracePt t="165855" x="2465388" y="1169988"/>
          <p14:tracePt t="165872" x="1990725" y="1081088"/>
          <p14:tracePt t="165889" x="1562100" y="1027113"/>
          <p14:tracePt t="165906" x="1125538" y="982663"/>
          <p14:tracePt t="165922" x="517525" y="973138"/>
          <p14:tracePt t="165939" x="204788" y="1009650"/>
          <p14:tracePt t="165955" x="0" y="1027113"/>
          <p14:tracePt t="165971" x="0" y="1062038"/>
          <p14:tracePt t="165988" x="0" y="1089025"/>
          <p14:tracePt t="166005" x="0" y="1125538"/>
          <p14:tracePt t="166022" x="0" y="1223963"/>
          <p14:tracePt t="166039" x="0" y="1330325"/>
          <p14:tracePt t="166055" x="0" y="1465263"/>
          <p14:tracePt t="166072" x="0" y="1625600"/>
          <p14:tracePt t="166089" x="0" y="1795463"/>
          <p14:tracePt t="166105" x="0" y="1965325"/>
          <p14:tracePt t="166122" x="36513" y="2133600"/>
          <p14:tracePt t="166125" x="71438" y="2214563"/>
          <p14:tracePt t="166139" x="187325" y="2374900"/>
          <p14:tracePt t="166155" x="357188" y="2536825"/>
          <p14:tracePt t="166171" x="625475" y="2705100"/>
          <p14:tracePt t="166188" x="946150" y="2867025"/>
          <p14:tracePt t="166204" x="1258888" y="3009900"/>
          <p14:tracePt t="166221" x="1544638" y="3125788"/>
          <p14:tracePt t="166238" x="1812925" y="3232150"/>
          <p14:tracePt t="166256" x="2160588" y="3348038"/>
          <p14:tracePt t="166271" x="2295525" y="3375025"/>
          <p14:tracePt t="166288" x="2384425" y="3375025"/>
          <p14:tracePt t="166305" x="2438400" y="3340100"/>
          <p14:tracePt t="166322" x="2473325" y="3232150"/>
          <p14:tracePt t="166338" x="2482850" y="3036888"/>
          <p14:tracePt t="166354" x="2465388" y="2803525"/>
          <p14:tracePt t="166371" x="2411413" y="2428875"/>
          <p14:tracePt t="166388" x="2366963" y="2214563"/>
          <p14:tracePt t="166404" x="2286000" y="2000250"/>
          <p14:tracePt t="166422" x="2179638" y="1803400"/>
          <p14:tracePt t="166438" x="2062163" y="1652588"/>
          <p14:tracePt t="166454" x="1946275" y="1509713"/>
          <p14:tracePt t="166471" x="1847850" y="1384300"/>
          <p14:tracePt t="166488" x="1679575" y="1223963"/>
          <p14:tracePt t="166504" x="1562100" y="1160463"/>
          <p14:tracePt t="166521" x="1428750" y="1125538"/>
          <p14:tracePt t="166538" x="1258888" y="1098550"/>
          <p14:tracePt t="166554" x="1027113" y="1089025"/>
          <p14:tracePt t="166572" x="768350" y="1089025"/>
          <p14:tracePt t="166588" x="411163" y="1143000"/>
          <p14:tracePt t="166604" x="241300" y="1179513"/>
          <p14:tracePt t="166621" x="142875" y="1250950"/>
          <p14:tracePt t="166637" x="98425" y="1357313"/>
          <p14:tracePt t="166655" x="61913" y="1482725"/>
          <p14:tracePt t="166671" x="61913" y="1625600"/>
          <p14:tracePt t="166690" x="88900" y="1911350"/>
          <p14:tracePt t="166704" x="133350" y="2116138"/>
          <p14:tracePt t="166721" x="250825" y="2357438"/>
          <p14:tracePt t="166738" x="411163" y="2571750"/>
          <p14:tracePt t="166754" x="571500" y="2714625"/>
          <p14:tracePt t="166771" x="741363" y="2813050"/>
          <p14:tracePt t="166788" x="990600" y="2847975"/>
          <p14:tracePt t="166805" x="1179513" y="2830513"/>
          <p14:tracePt t="166821" x="1374775" y="2741613"/>
          <p14:tracePt t="166837" x="1527175" y="2616200"/>
          <p14:tracePt t="166854" x="1652588" y="2473325"/>
          <p14:tracePt t="166871" x="1741488" y="2295525"/>
          <p14:tracePt t="166890" x="1785938" y="2009775"/>
          <p14:tracePt t="166905" x="1785938" y="1847850"/>
          <p14:tracePt t="166923" x="1758950" y="1724025"/>
          <p14:tracePt t="166938" x="1731963" y="1633538"/>
          <p14:tracePt t="166955" x="1697038" y="1581150"/>
          <p14:tracePt t="166971" x="1670050" y="1536700"/>
          <p14:tracePt t="166989" x="1589088" y="1490663"/>
          <p14:tracePt t="167005" x="1438275" y="1446213"/>
          <p14:tracePt t="167021" x="1295400" y="1428750"/>
          <p14:tracePt t="167037" x="1125538" y="1419225"/>
          <p14:tracePt t="167054" x="946150" y="1428750"/>
          <p14:tracePt t="167071" x="803275" y="1455738"/>
          <p14:tracePt t="167088" x="687388" y="1500188"/>
          <p14:tracePt t="167104" x="625475" y="1598613"/>
          <p14:tracePt t="167121" x="598488" y="1785938"/>
          <p14:tracePt t="167137" x="615950" y="1973263"/>
          <p14:tracePt t="167154" x="687388" y="2179638"/>
          <p14:tracePt t="167171" x="795338" y="2366963"/>
          <p14:tracePt t="167188" x="919163" y="2509838"/>
          <p14:tracePt t="167204" x="1081088" y="2608263"/>
          <p14:tracePt t="167221" x="1446213" y="2679700"/>
          <p14:tracePt t="167237" x="1714500" y="2679700"/>
          <p14:tracePt t="167254" x="1973263" y="2616200"/>
          <p14:tracePt t="167271" x="2160588" y="2509838"/>
          <p14:tracePt t="167288" x="2276475" y="2393950"/>
          <p14:tracePt t="167304" x="2303463" y="2268538"/>
          <p14:tracePt t="167321" x="2295525" y="2133600"/>
          <p14:tracePt t="167337" x="2205038" y="1919288"/>
          <p14:tracePt t="167354" x="2098675" y="1795463"/>
          <p14:tracePt t="167371" x="1982788" y="1687513"/>
          <p14:tracePt t="167387" x="1839913" y="1589088"/>
          <p14:tracePt t="167404" x="1670050" y="1544638"/>
          <p14:tracePt t="167421" x="1419225" y="1517650"/>
          <p14:tracePt t="167437" x="1143000" y="1527175"/>
          <p14:tracePt t="167454" x="795338" y="1598613"/>
          <p14:tracePt t="167470" x="660400" y="1697038"/>
          <p14:tracePt t="167487" x="598488" y="1803400"/>
          <p14:tracePt t="167504" x="581025" y="1965325"/>
          <p14:tracePt t="167520" x="625475" y="2133600"/>
          <p14:tracePt t="167537" x="750888" y="2339975"/>
          <p14:tracePt t="167555" x="1054100" y="2571750"/>
          <p14:tracePt t="167570" x="1303338" y="2670175"/>
          <p14:tracePt t="167587" x="1544638" y="2705100"/>
          <p14:tracePt t="167603" x="1785938" y="2697163"/>
          <p14:tracePt t="167620" x="1982788" y="2652713"/>
          <p14:tracePt t="167625" x="2062163" y="2616200"/>
          <p14:tracePt t="167637" x="2125663" y="2554288"/>
          <p14:tracePt t="167654" x="2205038" y="2401888"/>
          <p14:tracePt t="167671" x="2214563" y="2268538"/>
          <p14:tracePt t="167687" x="2197100" y="2116138"/>
          <p14:tracePt t="167704" x="2143125" y="1955800"/>
          <p14:tracePt t="167720" x="2054225" y="1803400"/>
          <p14:tracePt t="167737" x="1965325" y="1660525"/>
          <p14:tracePt t="167754" x="1795463" y="1517650"/>
          <p14:tracePt t="167771" x="1652588" y="1465263"/>
          <p14:tracePt t="167787" x="1465263" y="1473200"/>
          <p14:tracePt t="167804" x="1231900" y="1500188"/>
          <p14:tracePt t="167820" x="1000125" y="1544638"/>
          <p14:tracePt t="167837" x="839788" y="1643063"/>
          <p14:tracePt t="167855" x="704850" y="1839913"/>
          <p14:tracePt t="167871" x="696913" y="1990725"/>
          <p14:tracePt t="167887" x="768350" y="2170113"/>
          <p14:tracePt t="167904" x="893763" y="2347913"/>
          <p14:tracePt t="167921" x="1071563" y="2500313"/>
          <p14:tracePt t="167937" x="1312863" y="2608263"/>
          <p14:tracePt t="167954" x="1527175" y="2652713"/>
          <p14:tracePt t="167971" x="1812925" y="2670175"/>
          <p14:tracePt t="167989" x="1973263" y="2625725"/>
          <p14:tracePt t="168004" x="2089150" y="2527300"/>
          <p14:tracePt t="168020" x="2133600" y="2428875"/>
          <p14:tracePt t="168037" x="2170113" y="2295525"/>
          <p14:tracePt t="168053" x="2160588" y="2152650"/>
          <p14:tracePt t="168070" x="2125663" y="2000250"/>
          <p14:tracePt t="168088" x="2054225" y="1803400"/>
          <p14:tracePt t="168103" x="1982788" y="1697038"/>
          <p14:tracePt t="168120" x="1874838" y="1652588"/>
          <p14:tracePt t="168136" x="1768475" y="1643063"/>
          <p14:tracePt t="168154" x="1608138" y="1687513"/>
          <p14:tracePt t="168170" x="1393825" y="1812925"/>
          <p14:tracePt t="168186" x="1196975" y="1965325"/>
          <p14:tracePt t="168204" x="1036638" y="2179638"/>
          <p14:tracePt t="168219" x="1017588" y="2312988"/>
          <p14:tracePt t="168236" x="1036638" y="2428875"/>
          <p14:tracePt t="168253" x="1089025" y="2536825"/>
          <p14:tracePt t="168270" x="1187450" y="2625725"/>
          <p14:tracePt t="168286" x="1339850" y="2679700"/>
          <p14:tracePt t="168304" x="1554163" y="2714625"/>
          <p14:tracePt t="168320" x="1911350" y="2732088"/>
          <p14:tracePt t="168336" x="2133600" y="2705100"/>
          <p14:tracePt t="168353" x="2276475" y="2643188"/>
          <p14:tracePt t="168369" x="2347913" y="2536825"/>
          <p14:tracePt t="168386" x="2366963" y="2393950"/>
          <p14:tracePt t="168403" x="2330450" y="2224088"/>
          <p14:tracePt t="168420" x="2224088" y="2062163"/>
          <p14:tracePt t="168436" x="1965325" y="1839913"/>
          <p14:tracePt t="168453" x="1697038" y="1714500"/>
          <p14:tracePt t="168469" x="1465263" y="1679575"/>
          <p14:tracePt t="168486" x="1223963" y="1687513"/>
          <p14:tracePt t="168503" x="982663" y="1741488"/>
          <p14:tracePt t="168520" x="822325" y="1822450"/>
          <p14:tracePt t="168537" x="731838" y="1982788"/>
          <p14:tracePt t="168553" x="731838" y="2125663"/>
          <p14:tracePt t="168569" x="812800" y="2312988"/>
          <p14:tracePt t="168586" x="938213" y="2517775"/>
          <p14:tracePt t="168603" x="1108075" y="2670175"/>
          <p14:tracePt t="168619" x="1374775" y="2822575"/>
          <p14:tracePt t="168624" x="1527175" y="2874963"/>
          <p14:tracePt t="168636" x="1704975" y="2938463"/>
          <p14:tracePt t="168653" x="1990725" y="2990850"/>
          <p14:tracePt t="168670" x="2295525" y="2965450"/>
          <p14:tracePt t="168686" x="2428875" y="2894013"/>
          <p14:tracePt t="168703" x="2473325" y="2776538"/>
          <p14:tracePt t="168720" x="2482850" y="2608263"/>
          <p14:tracePt t="168737" x="2393950" y="2347913"/>
          <p14:tracePt t="168753" x="2276475" y="2197100"/>
          <p14:tracePt t="168769" x="2133600" y="2071688"/>
          <p14:tracePt t="168786" x="1965325" y="1946275"/>
          <p14:tracePt t="168802" x="1768475" y="1893888"/>
          <p14:tracePt t="168819" x="1554163" y="1893888"/>
          <p14:tracePt t="168836" x="1330325" y="1955800"/>
          <p14:tracePt t="168853" x="1098550" y="2108200"/>
          <p14:tracePt t="168869" x="1044575" y="2232025"/>
          <p14:tracePt t="168886" x="1036638" y="2339975"/>
          <p14:tracePt t="168903" x="1081088" y="2473325"/>
          <p14:tracePt t="168920" x="1214438" y="2616200"/>
          <p14:tracePt t="168935" x="1419225" y="2751138"/>
          <p14:tracePt t="168953" x="1795463" y="2901950"/>
          <p14:tracePt t="168969" x="1884363" y="2919413"/>
          <p14:tracePt t="168986" x="2160588" y="2938463"/>
          <p14:tracePt t="169003" x="2268538" y="2901950"/>
          <p14:tracePt t="169019" x="2303463" y="2822575"/>
          <p14:tracePt t="169035" x="2312988" y="2705100"/>
          <p14:tracePt t="169053" x="2276475" y="2527300"/>
          <p14:tracePt t="169071" x="2232025" y="2428875"/>
          <p14:tracePt t="169086" x="2143125" y="2347913"/>
          <p14:tracePt t="169102" x="2054225" y="2312988"/>
          <p14:tracePt t="169120" x="1938338" y="2295525"/>
          <p14:tracePt t="169124" x="1866900" y="2295525"/>
          <p14:tracePt t="169135" x="1785938" y="2295525"/>
          <p14:tracePt t="169152" x="1562100" y="2330450"/>
          <p14:tracePt t="169169" x="1295400" y="2465388"/>
          <p14:tracePt t="169186" x="1044575" y="2616200"/>
          <p14:tracePt t="169202" x="982663" y="2660650"/>
          <p14:tracePt t="169219" x="982663" y="2679700"/>
          <p14:tracePt t="169235" x="982663" y="2705100"/>
          <p14:tracePt t="169253" x="1009650" y="2732088"/>
          <p14:tracePt t="169269" x="1044575" y="2741613"/>
          <p14:tracePt t="169285" x="1169988" y="2741613"/>
          <p14:tracePt t="169303" x="1285875" y="2705100"/>
          <p14:tracePt t="169319" x="1393825" y="2625725"/>
          <p14:tracePt t="169335" x="1482725" y="2527300"/>
          <p14:tracePt t="169352" x="1517650" y="2419350"/>
          <p14:tracePt t="169369" x="1527175" y="2339975"/>
          <p14:tracePt t="169385" x="1527175" y="2276475"/>
          <p14:tracePt t="169402" x="1482725" y="2232025"/>
          <p14:tracePt t="169419" x="1465263" y="2224088"/>
          <p14:tracePt t="169435" x="1374775" y="2224088"/>
          <p14:tracePt t="169452" x="1276350" y="2268538"/>
          <p14:tracePt t="169469" x="1160463" y="2339975"/>
          <p14:tracePt t="169485" x="1089025" y="2411413"/>
          <p14:tracePt t="169502" x="1062038" y="2517775"/>
          <p14:tracePt t="169518" x="1062038" y="2616200"/>
          <p14:tracePt t="169535" x="1089025" y="2660650"/>
          <p14:tracePt t="169552" x="1179513" y="2724150"/>
          <p14:tracePt t="169569" x="1322388" y="2759075"/>
          <p14:tracePt t="169585" x="1544638" y="2776538"/>
          <p14:tracePt t="169603" x="1803400" y="2786063"/>
          <p14:tracePt t="169619" x="2143125" y="2714625"/>
          <p14:tracePt t="169635" x="2286000" y="2616200"/>
          <p14:tracePt t="169652" x="2374900" y="2490788"/>
          <p14:tracePt t="169668" x="2384425" y="2374900"/>
          <p14:tracePt t="169685" x="2330450" y="2232025"/>
          <p14:tracePt t="169702" x="2205038" y="2098675"/>
          <p14:tracePt t="169719" x="1965325" y="1946275"/>
          <p14:tracePt t="169735" x="1758950" y="1893888"/>
          <p14:tracePt t="169752" x="1536700" y="1874838"/>
          <p14:tracePt t="169768" x="1295400" y="1874838"/>
          <p14:tracePt t="169785" x="1116013" y="1893888"/>
          <p14:tracePt t="169802" x="1017588" y="1919288"/>
          <p14:tracePt t="169819" x="973138" y="1973263"/>
          <p14:tracePt t="169836" x="965200" y="2027238"/>
          <p14:tracePt t="169852" x="965200" y="2098675"/>
          <p14:tracePt t="169868" x="1017588" y="2232025"/>
          <p14:tracePt t="169885" x="1116013" y="2339975"/>
          <p14:tracePt t="169902" x="1285875" y="2455863"/>
          <p14:tracePt t="169919" x="1527175" y="2517775"/>
          <p14:tracePt t="169936" x="1866900" y="2544763"/>
          <p14:tracePt t="169953" x="2089150" y="2536825"/>
          <p14:tracePt t="169968" x="2232025" y="2455863"/>
          <p14:tracePt t="169985" x="2295525" y="2347913"/>
          <p14:tracePt t="170002" x="2322513" y="2224088"/>
          <p14:tracePt t="170019" x="2312988" y="2081213"/>
          <p14:tracePt t="170036" x="2205038" y="1839913"/>
          <p14:tracePt t="170052" x="2108200" y="1741488"/>
          <p14:tracePt t="170069" x="2009775" y="1697038"/>
          <p14:tracePt t="170085" x="1911350" y="1687513"/>
          <p14:tracePt t="170102" x="1812925" y="1697038"/>
          <p14:tracePt t="170119" x="1724025" y="1741488"/>
          <p14:tracePt t="170125" x="1670050" y="1776413"/>
          <p14:tracePt t="170135" x="1633538" y="1803400"/>
          <p14:tracePt t="170152" x="1562100" y="1938338"/>
          <p14:tracePt t="170168" x="1544638" y="2054225"/>
          <p14:tracePt t="170185" x="1544638" y="2179638"/>
          <p14:tracePt t="170201" x="1562100" y="2286000"/>
          <p14:tracePt t="170218" x="1660525" y="2419350"/>
          <p14:tracePt t="170235" x="1812925" y="2517775"/>
          <p14:tracePt t="170252" x="2017713" y="2571750"/>
          <p14:tracePt t="170268" x="2295525" y="2562225"/>
          <p14:tracePt t="170285" x="2384425" y="2509838"/>
          <p14:tracePt t="170301" x="2401888" y="2438400"/>
          <p14:tracePt t="170319" x="2384425" y="2339975"/>
          <p14:tracePt t="170335" x="2295525" y="2214563"/>
          <p14:tracePt t="170352" x="2152650" y="2098675"/>
          <p14:tracePt t="170369" x="1965325" y="2027238"/>
          <p14:tracePt t="170384" x="1660525" y="1965325"/>
          <p14:tracePt t="170401" x="1482725" y="1982788"/>
          <p14:tracePt t="170418" x="1374775" y="2027238"/>
          <p14:tracePt t="170434" x="1347788" y="2071688"/>
          <p14:tracePt t="170452" x="1347788" y="2116138"/>
          <p14:tracePt t="170468" x="1357313" y="2187575"/>
          <p14:tracePt t="170485" x="1419225" y="2241550"/>
          <p14:tracePt t="170501" x="1608138" y="2303463"/>
          <p14:tracePt t="170518" x="1803400" y="2312988"/>
          <p14:tracePt t="170535" x="1990725" y="2276475"/>
          <p14:tracePt t="170552" x="2116138" y="2205038"/>
          <p14:tracePt t="170568" x="2170113" y="2116138"/>
          <p14:tracePt t="170585" x="2160588" y="1982788"/>
          <p14:tracePt t="170602" x="2098675" y="1911350"/>
          <p14:tracePt t="170618" x="2009775" y="1866900"/>
          <p14:tracePt t="170635" x="1919288" y="1847850"/>
          <p14:tracePt t="170651" x="1866900" y="1847850"/>
          <p14:tracePt t="170668" x="1830388" y="1857375"/>
          <p14:tracePt t="170684" x="1812925" y="1874838"/>
          <p14:tracePt t="170704" x="1812925" y="1901825"/>
          <p14:tracePt t="170717" x="1812925" y="1911350"/>
          <p14:tracePt t="170734" x="1830388" y="1919288"/>
          <p14:tracePt t="170751" x="1893888" y="1938338"/>
          <p14:tracePt t="170767" x="2089150" y="2027238"/>
          <p14:tracePt t="170785" x="2536825" y="2179638"/>
          <p14:tracePt t="170803" x="3741738" y="2633663"/>
          <p14:tracePt t="170819" x="4884738" y="3027363"/>
          <p14:tracePt t="170834" x="6143625" y="3500438"/>
          <p14:tracePt t="170851" x="7331075" y="4037013"/>
          <p14:tracePt t="170868" x="8375650" y="4813300"/>
          <p14:tracePt t="170885" x="9348788" y="5589588"/>
          <p14:tracePt t="170902" x="10331450" y="6330950"/>
          <p14:tracePt t="170918" x="10733088" y="6589713"/>
          <p14:tracePt t="170934" x="10991850" y="6715125"/>
          <p14:tracePt t="170951" x="11153775" y="6804025"/>
          <p14:tracePt t="170968" x="11242675" y="6840538"/>
          <p14:tracePt t="170985" x="11269663" y="6848475"/>
          <p14:tracePt t="171002" x="11304588" y="6848475"/>
          <p14:tracePt t="171018" x="11323638" y="6848475"/>
          <p14:tracePt t="171035" x="11341100" y="6848475"/>
          <p14:tracePt t="171051" x="11349038" y="6848475"/>
          <p14:tracePt t="171067" x="11368088" y="6831013"/>
          <p14:tracePt t="171084" x="11395075" y="6804025"/>
          <p14:tracePt t="171101" x="11420475" y="6786563"/>
          <p14:tracePt t="171118" x="11501438" y="6742113"/>
          <p14:tracePt t="171134" x="11582400" y="6705600"/>
          <p14:tracePt t="171151" x="11609388" y="6680200"/>
          <p14:tracePt t="171167" x="11644313" y="6616700"/>
          <p14:tracePt t="171184" x="11661775" y="6527800"/>
          <p14:tracePt t="171201" x="11688763" y="6402388"/>
          <p14:tracePt t="171217" x="11706225" y="6303963"/>
          <p14:tracePt t="171234" x="11733213" y="6224588"/>
          <p14:tracePt t="171250" x="11742738" y="6197600"/>
          <p14:tracePt t="171267" x="11752263" y="6170613"/>
          <p14:tracePt t="171284" x="11760200" y="6143625"/>
          <p14:tracePt t="171300" x="11760200" y="6126163"/>
          <p14:tracePt t="171318" x="11760200" y="6072188"/>
          <p14:tracePt t="171334" x="11742738" y="6000750"/>
          <p14:tracePt t="171350" x="11698288" y="5911850"/>
          <p14:tracePt t="171367" x="11609388" y="5848350"/>
          <p14:tracePt t="171384" x="11510963" y="5803900"/>
          <p14:tracePt t="171401" x="11403013" y="5768975"/>
          <p14:tracePt t="171417" x="11304588" y="5759450"/>
          <p14:tracePt t="171434" x="11215688" y="5759450"/>
          <p14:tracePt t="171451" x="11188700" y="5768975"/>
          <p14:tracePt t="171467" x="11144250" y="5822950"/>
          <p14:tracePt t="171483" x="11117263" y="5884863"/>
          <p14:tracePt t="171500" x="11099800" y="5973763"/>
          <p14:tracePt t="171517" x="11090275" y="6072188"/>
          <p14:tracePt t="171534" x="11109325" y="6170613"/>
          <p14:tracePt t="171551" x="11153775" y="6276975"/>
          <p14:tracePt t="171567" x="11215688" y="6330950"/>
          <p14:tracePt t="171584" x="11314113" y="6367463"/>
          <p14:tracePt t="171600" x="11403013" y="6367463"/>
          <p14:tracePt t="171617" x="11510963" y="6340475"/>
          <p14:tracePt t="171634" x="11609388" y="6276975"/>
          <p14:tracePt t="171650" x="11725275" y="6205538"/>
          <p14:tracePt t="171667" x="11769725" y="6143625"/>
          <p14:tracePt t="171684" x="11787188" y="6099175"/>
          <p14:tracePt t="171700" x="11787188" y="6089650"/>
          <p14:tracePt t="171717" x="11787188" y="6081713"/>
          <p14:tracePt t="171973" x="11787188" y="6089650"/>
          <p14:tracePt t="171979" x="11796713" y="6089650"/>
          <p14:tracePt t="171986" x="11804650" y="6089650"/>
          <p14:tracePt t="172000" x="11823700" y="6062663"/>
          <p14:tracePt t="172016" x="11823700" y="6027738"/>
          <p14:tracePt t="172034" x="11796713" y="5875338"/>
          <p14:tracePt t="172050" x="11752263" y="5768975"/>
          <p14:tracePt t="172067" x="11698288" y="5661025"/>
          <p14:tracePt t="172083" x="11671300" y="5537200"/>
          <p14:tracePt t="172101" x="11653838" y="5330825"/>
          <p14:tracePt t="172118" x="11617325" y="5205413"/>
          <p14:tracePt t="172133" x="11582400" y="5108575"/>
          <p14:tracePt t="172150" x="11572875" y="4973638"/>
          <p14:tracePt t="172166" x="11572875" y="4840288"/>
          <p14:tracePt t="172183" x="11572875" y="4741863"/>
          <p14:tracePt t="172200" x="11572875" y="4652963"/>
          <p14:tracePt t="172216" x="11563350" y="4537075"/>
          <p14:tracePt t="172233" x="11563350" y="4483100"/>
          <p14:tracePt t="172249" x="11555413" y="4411663"/>
          <p14:tracePt t="172266" x="11545888" y="4322763"/>
          <p14:tracePt t="172283" x="11518900" y="4214813"/>
          <p14:tracePt t="172300" x="11501438" y="4089400"/>
          <p14:tracePt t="172316" x="11466513" y="3965575"/>
          <p14:tracePt t="172333" x="11412538" y="3795713"/>
          <p14:tracePt t="172349" x="11349038" y="3679825"/>
          <p14:tracePt t="172366" x="11277600" y="3571875"/>
          <p14:tracePt t="172384" x="11171238" y="3473450"/>
          <p14:tracePt t="172400" x="11090275" y="3394075"/>
          <p14:tracePt t="172416" x="10991850" y="3348038"/>
          <p14:tracePt t="172433" x="10895013" y="3322638"/>
          <p14:tracePt t="172449" x="10706100" y="3303588"/>
          <p14:tracePt t="172466" x="10555288" y="3286125"/>
          <p14:tracePt t="172482" x="10348913" y="3286125"/>
          <p14:tracePt t="172500" x="10144125" y="3313113"/>
          <p14:tracePt t="172516" x="9983788" y="3348038"/>
          <p14:tracePt t="172533" x="9875838" y="3384550"/>
          <p14:tracePt t="172549" x="9823450" y="3438525"/>
          <p14:tracePt t="172566" x="9769475" y="3598863"/>
          <p14:tracePt t="172583" x="9769475" y="3768725"/>
          <p14:tracePt t="172599" x="9796463" y="3965575"/>
          <p14:tracePt t="172616" x="9902825" y="4205288"/>
          <p14:tracePt t="172620" x="9966325" y="4313238"/>
          <p14:tracePt t="172633" x="10018713" y="4394200"/>
          <p14:tracePt t="172650" x="10188575" y="4554538"/>
          <p14:tracePt t="172666" x="10304463" y="4589463"/>
          <p14:tracePt t="172683" x="10412413" y="4598988"/>
          <p14:tracePt t="172699" x="10563225" y="4572000"/>
          <p14:tracePt t="172716" x="10733088" y="4483100"/>
          <p14:tracePt t="172733" x="10902950" y="4367213"/>
          <p14:tracePt t="172750" x="11090275" y="4197350"/>
          <p14:tracePt t="172767" x="11161713" y="4089400"/>
          <p14:tracePt t="172783" x="11198225" y="3990975"/>
          <p14:tracePt t="172799" x="11233150" y="3894138"/>
          <p14:tracePt t="172816" x="11260138" y="3803650"/>
          <p14:tracePt t="172833" x="11287125" y="3697288"/>
          <p14:tracePt t="172849" x="11304588" y="3598863"/>
          <p14:tracePt t="172867" x="11304588" y="3473450"/>
          <p14:tracePt t="172883" x="11277600" y="3411538"/>
          <p14:tracePt t="172899" x="11252200" y="3384550"/>
          <p14:tracePt t="172916" x="11215688" y="3357563"/>
          <p14:tracePt t="172932" x="11153775" y="3330575"/>
          <p14:tracePt t="172949" x="11072813" y="3295650"/>
          <p14:tracePt t="172966" x="10912475" y="3276600"/>
          <p14:tracePt t="172983" x="10796588" y="3276600"/>
          <p14:tracePt t="172999" x="10698163" y="3286125"/>
          <p14:tracePt t="173016" x="10609263" y="3322638"/>
          <p14:tracePt t="173033" x="10528300" y="3394075"/>
          <p14:tracePt t="173050" x="10501313" y="3482975"/>
          <p14:tracePt t="173067" x="10456863" y="3687763"/>
          <p14:tracePt t="173083" x="10456863" y="3759200"/>
          <p14:tracePt t="173099" x="10483850" y="3973513"/>
          <p14:tracePt t="173115" x="10518775" y="4071938"/>
          <p14:tracePt t="173132" x="10572750" y="4152900"/>
          <p14:tracePt t="173149" x="10644188" y="4187825"/>
          <p14:tracePt t="173166" x="10725150" y="4214813"/>
          <p14:tracePt t="173183" x="10858500" y="4232275"/>
          <p14:tracePt t="173199" x="10966450" y="4232275"/>
          <p14:tracePt t="173216" x="11072813" y="4197350"/>
          <p14:tracePt t="173232" x="11161713" y="4152900"/>
          <p14:tracePt t="173249" x="11242675" y="4071938"/>
          <p14:tracePt t="173266" x="11277600" y="4000500"/>
          <p14:tracePt t="173282" x="11296650" y="3911600"/>
          <p14:tracePt t="173299" x="11314113" y="3768725"/>
          <p14:tracePt t="173316" x="11314113" y="3679825"/>
          <p14:tracePt t="173332" x="11287125" y="3633788"/>
          <p14:tracePt t="173349" x="11269663" y="3616325"/>
          <p14:tracePt t="174038" x="11233150" y="3616325"/>
          <p14:tracePt t="174043" x="11180763" y="3616325"/>
          <p14:tracePt t="174050" x="11082338" y="3625850"/>
          <p14:tracePt t="174065" x="10966450" y="3625850"/>
          <p14:tracePt t="174081" x="10323513" y="3660775"/>
          <p14:tracePt t="174098" x="9599613" y="3759200"/>
          <p14:tracePt t="174115" x="8751888" y="3875088"/>
          <p14:tracePt t="174132" x="7796213" y="3946525"/>
          <p14:tracePt t="174135" x="7304088" y="3983038"/>
          <p14:tracePt t="174165" x="6010275" y="4152900"/>
          <p14:tracePt t="174198" x="4276725" y="4741863"/>
          <p14:tracePt t="174232" x="3286125" y="5241925"/>
          <p14:tracePt t="174248" x="3044825" y="5446713"/>
          <p14:tracePt t="174264" x="2911475" y="5589588"/>
          <p14:tracePt t="174281" x="2732088" y="5803900"/>
          <p14:tracePt t="174298" x="2616200" y="5929313"/>
          <p14:tracePt t="174314" x="2509838" y="6037263"/>
          <p14:tracePt t="174331" x="2393950" y="6153150"/>
          <p14:tracePt t="174348" x="2286000" y="6251575"/>
          <p14:tracePt t="174364" x="2179638" y="6303963"/>
          <p14:tracePt t="174381" x="2044700" y="6340475"/>
          <p14:tracePt t="174398" x="1768475" y="6367463"/>
          <p14:tracePt t="174414" x="1562100" y="6367463"/>
          <p14:tracePt t="174431" x="1401763" y="6357938"/>
          <p14:tracePt t="174448" x="1285875" y="6348413"/>
          <p14:tracePt t="174465" x="1214438" y="6330950"/>
          <p14:tracePt t="174481" x="1160463" y="6313488"/>
          <p14:tracePt t="174498" x="1133475" y="6286500"/>
          <p14:tracePt t="174514" x="1098550" y="6251575"/>
          <p14:tracePt t="174531" x="1081088" y="6215063"/>
          <p14:tracePt t="174548" x="1054100" y="6180138"/>
          <p14:tracePt t="174564" x="1017588" y="6081713"/>
          <p14:tracePt t="174582" x="982663" y="5956300"/>
          <p14:tracePt t="174599" x="919163" y="5732463"/>
          <p14:tracePt t="174615" x="847725" y="5599113"/>
          <p14:tracePt t="174631" x="776288" y="5465763"/>
          <p14:tracePt t="174647" x="714375" y="5394325"/>
          <p14:tracePt t="174664" x="633413" y="5330825"/>
          <p14:tracePt t="174681" x="554038" y="5303838"/>
          <p14:tracePt t="174698" x="455613" y="5268913"/>
          <p14:tracePt t="174715" x="303213" y="5241925"/>
          <p14:tracePt t="174732" x="231775" y="5241925"/>
          <p14:tracePt t="174747" x="187325" y="5259388"/>
          <p14:tracePt t="174764" x="152400" y="5313363"/>
          <p14:tracePt t="174781" x="133350" y="5419725"/>
          <p14:tracePt t="174797" x="142875" y="5581650"/>
          <p14:tracePt t="174816" x="339725" y="5919788"/>
          <p14:tracePt t="174832" x="625475" y="6153150"/>
          <p14:tracePt t="174848" x="973138" y="6330950"/>
          <p14:tracePt t="174864" x="1428750" y="6429375"/>
          <p14:tracePt t="174881" x="1911350" y="6483350"/>
          <p14:tracePt t="174898" x="2251075" y="6446838"/>
          <p14:tracePt t="174915" x="2500313" y="6251575"/>
          <p14:tracePt t="174932" x="2562225" y="6099175"/>
          <p14:tracePt t="174948" x="2562225" y="5956300"/>
          <p14:tracePt t="174964" x="2509838" y="5795963"/>
          <p14:tracePt t="174982" x="2438400" y="5680075"/>
          <p14:tracePt t="174997" x="2357438" y="5599113"/>
          <p14:tracePt t="175015" x="2303463" y="5572125"/>
          <p14:tracePt t="175033" x="2179638" y="5572125"/>
          <p14:tracePt t="175047" x="2036763" y="5616575"/>
          <p14:tracePt t="175064" x="1830388" y="5680075"/>
          <p14:tracePt t="175081" x="1660525" y="5759450"/>
          <p14:tracePt t="175097" x="1527175" y="5875338"/>
          <p14:tracePt t="175114" x="1482725" y="5983288"/>
          <p14:tracePt t="175131" x="1482725" y="6062663"/>
          <p14:tracePt t="175134" x="1509713" y="6116638"/>
          <p14:tracePt t="175147" x="1625600" y="6232525"/>
          <p14:tracePt t="175164" x="1857375" y="6357938"/>
          <p14:tracePt t="175181" x="2098675" y="6394450"/>
          <p14:tracePt t="175197" x="2322513" y="6384925"/>
          <p14:tracePt t="175214" x="2465388" y="6340475"/>
          <p14:tracePt t="175231" x="2490788" y="6313488"/>
          <p14:tracePt t="175247" x="2490788" y="6276975"/>
          <p14:tracePt t="175264" x="2455863" y="6242050"/>
          <p14:tracePt t="175280" x="2438400" y="6232525"/>
          <p14:tracePt t="175729" x="2428875" y="6232525"/>
          <p14:tracePt t="175737" x="2419350" y="6242050"/>
          <p14:tracePt t="175747" x="2401888" y="6269038"/>
          <p14:tracePt t="175764" x="2401888" y="6303963"/>
          <p14:tracePt t="175781" x="2374900" y="6348413"/>
          <p14:tracePt t="175797" x="2339975" y="6394450"/>
          <p14:tracePt t="175814" x="2303463" y="6429375"/>
          <p14:tracePt t="175848" x="2232025" y="6456363"/>
          <p14:tracePt t="175881" x="2133600" y="6510338"/>
          <p14:tracePt t="175914" x="2054225" y="6589713"/>
          <p14:tracePt t="175930" x="2044700" y="6616700"/>
          <p14:tracePt t="175946" x="2036763" y="6643688"/>
          <p14:tracePt t="175963" x="2036763" y="6661150"/>
          <p14:tracePt t="175980" x="2036763" y="6670675"/>
          <p14:tracePt t="175996" x="2027238" y="66802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0" y="90140"/>
            <a:ext cx="7698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C. SVD untuk Kompresi Citra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53312" y="866786"/>
            <a:ext cx="64224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444" y="1332087"/>
            <a:ext cx="8545426" cy="4696659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75381" y="2951612"/>
            <a:ext cx="1923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/>
              <a:t>Citra ukuran 576x1280</a:t>
            </a:r>
          </a:p>
        </p:txBody>
      </p:sp>
    </p:spTree>
    <p:extLst>
      <p:ext uri="{BB962C8B-B14F-4D97-AF65-F5344CB8AC3E}">
        <p14:creationId xmlns:p14="http://schemas.microsoft.com/office/powerpoint/2010/main" val="168814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265"/>
    </mc:Choice>
    <mc:Fallback xmlns="">
      <p:transition spd="slow" advTm="247265"/>
    </mc:Fallback>
  </mc:AlternateContent>
  <p:extLst>
    <p:ext uri="{3A86A75C-4F4B-4683-9AE1-C65F6400EC91}">
      <p14:laserTraceLst xmlns:p14="http://schemas.microsoft.com/office/powerpoint/2010/main">
        <p14:tracePtLst>
          <p14:tracePt t="1104" x="6589713" y="4152900"/>
          <p14:tracePt t="1148" x="6589713" y="4143375"/>
          <p14:tracePt t="1154" x="6581775" y="4125913"/>
          <p14:tracePt t="1164" x="6554788" y="4098925"/>
          <p14:tracePt t="1174" x="6518275" y="4054475"/>
          <p14:tracePt t="1191" x="6411913" y="3983038"/>
          <p14:tracePt t="1224" x="5946775" y="3822700"/>
          <p14:tracePt t="1257" x="5803900" y="3625850"/>
          <p14:tracePt t="1291" x="5768975" y="3419475"/>
          <p14:tracePt t="1307" x="5768975" y="3330575"/>
          <p14:tracePt t="1324" x="5786438" y="3259138"/>
          <p14:tracePt t="1341" x="5822950" y="3214688"/>
          <p14:tracePt t="1357" x="5840413" y="3187700"/>
          <p14:tracePt t="1374" x="5857875" y="3170238"/>
          <p14:tracePt t="1391" x="5875338" y="3152775"/>
          <p14:tracePt t="1407" x="5894388" y="3125788"/>
          <p14:tracePt t="1424" x="5919788" y="3089275"/>
          <p14:tracePt t="1427" x="5929313" y="3054350"/>
          <p14:tracePt t="1441" x="5965825" y="2955925"/>
          <p14:tracePt t="1457" x="5983288" y="2847975"/>
          <p14:tracePt t="1474" x="5983288" y="2759075"/>
          <p14:tracePt t="1491" x="5965825" y="2633663"/>
          <p14:tracePt t="1507" x="5929313" y="2527300"/>
          <p14:tracePt t="1524" x="5894388" y="2446338"/>
          <p14:tracePt t="1541" x="5848350" y="2401888"/>
          <p14:tracePt t="1557" x="5840413" y="2374900"/>
          <p14:tracePt t="1574" x="5830888" y="2357438"/>
          <p14:tracePt t="1590" x="5830888" y="2339975"/>
          <p14:tracePt t="1607" x="5830888" y="2295525"/>
          <p14:tracePt t="1624" x="5857875" y="2241550"/>
          <p14:tracePt t="1641" x="5894388" y="2170113"/>
          <p14:tracePt t="1658" x="5911850" y="2143125"/>
          <p14:tracePt t="1674" x="5929313" y="2125663"/>
          <p14:tracePt t="1728" x="5929313" y="2116138"/>
          <p14:tracePt t="21823" x="5911850" y="2108200"/>
          <p14:tracePt t="21832" x="5894388" y="2089150"/>
          <p14:tracePt t="21841" x="5875338" y="2081213"/>
          <p14:tracePt t="21858" x="5857875" y="2044700"/>
          <p14:tracePt t="21874" x="5803900" y="2009775"/>
          <p14:tracePt t="21891" x="5724525" y="1965325"/>
          <p14:tracePt t="21908" x="5562600" y="1911350"/>
          <p14:tracePt t="21941" x="5357813" y="1847850"/>
          <p14:tracePt t="21974" x="5160963" y="1803400"/>
          <p14:tracePt t="22009" x="4911725" y="1776413"/>
          <p14:tracePt t="22025" x="4875213" y="1768475"/>
          <p14:tracePt t="22040" x="4857750" y="1768475"/>
          <p14:tracePt t="22058" x="4840288" y="1758950"/>
          <p14:tracePt t="22074" x="4813300" y="1704975"/>
          <p14:tracePt t="22091" x="4786313" y="1643063"/>
          <p14:tracePt t="22108" x="4751388" y="1562100"/>
          <p14:tracePt t="22124" x="4732338" y="1517650"/>
          <p14:tracePt t="22140" x="4724400" y="1509713"/>
          <p14:tracePt t="22230" x="4724400" y="1500188"/>
          <p14:tracePt t="22241" x="4732338" y="1490663"/>
          <p14:tracePt t="22249" x="4759325" y="1473200"/>
          <p14:tracePt t="22257" x="4768850" y="1473200"/>
          <p14:tracePt t="22274" x="4776788" y="1465263"/>
          <p14:tracePt t="23324" x="4768850" y="1465263"/>
          <p14:tracePt t="23340" x="4759325" y="1473200"/>
          <p14:tracePt t="23347" x="4759325" y="1490663"/>
          <p14:tracePt t="23356" x="4751388" y="1490663"/>
          <p14:tracePt t="23426" x="4741863" y="1500188"/>
          <p14:tracePt t="23504" x="4732338" y="1500188"/>
          <p14:tracePt t="23585" x="4724400" y="1509713"/>
          <p14:tracePt t="23591" x="4687888" y="1536700"/>
          <p14:tracePt t="23606" x="4589463" y="1633538"/>
          <p14:tracePt t="23622" x="4473575" y="1751013"/>
          <p14:tracePt t="23639" x="4322763" y="1866900"/>
          <p14:tracePt t="23656" x="4197350" y="1973263"/>
          <p14:tracePt t="23673" x="4081463" y="2089150"/>
          <p14:tracePt t="23689" x="4000500" y="2160588"/>
          <p14:tracePt t="23707" x="3919538" y="2268538"/>
          <p14:tracePt t="23722" x="3884613" y="2322513"/>
          <p14:tracePt t="23739" x="3830638" y="2393950"/>
          <p14:tracePt t="23756" x="3768725" y="2455863"/>
          <p14:tracePt t="23772" x="3660775" y="2536825"/>
          <p14:tracePt t="23789" x="3536950" y="2625725"/>
          <p14:tracePt t="23807" x="3276600" y="2741613"/>
          <p14:tracePt t="23823" x="3009900" y="2813050"/>
          <p14:tracePt t="23840" x="2660650" y="2874963"/>
          <p14:tracePt t="23856" x="2419350" y="2911475"/>
          <p14:tracePt t="23873" x="2268538" y="2911475"/>
          <p14:tracePt t="23889" x="2170113" y="2901950"/>
          <p14:tracePt t="23905" x="2089150" y="2874963"/>
          <p14:tracePt t="23923" x="2009775" y="2830513"/>
          <p14:tracePt t="23939" x="1973263" y="2803525"/>
          <p14:tracePt t="23956" x="1946275" y="2776538"/>
          <p14:tracePt t="23972" x="1919288" y="2751138"/>
          <p14:tracePt t="23989" x="1893888" y="2724150"/>
          <p14:tracePt t="24006" x="1874838" y="2705100"/>
          <p14:tracePt t="24024" x="1847850" y="2660650"/>
          <p14:tracePt t="24039" x="1839913" y="2652713"/>
          <p14:tracePt t="24055" x="1830388" y="2633663"/>
          <p14:tracePt t="24072" x="1830388" y="2625725"/>
          <p14:tracePt t="24105" x="1830388" y="2608263"/>
          <p14:tracePt t="24122" x="1839913" y="2581275"/>
          <p14:tracePt t="24138" x="1857375" y="2554288"/>
          <p14:tracePt t="24155" x="1874838" y="2527300"/>
          <p14:tracePt t="24172" x="1893888" y="2455863"/>
          <p14:tracePt t="24189" x="1901825" y="2419350"/>
          <p14:tracePt t="24205" x="1901825" y="2374900"/>
          <p14:tracePt t="24222" x="1901825" y="2330450"/>
          <p14:tracePt t="24239" x="1884363" y="2295525"/>
          <p14:tracePt t="24255" x="1866900" y="2268538"/>
          <p14:tracePt t="24272" x="1857375" y="2251075"/>
          <p14:tracePt t="24356" x="1847850" y="2251075"/>
          <p14:tracePt t="24379" x="1839913" y="2251075"/>
          <p14:tracePt t="24423" x="1830388" y="2259013"/>
          <p14:tracePt t="24430" x="1822450" y="2259013"/>
          <p14:tracePt t="24438" x="1822450" y="2268538"/>
          <p14:tracePt t="24455" x="1803400" y="2295525"/>
          <p14:tracePt t="24472" x="1785938" y="2330450"/>
          <p14:tracePt t="24489" x="1768475" y="2393950"/>
          <p14:tracePt t="24506" x="1741488" y="2465388"/>
          <p14:tracePt t="24523" x="1724025" y="2571750"/>
          <p14:tracePt t="24538" x="1714500" y="2670175"/>
          <p14:tracePt t="24555" x="1697038" y="2768600"/>
          <p14:tracePt t="24572" x="1679575" y="2867025"/>
          <p14:tracePt t="24589" x="1679575" y="2990850"/>
          <p14:tracePt t="24591" x="1679575" y="3036888"/>
          <p14:tracePt t="24605" x="1679575" y="3098800"/>
          <p14:tracePt t="24622" x="1679575" y="3179763"/>
          <p14:tracePt t="24638" x="1679575" y="3259138"/>
          <p14:tracePt t="24655" x="1679575" y="3286125"/>
          <p14:tracePt t="24672" x="1687513" y="3303588"/>
          <p14:tracePt t="24689" x="1697038" y="3330575"/>
          <p14:tracePt t="24705" x="1724025" y="3367088"/>
          <p14:tracePt t="24722" x="1751013" y="3394075"/>
          <p14:tracePt t="24739" x="1776413" y="3446463"/>
          <p14:tracePt t="24755" x="1795463" y="3473450"/>
          <p14:tracePt t="24771" x="1803400" y="3500438"/>
          <p14:tracePt t="24788" x="1830388" y="3517900"/>
          <p14:tracePt t="24805" x="1857375" y="3536950"/>
          <p14:tracePt t="24822" x="1874838" y="3544888"/>
          <p14:tracePt t="24839" x="1911350" y="3544888"/>
          <p14:tracePt t="24855" x="1938338" y="3536950"/>
          <p14:tracePt t="24871" x="1965325" y="3500438"/>
          <p14:tracePt t="24888" x="2000250" y="3473450"/>
          <p14:tracePt t="24905" x="2044700" y="3438525"/>
          <p14:tracePt t="24922" x="2089150" y="3411538"/>
          <p14:tracePt t="24939" x="2108200" y="3394075"/>
          <p14:tracePt t="24972" x="2108200" y="3384550"/>
          <p14:tracePt t="24990" x="2108200" y="3367088"/>
          <p14:tracePt t="25006" x="2108200" y="3348038"/>
          <p14:tracePt t="25023" x="2108200" y="3322638"/>
          <p14:tracePt t="25038" x="2108200" y="3303588"/>
          <p14:tracePt t="25055" x="2098675" y="3268663"/>
          <p14:tracePt t="25071" x="2089150" y="3251200"/>
          <p14:tracePt t="25090" x="2062163" y="3214688"/>
          <p14:tracePt t="25106" x="2054225" y="3205163"/>
          <p14:tracePt t="25122" x="2054225" y="3197225"/>
          <p14:tracePt t="25156" x="2036763" y="3170238"/>
          <p14:tracePt t="25171" x="2017713" y="3143250"/>
          <p14:tracePt t="25188" x="2000250" y="3116263"/>
          <p14:tracePt t="25204" x="1990725" y="3098800"/>
          <p14:tracePt t="25221" x="1982788" y="3098800"/>
          <p14:tracePt t="25417" x="1982788" y="3108325"/>
          <p14:tracePt t="25424" x="1982788" y="3116263"/>
          <p14:tracePt t="25438" x="1990725" y="3143250"/>
          <p14:tracePt t="25454" x="2000250" y="3160713"/>
          <p14:tracePt t="25471" x="2009775" y="3187700"/>
          <p14:tracePt t="25488" x="2017713" y="3205163"/>
          <p14:tracePt t="25504" x="2036763" y="3241675"/>
          <p14:tracePt t="25521" x="2062163" y="3276600"/>
          <p14:tracePt t="25537" x="2125663" y="3322638"/>
          <p14:tracePt t="25554" x="2322513" y="3384550"/>
          <p14:tracePt t="25571" x="2473325" y="3411538"/>
          <p14:tracePt t="25587" x="2633663" y="3402013"/>
          <p14:tracePt t="25604" x="2768600" y="3367088"/>
          <p14:tracePt t="25621" x="2874963" y="3330575"/>
          <p14:tracePt t="25637" x="2955925" y="3276600"/>
          <p14:tracePt t="25654" x="3000375" y="3251200"/>
          <p14:tracePt t="25671" x="3036888" y="3214688"/>
          <p14:tracePt t="25687" x="3054350" y="3187700"/>
          <p14:tracePt t="25704" x="3071813" y="3152775"/>
          <p14:tracePt t="25721" x="3089275" y="3116263"/>
          <p14:tracePt t="25738" x="3125788" y="3062288"/>
          <p14:tracePt t="25754" x="3152775" y="2982913"/>
          <p14:tracePt t="25772" x="3179763" y="2894013"/>
          <p14:tracePt t="25787" x="3179763" y="2857500"/>
          <p14:tracePt t="25804" x="3160713" y="2813050"/>
          <p14:tracePt t="25821" x="3133725" y="2795588"/>
          <p14:tracePt t="25837" x="3125788" y="2776538"/>
          <p14:tracePt t="25854" x="3108325" y="2759075"/>
          <p14:tracePt t="25872" x="3081338" y="2751138"/>
          <p14:tracePt t="25956" x="3071813" y="2751138"/>
          <p14:tracePt t="25976" x="3054350" y="2751138"/>
          <p14:tracePt t="25984" x="3036888" y="2751138"/>
          <p14:tracePt t="25993" x="3017838" y="2751138"/>
          <p14:tracePt t="26004" x="3000375" y="2751138"/>
          <p14:tracePt t="26023" x="2946400" y="2751138"/>
          <p14:tracePt t="26037" x="2928938" y="2751138"/>
          <p14:tracePt t="26054" x="2919413" y="2751138"/>
          <p14:tracePt t="26092" x="2911475" y="2759075"/>
          <p14:tracePt t="26104" x="2894013" y="2759075"/>
          <p14:tracePt t="26121" x="2803525" y="2795588"/>
          <p14:tracePt t="26138" x="2643188" y="2847975"/>
          <p14:tracePt t="26154" x="2544763" y="2894013"/>
          <p14:tracePt t="26170" x="2465388" y="2928938"/>
          <p14:tracePt t="26187" x="2419350" y="2965450"/>
          <p14:tracePt t="26204" x="2357438" y="3036888"/>
          <p14:tracePt t="26221" x="2276475" y="3133725"/>
          <p14:tracePt t="26237" x="2143125" y="3313113"/>
          <p14:tracePt t="26254" x="2081213" y="3438525"/>
          <p14:tracePt t="26270" x="2044700" y="3554413"/>
          <p14:tracePt t="26287" x="2027238" y="3652838"/>
          <p14:tracePt t="26303" x="2017713" y="3768725"/>
          <p14:tracePt t="26321" x="2054225" y="3875088"/>
          <p14:tracePt t="26337" x="2108200" y="3990975"/>
          <p14:tracePt t="26353" x="2224088" y="4133850"/>
          <p14:tracePt t="26371" x="2330450" y="4187825"/>
          <p14:tracePt t="26387" x="2446338" y="4232275"/>
          <p14:tracePt t="26403" x="2581275" y="4241800"/>
          <p14:tracePt t="26421" x="2724150" y="4224338"/>
          <p14:tracePt t="26437" x="2884488" y="4187825"/>
          <p14:tracePt t="26454" x="3044825" y="4152900"/>
          <p14:tracePt t="26470" x="3268663" y="4071938"/>
          <p14:tracePt t="26487" x="3394075" y="3965575"/>
          <p14:tracePt t="26503" x="3473450" y="3840163"/>
          <p14:tracePt t="26520" x="3517900" y="3697288"/>
          <p14:tracePt t="26537" x="3544888" y="3527425"/>
          <p14:tracePt t="26554" x="3554413" y="3394075"/>
          <p14:tracePt t="26570" x="3554413" y="3259138"/>
          <p14:tracePt t="26587" x="3517900" y="3108325"/>
          <p14:tracePt t="26603" x="3482975" y="3027363"/>
          <p14:tracePt t="26620" x="3455988" y="2973388"/>
          <p14:tracePt t="26637" x="3419475" y="2928938"/>
          <p14:tracePt t="26654" x="3357563" y="2884488"/>
          <p14:tracePt t="26670" x="3268663" y="2857500"/>
          <p14:tracePt t="26687" x="3160713" y="2822575"/>
          <p14:tracePt t="26704" x="3009900" y="2786063"/>
          <p14:tracePt t="26720" x="2911475" y="2776538"/>
          <p14:tracePt t="26737" x="2840038" y="2776538"/>
          <p14:tracePt t="26754" x="2741613" y="2776538"/>
          <p14:tracePt t="26770" x="2643188" y="2803525"/>
          <p14:tracePt t="26786" x="2536825" y="2857500"/>
          <p14:tracePt t="26805" x="2347913" y="2982913"/>
          <p14:tracePt t="26820" x="2197100" y="3108325"/>
          <p14:tracePt t="26837" x="2044700" y="3259138"/>
          <p14:tracePt t="26853" x="1928813" y="3411538"/>
          <p14:tracePt t="26870" x="1857375" y="3562350"/>
          <p14:tracePt t="26886" x="1822450" y="3697288"/>
          <p14:tracePt t="26904" x="1822450" y="3875088"/>
          <p14:tracePt t="26920" x="1847850" y="3973513"/>
          <p14:tracePt t="26936" x="1884363" y="4062413"/>
          <p14:tracePt t="26953" x="1928813" y="4125913"/>
          <p14:tracePt t="26970" x="1982788" y="4187825"/>
          <p14:tracePt t="26986" x="2062163" y="4224338"/>
          <p14:tracePt t="27004" x="2214563" y="4251325"/>
          <p14:tracePt t="27021" x="2322513" y="4259263"/>
          <p14:tracePt t="27037" x="2446338" y="4232275"/>
          <p14:tracePt t="27053" x="2581275" y="4170363"/>
          <p14:tracePt t="27070" x="2724150" y="4081463"/>
          <p14:tracePt t="27087" x="2874963" y="3965575"/>
          <p14:tracePt t="27090" x="2928938" y="3911600"/>
          <p14:tracePt t="27104" x="3044825" y="3776663"/>
          <p14:tracePt t="27121" x="3133725" y="3625850"/>
          <p14:tracePt t="27138" x="3187700" y="3473450"/>
          <p14:tracePt t="27153" x="3214688" y="3340100"/>
          <p14:tracePt t="27170" x="3232150" y="3205163"/>
          <p14:tracePt t="27187" x="3232150" y="3098800"/>
          <p14:tracePt t="27204" x="3187700" y="2955925"/>
          <p14:tracePt t="27220" x="3160713" y="2884488"/>
          <p14:tracePt t="27238" x="3133725" y="2830513"/>
          <p14:tracePt t="27253" x="3098800" y="2803525"/>
          <p14:tracePt t="27270" x="3027363" y="2768600"/>
          <p14:tracePt t="27286" x="2928938" y="2732088"/>
          <p14:tracePt t="27303" x="2830513" y="2724150"/>
          <p14:tracePt t="27319" x="2705100" y="2724150"/>
          <p14:tracePt t="27337" x="2544763" y="2759075"/>
          <p14:tracePt t="27353" x="2438400" y="2795588"/>
          <p14:tracePt t="27369" x="2330450" y="2847975"/>
          <p14:tracePt t="27386" x="2224088" y="2946400"/>
          <p14:tracePt t="27403" x="2116138" y="3071813"/>
          <p14:tracePt t="27420" x="2009775" y="3214688"/>
          <p14:tracePt t="27436" x="1928813" y="3402013"/>
          <p14:tracePt t="27453" x="1911350" y="3509963"/>
          <p14:tracePt t="27469" x="1911350" y="3589338"/>
          <p14:tracePt t="27486" x="1938338" y="3670300"/>
          <p14:tracePt t="27503" x="1973263" y="3741738"/>
          <p14:tracePt t="27520" x="2009775" y="3786188"/>
          <p14:tracePt t="27536" x="2062163" y="3803650"/>
          <p14:tracePt t="27553" x="2143125" y="3822700"/>
          <p14:tracePt t="27569" x="2232025" y="3795713"/>
          <p14:tracePt t="27586" x="2322513" y="3751263"/>
          <p14:tracePt t="27602" x="2438400" y="3660775"/>
          <p14:tracePt t="27619" x="2500313" y="3562350"/>
          <p14:tracePt t="27636" x="2554288" y="3465513"/>
          <p14:tracePt t="27652" x="2589213" y="3322638"/>
          <p14:tracePt t="27669" x="2589213" y="3108325"/>
          <p14:tracePt t="27686" x="2562225" y="2973388"/>
          <p14:tracePt t="27702" x="2527300" y="2857500"/>
          <p14:tracePt t="27719" x="2490788" y="2803525"/>
          <p14:tracePt t="27736" x="2446338" y="2786063"/>
          <p14:tracePt t="27752" x="2374900" y="2776538"/>
          <p14:tracePt t="27770" x="2214563" y="2830513"/>
          <p14:tracePt t="27786" x="2098675" y="2894013"/>
          <p14:tracePt t="27802" x="1990725" y="2982913"/>
          <p14:tracePt t="27819" x="1874838" y="3108325"/>
          <p14:tracePt t="27836" x="1795463" y="3232150"/>
          <p14:tracePt t="27853" x="1758950" y="3357563"/>
          <p14:tracePt t="27870" x="1751013" y="3544888"/>
          <p14:tracePt t="27886" x="1776413" y="3679825"/>
          <p14:tracePt t="27902" x="1839913" y="3795713"/>
          <p14:tracePt t="27919" x="1919288" y="3902075"/>
          <p14:tracePt t="27936" x="2009775" y="3990975"/>
          <p14:tracePt t="27952" x="2116138" y="4054475"/>
          <p14:tracePt t="27971" x="2312988" y="4098925"/>
          <p14:tracePt t="27986" x="2455863" y="4098925"/>
          <p14:tracePt t="28003" x="2633663" y="4037013"/>
          <p14:tracePt t="28021" x="2786063" y="3938588"/>
          <p14:tracePt t="28036" x="2911475" y="3822700"/>
          <p14:tracePt t="28052" x="2965450" y="3705225"/>
          <p14:tracePt t="28070" x="3009900" y="3509963"/>
          <p14:tracePt t="28087" x="3036888" y="3367088"/>
          <p14:tracePt t="28103" x="3036888" y="3241675"/>
          <p14:tracePt t="28119" x="3017838" y="3143250"/>
          <p14:tracePt t="28135" x="2982913" y="3044825"/>
          <p14:tracePt t="28152" x="2938463" y="2965450"/>
          <p14:tracePt t="28169" x="2901950" y="2911475"/>
          <p14:tracePt t="28186" x="2813050" y="2867025"/>
          <p14:tracePt t="28203" x="2751138" y="2840038"/>
          <p14:tracePt t="28219" x="2705100" y="2840038"/>
          <p14:tracePt t="28235" x="2670175" y="2847975"/>
          <p14:tracePt t="28252" x="2643188" y="2867025"/>
          <p14:tracePt t="28269" x="2562225" y="2955925"/>
          <p14:tracePt t="28285" x="2465388" y="3098800"/>
          <p14:tracePt t="28303" x="2286000" y="3348038"/>
          <p14:tracePt t="28319" x="2232025" y="3500438"/>
          <p14:tracePt t="28335" x="2197100" y="3616325"/>
          <p14:tracePt t="28352" x="2197100" y="3687763"/>
          <p14:tracePt t="28369" x="2214563" y="3741738"/>
          <p14:tracePt t="28386" x="2241550" y="3776663"/>
          <p14:tracePt t="28402" x="2268538" y="3803650"/>
          <p14:tracePt t="28418" x="2366963" y="3830638"/>
          <p14:tracePt t="28436" x="2473325" y="3822700"/>
          <p14:tracePt t="28452" x="2589213" y="3776663"/>
          <p14:tracePt t="28468" x="2697163" y="3724275"/>
          <p14:tracePt t="28485" x="2803525" y="3633788"/>
          <p14:tracePt t="28502" x="2894013" y="3517900"/>
          <p14:tracePt t="28519" x="2938463" y="3402013"/>
          <p14:tracePt t="28535" x="2965450" y="3259138"/>
          <p14:tracePt t="28552" x="2946400" y="3152775"/>
          <p14:tracePt t="28568" x="2884488" y="3044825"/>
          <p14:tracePt t="28586" x="2813050" y="2990850"/>
          <p14:tracePt t="28589" x="2759075" y="2973388"/>
          <p14:tracePt t="28602" x="2714625" y="2955925"/>
          <p14:tracePt t="28620" x="2562225" y="2928938"/>
          <p14:tracePt t="28637" x="2438400" y="2938463"/>
          <p14:tracePt t="28652" x="2322513" y="2973388"/>
          <p14:tracePt t="28668" x="2197100" y="3009900"/>
          <p14:tracePt t="28685" x="2108200" y="3044825"/>
          <p14:tracePt t="28702" x="2054225" y="3098800"/>
          <p14:tracePt t="28721" x="2000250" y="3224213"/>
          <p14:tracePt t="28735" x="1990725" y="3276600"/>
          <p14:tracePt t="28752" x="1990725" y="3473450"/>
          <p14:tracePt t="28768" x="2027238" y="3598863"/>
          <p14:tracePt t="28785" x="2071688" y="3697288"/>
          <p14:tracePt t="28802" x="2143125" y="3786188"/>
          <p14:tracePt t="28818" x="2197100" y="3830638"/>
          <p14:tracePt t="28835" x="2251075" y="3848100"/>
          <p14:tracePt t="28853" x="2286000" y="3830638"/>
          <p14:tracePt t="28868" x="2322513" y="3803650"/>
          <p14:tracePt t="28885" x="2366963" y="3759200"/>
          <p14:tracePt t="28901" x="2411413" y="3652838"/>
          <p14:tracePt t="28918" x="2446338" y="3544888"/>
          <p14:tracePt t="28935" x="2482850" y="3429000"/>
          <p14:tracePt t="28953" x="2490788" y="3286125"/>
          <p14:tracePt t="28969" x="2482850" y="3205163"/>
          <p14:tracePt t="28985" x="2455863" y="3170238"/>
          <p14:tracePt t="29002" x="2438400" y="3152775"/>
          <p14:tracePt t="29019" x="2428875" y="3152775"/>
          <p14:tracePt t="29035" x="2411413" y="3160713"/>
          <p14:tracePt t="29052" x="2384425" y="3187700"/>
          <p14:tracePt t="29068" x="2366963" y="3205163"/>
          <p14:tracePt t="29085" x="2347913" y="3232150"/>
          <p14:tracePt t="29089" x="2347913" y="3241675"/>
          <p14:tracePt t="29105" x="2347913" y="3259138"/>
          <p14:tracePt t="29120" x="2347913" y="3268663"/>
          <p14:tracePt t="30480" x="2339975" y="3268663"/>
          <p14:tracePt t="30485" x="2330450" y="3286125"/>
          <p14:tracePt t="30500" x="2303463" y="3295650"/>
          <p14:tracePt t="30517" x="2268538" y="3303588"/>
          <p14:tracePt t="30534" x="2205038" y="3303588"/>
          <p14:tracePt t="30550" x="2116138" y="3322638"/>
          <p14:tracePt t="30567" x="2017713" y="3340100"/>
          <p14:tracePt t="30600" x="1866900" y="3348038"/>
          <p14:tracePt t="30634" x="1839913" y="3348038"/>
          <p14:tracePt t="30716" x="1830388" y="3348038"/>
          <p14:tracePt t="30724" x="1822450" y="3340100"/>
          <p14:tracePt t="30733" x="1812925" y="3330575"/>
          <p14:tracePt t="30750" x="1795463" y="3303588"/>
          <p14:tracePt t="30767" x="1785938" y="3276600"/>
          <p14:tracePt t="30784" x="1768475" y="3259138"/>
          <p14:tracePt t="30801" x="1741488" y="3241675"/>
          <p14:tracePt t="30817" x="1741488" y="3232150"/>
          <p14:tracePt t="30833" x="1731963" y="3224213"/>
          <p14:tracePt t="30851" x="1731963" y="3214688"/>
          <p14:tracePt t="30965" x="1724025" y="3214688"/>
          <p14:tracePt t="31094" x="1714500" y="3214688"/>
          <p14:tracePt t="31103" x="1714500" y="3224213"/>
          <p14:tracePt t="31114" x="1714500" y="3241675"/>
          <p14:tracePt t="31138" x="1714500" y="3251200"/>
          <p14:tracePt t="31148" x="1714500" y="3259138"/>
          <p14:tracePt t="31154" x="1714500" y="3268663"/>
          <p14:tracePt t="31167" x="1714500" y="3286125"/>
          <p14:tracePt t="31183" x="1714500" y="3303588"/>
          <p14:tracePt t="31200" x="1714500" y="3313113"/>
          <p14:tracePt t="31216" x="1714500" y="3340100"/>
          <p14:tracePt t="31233" x="1714500" y="3367088"/>
          <p14:tracePt t="31250" x="1714500" y="3384550"/>
          <p14:tracePt t="31266" x="1714500" y="3411538"/>
          <p14:tracePt t="31283" x="1714500" y="3429000"/>
          <p14:tracePt t="31299" x="1714500" y="3438525"/>
          <p14:tracePt t="31316" x="1714500" y="3455988"/>
          <p14:tracePt t="31333" x="1714500" y="3482975"/>
          <p14:tracePt t="31350" x="1714500" y="3500438"/>
          <p14:tracePt t="31366" x="1714500" y="3517900"/>
          <p14:tracePt t="31383" x="1714500" y="3544888"/>
          <p14:tracePt t="31399" x="1724025" y="3562350"/>
          <p14:tracePt t="31416" x="1724025" y="3581400"/>
          <p14:tracePt t="31433" x="1724025" y="3598863"/>
          <p14:tracePt t="31509" x="1731963" y="3598863"/>
          <p14:tracePt t="31516" x="1731963" y="3589338"/>
          <p14:tracePt t="31525" x="1741488" y="3571875"/>
          <p14:tracePt t="31533" x="1741488" y="3554413"/>
          <p14:tracePt t="31549" x="1768475" y="3473450"/>
          <p14:tracePt t="31566" x="1776413" y="3375025"/>
          <p14:tracePt t="31583" x="1785938" y="3276600"/>
          <p14:tracePt t="31600" x="1785938" y="3205163"/>
          <p14:tracePt t="31603" x="1785938" y="3187700"/>
          <p14:tracePt t="31616" x="1785938" y="3170238"/>
          <p14:tracePt t="31633" x="1785938" y="3152775"/>
          <p14:tracePt t="31690" x="1785938" y="3160713"/>
          <p14:tracePt t="31698" x="1785938" y="3170238"/>
          <p14:tracePt t="31706" x="1785938" y="3187700"/>
          <p14:tracePt t="31717" x="1785938" y="3214688"/>
          <p14:tracePt t="31733" x="1803400" y="3303588"/>
          <p14:tracePt t="31749" x="1822450" y="3402013"/>
          <p14:tracePt t="31766" x="1847850" y="3500438"/>
          <p14:tracePt t="31783" x="1884363" y="3589338"/>
          <p14:tracePt t="31799" x="1893888" y="3625850"/>
          <p14:tracePt t="31816" x="1893888" y="3652838"/>
          <p14:tracePt t="31833" x="1893888" y="3679825"/>
          <p14:tracePt t="31849" x="1893888" y="3697288"/>
          <p14:tracePt t="31866" x="1893888" y="3714750"/>
          <p14:tracePt t="31883" x="1893888" y="3724275"/>
          <p14:tracePt t="31951" x="1884363" y="3714750"/>
          <p14:tracePt t="31959" x="1884363" y="3687763"/>
          <p14:tracePt t="31967" x="1874838" y="3652838"/>
          <p14:tracePt t="31983" x="1874838" y="3562350"/>
          <p14:tracePt t="31999" x="1874838" y="3490913"/>
          <p14:tracePt t="32016" x="1884363" y="3419475"/>
          <p14:tracePt t="32034" x="1893888" y="3375025"/>
          <p14:tracePt t="32049" x="1893888" y="3348038"/>
          <p14:tracePt t="32114" x="1901825" y="3348038"/>
          <p14:tracePt t="32179" x="1901825" y="3357563"/>
          <p14:tracePt t="32186" x="1901825" y="3367088"/>
          <p14:tracePt t="33253" x="1901825" y="3375025"/>
          <p14:tracePt t="33423" x="1901825" y="3384550"/>
          <p14:tracePt t="33431" x="1911350" y="3411538"/>
          <p14:tracePt t="33438" x="1928813" y="3455988"/>
          <p14:tracePt t="33448" x="1946275" y="3509963"/>
          <p14:tracePt t="33465" x="1973263" y="3616325"/>
          <p14:tracePt t="33481" x="2000250" y="3732213"/>
          <p14:tracePt t="33498" x="2009775" y="3795713"/>
          <p14:tracePt t="33532" x="2017713" y="3848100"/>
          <p14:tracePt t="33617" x="2017713" y="3857625"/>
          <p14:tracePt t="33763" x="2009775" y="3848100"/>
          <p14:tracePt t="33791" x="2000250" y="3848100"/>
          <p14:tracePt t="33817" x="1990725" y="3848100"/>
          <p14:tracePt t="33833" x="1982788" y="3848100"/>
          <p14:tracePt t="33872" x="1982788" y="3840163"/>
          <p14:tracePt t="33891" x="1990725" y="3830638"/>
          <p14:tracePt t="33918" x="2000250" y="3830638"/>
          <p14:tracePt t="33923" x="2000250" y="3822700"/>
          <p14:tracePt t="33931" x="2000250" y="3813175"/>
          <p14:tracePt t="33947" x="2017713" y="3776663"/>
          <p14:tracePt t="33964" x="2044700" y="3724275"/>
          <p14:tracePt t="33981" x="2081213" y="3616325"/>
          <p14:tracePt t="33998" x="2116138" y="3465513"/>
          <p14:tracePt t="34015" x="2143125" y="3367088"/>
          <p14:tracePt t="34031" x="2152650" y="3268663"/>
          <p14:tracePt t="34047" x="2152650" y="3179763"/>
          <p14:tracePt t="34064" x="2152650" y="3116263"/>
          <p14:tracePt t="34081" x="2133600" y="3062288"/>
          <p14:tracePt t="34098" x="2089150" y="2982913"/>
          <p14:tracePt t="34114" x="2071688" y="2946400"/>
          <p14:tracePt t="34130" x="2054225" y="2928938"/>
          <p14:tracePt t="34147" x="2036763" y="2901950"/>
          <p14:tracePt t="34164" x="2017713" y="2874963"/>
          <p14:tracePt t="34181" x="2000250" y="2857500"/>
          <p14:tracePt t="34198" x="1982788" y="2840038"/>
          <p14:tracePt t="34214" x="1965325" y="2830513"/>
          <p14:tracePt t="34231" x="1946275" y="2822575"/>
          <p14:tracePt t="34247" x="1928813" y="2822575"/>
          <p14:tracePt t="34264" x="1919288" y="2822575"/>
          <p14:tracePt t="34280" x="1911350" y="2822575"/>
          <p14:tracePt t="34297" x="1893888" y="2822575"/>
          <p14:tracePt t="34314" x="1884363" y="2822575"/>
          <p14:tracePt t="34330" x="1866900" y="2822575"/>
          <p14:tracePt t="34347" x="1857375" y="2822575"/>
          <p14:tracePt t="34364" x="1830388" y="2822575"/>
          <p14:tracePt t="34380" x="1803400" y="2822575"/>
          <p14:tracePt t="34397" x="1776413" y="2795588"/>
          <p14:tracePt t="34414" x="1751013" y="2776538"/>
          <p14:tracePt t="34430" x="1731963" y="2759075"/>
          <p14:tracePt t="34447" x="1697038" y="2741613"/>
          <p14:tracePt t="34464" x="1670050" y="2732088"/>
          <p14:tracePt t="34480" x="1652588" y="2724150"/>
          <p14:tracePt t="34497" x="1633538" y="2724150"/>
          <p14:tracePt t="34514" x="1625600" y="2724150"/>
          <p14:tracePt t="34561" x="1616075" y="2724150"/>
          <p14:tracePt t="34601" x="1608138" y="2724150"/>
          <p14:tracePt t="34765" x="1616075" y="2724150"/>
          <p14:tracePt t="34773" x="1625600" y="2724150"/>
          <p14:tracePt t="34781" x="1633538" y="2714625"/>
          <p14:tracePt t="34797" x="1704975" y="2705100"/>
          <p14:tracePt t="34814" x="1803400" y="2705100"/>
          <p14:tracePt t="34830" x="1901825" y="2697163"/>
          <p14:tracePt t="34847" x="2000250" y="2687638"/>
          <p14:tracePt t="34865" x="2089150" y="2687638"/>
          <p14:tracePt t="34880" x="2116138" y="2687638"/>
          <p14:tracePt t="34897" x="2125663" y="2687638"/>
          <p14:tracePt t="34914" x="2133600" y="2687638"/>
          <p14:tracePt t="34930" x="2152650" y="2687638"/>
          <p14:tracePt t="34947" x="2160588" y="2697163"/>
          <p14:tracePt t="34965" x="2197100" y="2714625"/>
          <p14:tracePt t="34981" x="2214563" y="2714625"/>
          <p14:tracePt t="34997" x="2232025" y="2724150"/>
          <p14:tracePt t="35013" x="2251075" y="2724150"/>
          <p14:tracePt t="35030" x="2276475" y="2724150"/>
          <p14:tracePt t="35046" x="2295525" y="2724150"/>
          <p14:tracePt t="35063" x="2312988" y="2724150"/>
          <p14:tracePt t="35080" x="2347913" y="2724150"/>
          <p14:tracePt t="35097" x="2374900" y="2724150"/>
          <p14:tracePt t="35113" x="2393950" y="2714625"/>
          <p14:tracePt t="35130" x="2419350" y="2705100"/>
          <p14:tracePt t="35147" x="2446338" y="2697163"/>
          <p14:tracePt t="35163" x="2465388" y="2687638"/>
          <p14:tracePt t="35180" x="2490788" y="2687638"/>
          <p14:tracePt t="35197" x="2517775" y="2679700"/>
          <p14:tracePt t="35213" x="2544763" y="2670175"/>
          <p14:tracePt t="35230" x="2571750" y="2660650"/>
          <p14:tracePt t="35246" x="2616200" y="2652713"/>
          <p14:tracePt t="35263" x="2660650" y="2643188"/>
          <p14:tracePt t="35280" x="2697163" y="2633663"/>
          <p14:tracePt t="35297" x="2741613" y="2625725"/>
          <p14:tracePt t="35313" x="2768600" y="2616200"/>
          <p14:tracePt t="35330" x="2795588" y="2616200"/>
          <p14:tracePt t="35346" x="2822575" y="2616200"/>
          <p14:tracePt t="35363" x="2840038" y="2616200"/>
          <p14:tracePt t="35379" x="2867025" y="2616200"/>
          <p14:tracePt t="35397" x="2884488" y="2616200"/>
          <p14:tracePt t="35413" x="2919413" y="2616200"/>
          <p14:tracePt t="35430" x="2946400" y="2616200"/>
          <p14:tracePt t="35446" x="2965450" y="2616200"/>
          <p14:tracePt t="35463" x="2982913" y="2616200"/>
          <p14:tracePt t="35479" x="3009900" y="2616200"/>
          <p14:tracePt t="35497" x="3027363" y="2616200"/>
          <p14:tracePt t="35513" x="3054350" y="2625725"/>
          <p14:tracePt t="35529" x="3098800" y="2625725"/>
          <p14:tracePt t="35547" x="3133725" y="2633663"/>
          <p14:tracePt t="35563" x="3170238" y="2652713"/>
          <p14:tracePt t="35579" x="3214688" y="2660650"/>
          <p14:tracePt t="35596" x="3251200" y="2670175"/>
          <p14:tracePt t="35613" x="3295650" y="2670175"/>
          <p14:tracePt t="35616" x="3322638" y="2679700"/>
          <p14:tracePt t="35629" x="3348038" y="2679700"/>
          <p14:tracePt t="35647" x="3402013" y="2679700"/>
          <p14:tracePt t="35663" x="3455988" y="2679700"/>
          <p14:tracePt t="35679" x="3527425" y="2679700"/>
          <p14:tracePt t="35696" x="3581400" y="2679700"/>
          <p14:tracePt t="35713" x="3633788" y="2679700"/>
          <p14:tracePt t="35729" x="3679825" y="2679700"/>
          <p14:tracePt t="35747" x="3724275" y="2670175"/>
          <p14:tracePt t="35763" x="3751263" y="2670175"/>
          <p14:tracePt t="35779" x="3768725" y="2670175"/>
          <p14:tracePt t="35796" x="3795713" y="2670175"/>
          <p14:tracePt t="35813" x="3822700" y="2660650"/>
          <p14:tracePt t="35829" x="3875088" y="2652713"/>
          <p14:tracePt t="35847" x="3973513" y="2625725"/>
          <p14:tracePt t="35863" x="4010025" y="2616200"/>
          <p14:tracePt t="35879" x="4037013" y="2608263"/>
          <p14:tracePt t="35896" x="4044950" y="2608263"/>
          <p14:tracePt t="35913" x="4054475" y="2608263"/>
          <p14:tracePt t="35929" x="4062413" y="2608263"/>
          <p14:tracePt t="35948" x="4071938" y="2608263"/>
          <p14:tracePt t="35963" x="4081463" y="2616200"/>
          <p14:tracePt t="35997" x="4089400" y="2633663"/>
          <p14:tracePt t="36014" x="4098925" y="2633663"/>
          <p14:tracePt t="36030" x="4116388" y="2643188"/>
          <p14:tracePt t="36046" x="4133850" y="2660650"/>
          <p14:tracePt t="36063" x="4160838" y="2679700"/>
          <p14:tracePt t="36079" x="4170363" y="2687638"/>
          <p14:tracePt t="36096" x="4187825" y="2697163"/>
          <p14:tracePt t="36113" x="4197350" y="2705100"/>
          <p14:tracePt t="36224" x="4187825" y="2714625"/>
          <p14:tracePt t="36229" x="4170363" y="2724150"/>
          <p14:tracePt t="36245" x="4152900" y="2724150"/>
          <p14:tracePt t="36262" x="4089400" y="2732088"/>
          <p14:tracePt t="36279" x="3990975" y="2741613"/>
          <p14:tracePt t="36296" x="3884613" y="2759075"/>
          <p14:tracePt t="36313" x="3786188" y="2768600"/>
          <p14:tracePt t="36329" x="3687763" y="2776538"/>
          <p14:tracePt t="36345" x="3598863" y="2776538"/>
          <p14:tracePt t="36363" x="3536950" y="2776538"/>
          <p14:tracePt t="36379" x="3473450" y="2786063"/>
          <p14:tracePt t="36396" x="3375025" y="2813050"/>
          <p14:tracePt t="36412" x="3286125" y="2840038"/>
          <p14:tracePt t="36429" x="3187700" y="2857500"/>
          <p14:tracePt t="36446" x="3089275" y="2884488"/>
          <p14:tracePt t="36464" x="2938463" y="2911475"/>
          <p14:tracePt t="36479" x="2840038" y="2928938"/>
          <p14:tracePt t="36495" x="2732088" y="2946400"/>
          <p14:tracePt t="36512" x="2679700" y="2955925"/>
          <p14:tracePt t="36529" x="2643188" y="2965450"/>
          <p14:tracePt t="36546" x="2589213" y="2965450"/>
          <p14:tracePt t="36562" x="2465388" y="2965450"/>
          <p14:tracePt t="36579" x="2366963" y="2973388"/>
          <p14:tracePt t="36595" x="2276475" y="2982913"/>
          <p14:tracePt t="36612" x="2197100" y="2982913"/>
          <p14:tracePt t="36628" x="2143125" y="2982913"/>
          <p14:tracePt t="36646" x="2098675" y="2982913"/>
          <p14:tracePt t="36663" x="2054225" y="2965450"/>
          <p14:tracePt t="36678" x="2027238" y="2955925"/>
          <p14:tracePt t="36695" x="1990725" y="2946400"/>
          <p14:tracePt t="36712" x="1955800" y="2928938"/>
          <p14:tracePt t="36728" x="1911350" y="2911475"/>
          <p14:tracePt t="36746" x="1874838" y="2894013"/>
          <p14:tracePt t="36762" x="1839913" y="2874963"/>
          <p14:tracePt t="36779" x="1803400" y="2857500"/>
          <p14:tracePt t="36795" x="1785938" y="2847975"/>
          <p14:tracePt t="36812" x="1776413" y="2847975"/>
          <p14:tracePt t="36936" x="1785938" y="2847975"/>
          <p14:tracePt t="36942" x="1812925" y="2847975"/>
          <p14:tracePt t="36950" x="1847850" y="2847975"/>
          <p14:tracePt t="36962" x="1901825" y="2857500"/>
          <p14:tracePt t="36979" x="2116138" y="2867025"/>
          <p14:tracePt t="36995" x="2303463" y="2867025"/>
          <p14:tracePt t="37012" x="2536825" y="2867025"/>
          <p14:tracePt t="37028" x="2751138" y="2867025"/>
          <p14:tracePt t="37045" x="2901950" y="2867025"/>
          <p14:tracePt t="37062" x="3009900" y="2867025"/>
          <p14:tracePt t="37079" x="3108325" y="2857500"/>
          <p14:tracePt t="37095" x="3133725" y="2847975"/>
          <p14:tracePt t="37111" x="3160713" y="2830513"/>
          <p14:tracePt t="37128" x="3205163" y="2813050"/>
          <p14:tracePt t="37145" x="3286125" y="2795588"/>
          <p14:tracePt t="37162" x="3394075" y="2759075"/>
          <p14:tracePt t="37178" x="3490913" y="2724150"/>
          <p14:tracePt t="37196" x="3652838" y="2679700"/>
          <p14:tracePt t="37212" x="3751263" y="2652713"/>
          <p14:tracePt t="37229" x="3840163" y="2633663"/>
          <p14:tracePt t="37245" x="3894138" y="2625725"/>
          <p14:tracePt t="37262" x="3929063" y="2616200"/>
          <p14:tracePt t="37278" x="3965575" y="2616200"/>
          <p14:tracePt t="37295" x="4017963" y="2608263"/>
          <p14:tracePt t="37311" x="4098925" y="2608263"/>
          <p14:tracePt t="37328" x="4116388" y="2608263"/>
          <p14:tracePt t="37345" x="4133850" y="2608263"/>
          <p14:tracePt t="37363" x="4143375" y="2608263"/>
          <p14:tracePt t="37425" x="4152900" y="2608263"/>
          <p14:tracePt t="37447" x="4160838" y="2608263"/>
          <p14:tracePt t="37451" x="4170363" y="2608263"/>
          <p14:tracePt t="37461" x="4179888" y="2608263"/>
          <p14:tracePt t="37566" x="4170363" y="2608263"/>
          <p14:tracePt t="37572" x="4152900" y="2616200"/>
          <p14:tracePt t="37580" x="4125913" y="2616200"/>
          <p14:tracePt t="37594" x="4017963" y="2616200"/>
          <p14:tracePt t="37611" x="3884613" y="2633663"/>
          <p14:tracePt t="37617" x="3795713" y="2652713"/>
          <p14:tracePt t="37628" x="3714750" y="2660650"/>
          <p14:tracePt t="37645" x="3554413" y="2687638"/>
          <p14:tracePt t="37662" x="3419475" y="2714625"/>
          <p14:tracePt t="37678" x="3303588" y="2741613"/>
          <p14:tracePt t="37695" x="3187700" y="2759075"/>
          <p14:tracePt t="37711" x="3143250" y="2768600"/>
          <p14:tracePt t="37728" x="3098800" y="2776538"/>
          <p14:tracePt t="37744" x="3054350" y="2786063"/>
          <p14:tracePt t="37761" x="2973388" y="2803525"/>
          <p14:tracePt t="37778" x="2884488" y="2830513"/>
          <p14:tracePt t="37796" x="2732088" y="2857500"/>
          <p14:tracePt t="37812" x="2660650" y="2867025"/>
          <p14:tracePt t="37828" x="2598738" y="2894013"/>
          <p14:tracePt t="37844" x="2562225" y="2901950"/>
          <p14:tracePt t="37861" x="2544763" y="2911475"/>
          <p14:tracePt t="37878" x="2536825" y="2911475"/>
          <p14:tracePt t="37992" x="2554288" y="2911475"/>
          <p14:tracePt t="37997" x="2581275" y="2901950"/>
          <p14:tracePt t="38011" x="2679700" y="2884488"/>
          <p14:tracePt t="38028" x="2813050" y="2894013"/>
          <p14:tracePt t="38044" x="2990850" y="2894013"/>
          <p14:tracePt t="38061" x="3143250" y="2874963"/>
          <p14:tracePt t="38078" x="3276600" y="2857500"/>
          <p14:tracePt t="38094" x="3375025" y="2857500"/>
          <p14:tracePt t="38111" x="3455988" y="2830513"/>
          <p14:tracePt t="38128" x="3482975" y="2822575"/>
          <p14:tracePt t="38145" x="3509963" y="2822575"/>
          <p14:tracePt t="38161" x="3554413" y="2813050"/>
          <p14:tracePt t="38177" x="3598863" y="2813050"/>
          <p14:tracePt t="38194" x="3660775" y="2813050"/>
          <p14:tracePt t="38211" x="3741738" y="2813050"/>
          <p14:tracePt t="38228" x="3894138" y="2813050"/>
          <p14:tracePt t="38244" x="3973513" y="2803525"/>
          <p14:tracePt t="38260" x="4027488" y="2803525"/>
          <p14:tracePt t="38277" x="4044950" y="2803525"/>
          <p14:tracePt t="38294" x="4062413" y="2803525"/>
          <p14:tracePt t="38345" x="4071938" y="2803525"/>
          <p14:tracePt t="38470" x="4062413" y="2803525"/>
          <p14:tracePt t="38478" x="4054475" y="2803525"/>
          <p14:tracePt t="38493" x="4044950" y="2803525"/>
          <p14:tracePt t="38500" x="4037013" y="2803525"/>
          <p14:tracePt t="38511" x="4027488" y="2803525"/>
          <p14:tracePt t="38527" x="3990975" y="2813050"/>
          <p14:tracePt t="38544" x="3946525" y="2830513"/>
          <p14:tracePt t="38560" x="3875088" y="2857500"/>
          <p14:tracePt t="38578" x="3741738" y="2874963"/>
          <p14:tracePt t="38593" x="3643313" y="2884488"/>
          <p14:tracePt t="38610" x="3554413" y="2894013"/>
          <p14:tracePt t="38627" x="3509963" y="2894013"/>
          <p14:tracePt t="38630" x="3490913" y="2894013"/>
          <p14:tracePt t="38644" x="3473450" y="2901950"/>
          <p14:tracePt t="38660" x="3438525" y="2911475"/>
          <p14:tracePt t="38678" x="3348038" y="2919413"/>
          <p14:tracePt t="38694" x="3232150" y="2919413"/>
          <p14:tracePt t="38710" x="3125788" y="2901950"/>
          <p14:tracePt t="38727" x="3027363" y="2874963"/>
          <p14:tracePt t="38744" x="2955925" y="2840038"/>
          <p14:tracePt t="38760" x="2928938" y="2813050"/>
          <p14:tracePt t="38778" x="2894013" y="2768600"/>
          <p14:tracePt t="38794" x="2867025" y="2732088"/>
          <p14:tracePt t="38811" x="2830513" y="2670175"/>
          <p14:tracePt t="38827" x="2803525" y="2616200"/>
          <p14:tracePt t="38844" x="2786063" y="2581275"/>
          <p14:tracePt t="38863" x="2751138" y="2527300"/>
          <p14:tracePt t="38878" x="2741613" y="2490788"/>
          <p14:tracePt t="38894" x="2724150" y="2465388"/>
          <p14:tracePt t="38911" x="2724150" y="2428875"/>
          <p14:tracePt t="38927" x="2724150" y="2393950"/>
          <p14:tracePt t="38944" x="2724150" y="2357438"/>
          <p14:tracePt t="38960" x="2724150" y="2339975"/>
          <p14:tracePt t="38978" x="2724150" y="2295525"/>
          <p14:tracePt t="38995" x="2724150" y="2276475"/>
          <p14:tracePt t="39010" x="2732088" y="2251075"/>
          <p14:tracePt t="39027" x="2732088" y="2224088"/>
          <p14:tracePt t="39043" x="2741613" y="2205038"/>
          <p14:tracePt t="39060" x="2751138" y="2179638"/>
          <p14:tracePt t="39076" x="2751138" y="2152650"/>
          <p14:tracePt t="39095" x="2759075" y="2108200"/>
          <p14:tracePt t="39111" x="2759075" y="2081213"/>
          <p14:tracePt t="39127" x="2759075" y="2062163"/>
          <p14:tracePt t="39144" x="2759075" y="2044700"/>
          <p14:tracePt t="39160" x="2759075" y="2017713"/>
          <p14:tracePt t="39177" x="2759075" y="2000250"/>
          <p14:tracePt t="39193" x="2759075" y="1982788"/>
          <p14:tracePt t="39211" x="2732088" y="1946275"/>
          <p14:tracePt t="39227" x="2714625" y="1928813"/>
          <p14:tracePt t="39243" x="2697163" y="1911350"/>
          <p14:tracePt t="39260" x="2670175" y="1893888"/>
          <p14:tracePt t="39277" x="2660650" y="1866900"/>
          <p14:tracePt t="39293" x="2643188" y="1847850"/>
          <p14:tracePt t="39310" x="2616200" y="1822450"/>
          <p14:tracePt t="39327" x="2598738" y="1803400"/>
          <p14:tracePt t="39343" x="2589213" y="1795463"/>
          <p14:tracePt t="39361" x="2589213" y="1785938"/>
          <p14:tracePt t="39514" x="2589213" y="1776413"/>
          <p14:tracePt t="40138" x="2589213" y="1785938"/>
          <p14:tracePt t="40152" x="2589213" y="1795463"/>
          <p14:tracePt t="40159" x="2589213" y="1812925"/>
          <p14:tracePt t="40176" x="2589213" y="1830388"/>
          <p14:tracePt t="40193" x="2589213" y="1866900"/>
          <p14:tracePt t="40209" x="2589213" y="1893888"/>
          <p14:tracePt t="40226" x="2589213" y="1919288"/>
          <p14:tracePt t="40260" x="2589213" y="1955800"/>
          <p14:tracePt t="40507" x="2589213" y="1965325"/>
          <p14:tracePt t="40523" x="2589213" y="1973263"/>
          <p14:tracePt t="40538" x="2581275" y="1982788"/>
          <p14:tracePt t="40545" x="2581275" y="1990725"/>
          <p14:tracePt t="40561" x="2581275" y="2000250"/>
          <p14:tracePt t="40577" x="2581275" y="2017713"/>
          <p14:tracePt t="40592" x="2571750" y="2027238"/>
          <p14:tracePt t="40608" x="2562225" y="2044700"/>
          <p14:tracePt t="40625" x="2562225" y="2054225"/>
          <p14:tracePt t="40642" x="2562225" y="2071688"/>
          <p14:tracePt t="40645" x="2562225" y="2081213"/>
          <p14:tracePt t="40661" x="2554288" y="2089150"/>
          <p14:tracePt t="40676" x="2554288" y="2108200"/>
          <p14:tracePt t="40692" x="2554288" y="2116138"/>
          <p14:tracePt t="40709" x="2554288" y="2133600"/>
          <p14:tracePt t="40726" x="2554288" y="2143125"/>
          <p14:tracePt t="40742" x="2544763" y="2160588"/>
          <p14:tracePt t="40759" x="2544763" y="2187575"/>
          <p14:tracePt t="40776" x="2536825" y="2205038"/>
          <p14:tracePt t="40792" x="2536825" y="2241550"/>
          <p14:tracePt t="40808" x="2536825" y="2286000"/>
          <p14:tracePt t="40825" x="2536825" y="2312988"/>
          <p14:tracePt t="40842" x="2527300" y="2339975"/>
          <p14:tracePt t="40858" x="2527300" y="2347913"/>
          <p14:tracePt t="40875" x="2527300" y="2374900"/>
          <p14:tracePt t="40894" x="2517775" y="2411413"/>
          <p14:tracePt t="40909" x="2517775" y="2428875"/>
          <p14:tracePt t="40925" x="2517775" y="2446338"/>
          <p14:tracePt t="40942" x="2517775" y="2465388"/>
          <p14:tracePt t="40958" x="2517775" y="2490788"/>
          <p14:tracePt t="40975" x="2517775" y="2500313"/>
          <p14:tracePt t="40993" x="2517775" y="2527300"/>
          <p14:tracePt t="41010" x="2517775" y="2544763"/>
          <p14:tracePt t="41026" x="2517775" y="2554288"/>
          <p14:tracePt t="41440" x="2527300" y="2536825"/>
          <p14:tracePt t="41448" x="2536825" y="2509838"/>
          <p14:tracePt t="41458" x="2554288" y="2473325"/>
          <p14:tracePt t="41475" x="2571750" y="2419350"/>
          <p14:tracePt t="41491" x="2608263" y="2330450"/>
          <p14:tracePt t="41508" x="2625725" y="2232025"/>
          <p14:tracePt t="41525" x="2633663" y="2187575"/>
          <p14:tracePt t="41558" x="2652713" y="2125663"/>
          <p14:tracePt t="41591" x="2660650" y="2071688"/>
          <p14:tracePt t="41625" x="2670175" y="1990725"/>
          <p14:tracePt t="41641" x="2670175" y="1965325"/>
          <p14:tracePt t="41658" x="2670175" y="1946275"/>
          <p14:tracePt t="41675" x="2670175" y="1938338"/>
          <p14:tracePt t="41811" x="2670175" y="1955800"/>
          <p14:tracePt t="41817" x="2670175" y="1965325"/>
          <p14:tracePt t="41826" x="2670175" y="1982788"/>
          <p14:tracePt t="41841" x="2670175" y="2036763"/>
          <p14:tracePt t="41858" x="2679700" y="2089150"/>
          <p14:tracePt t="41875" x="2687638" y="2152650"/>
          <p14:tracePt t="41891" x="2687638" y="2232025"/>
          <p14:tracePt t="41909" x="2697163" y="2347913"/>
          <p14:tracePt t="41926" x="2697163" y="2411413"/>
          <p14:tracePt t="41941" x="2697163" y="2455863"/>
          <p14:tracePt t="41958" x="2697163" y="2490788"/>
          <p14:tracePt t="41974" x="2697163" y="2509838"/>
          <p14:tracePt t="42162" x="2697163" y="2517775"/>
          <p14:tracePt t="42170" x="2670175" y="2527300"/>
          <p14:tracePt t="42178" x="2608263" y="2544763"/>
          <p14:tracePt t="42191" x="2446338" y="2581275"/>
          <p14:tracePt t="42207" x="2259013" y="2660650"/>
          <p14:tracePt t="42224" x="2098675" y="2705100"/>
          <p14:tracePt t="42240" x="1990725" y="2741613"/>
          <p14:tracePt t="42258" x="1919288" y="2759075"/>
          <p14:tracePt t="42274" x="1893888" y="2768600"/>
          <p14:tracePt t="42291" x="1874838" y="2776538"/>
          <p14:tracePt t="42307" x="1839913" y="2803525"/>
          <p14:tracePt t="42324" x="1822450" y="2822575"/>
          <p14:tracePt t="42340" x="1795463" y="2840038"/>
          <p14:tracePt t="42357" x="1768475" y="2857500"/>
          <p14:tracePt t="42374" x="1731963" y="2884488"/>
          <p14:tracePt t="42390" x="1687513" y="2911475"/>
          <p14:tracePt t="42407" x="1625600" y="2938463"/>
          <p14:tracePt t="42424" x="1554163" y="2973388"/>
          <p14:tracePt t="42440" x="1527175" y="2982913"/>
          <p14:tracePt t="42457" x="1509713" y="2982913"/>
          <p14:tracePt t="42498" x="1500188" y="2982913"/>
          <p14:tracePt t="42512" x="1500188" y="2973388"/>
          <p14:tracePt t="42524" x="1490663" y="2965450"/>
          <p14:tracePt t="42541" x="1490663" y="2938463"/>
          <p14:tracePt t="42557" x="1482725" y="2911475"/>
          <p14:tracePt t="42574" x="1482725" y="2894013"/>
          <p14:tracePt t="42590" x="1482725" y="2867025"/>
          <p14:tracePt t="42607" x="1482725" y="2847975"/>
          <p14:tracePt t="42624" x="1482725" y="2822575"/>
          <p14:tracePt t="42641" x="1482725" y="2803525"/>
          <p14:tracePt t="42754" x="1482725" y="2795588"/>
          <p14:tracePt t="42866" x="1490663" y="2795588"/>
          <p14:tracePt t="42874" x="1500188" y="2803525"/>
          <p14:tracePt t="42880" x="1517650" y="2822575"/>
          <p14:tracePt t="42890" x="1527175" y="2830513"/>
          <p14:tracePt t="42907" x="1571625" y="2857500"/>
          <p14:tracePt t="42924" x="1616075" y="2884488"/>
          <p14:tracePt t="42941" x="1741488" y="2919413"/>
          <p14:tracePt t="42957" x="1822450" y="2938463"/>
          <p14:tracePt t="42973" x="1874838" y="2938463"/>
          <p14:tracePt t="42990" x="1911350" y="2938463"/>
          <p14:tracePt t="43007" x="1946275" y="2938463"/>
          <p14:tracePt t="43024" x="1965325" y="2938463"/>
          <p14:tracePt t="43040" x="1990725" y="2938463"/>
          <p14:tracePt t="43057" x="2036763" y="2928938"/>
          <p14:tracePt t="43073" x="2071688" y="2911475"/>
          <p14:tracePt t="43090" x="2098675" y="2894013"/>
          <p14:tracePt t="43107" x="2133600" y="2867025"/>
          <p14:tracePt t="43123" x="2170113" y="2840038"/>
          <p14:tracePt t="43140" x="2187575" y="2813050"/>
          <p14:tracePt t="43157" x="2214563" y="2786063"/>
          <p14:tracePt t="43173" x="2259013" y="2741613"/>
          <p14:tracePt t="43190" x="2268538" y="2724150"/>
          <p14:tracePt t="43206" x="2276475" y="2697163"/>
          <p14:tracePt t="43223" x="2276475" y="2679700"/>
          <p14:tracePt t="43240" x="2286000" y="2660650"/>
          <p14:tracePt t="43256" x="2286000" y="2652713"/>
          <p14:tracePt t="43419" x="2295525" y="2660650"/>
          <p14:tracePt t="43426" x="2303463" y="2670175"/>
          <p14:tracePt t="43440" x="2312988" y="2687638"/>
          <p14:tracePt t="43456" x="2347913" y="2724150"/>
          <p14:tracePt t="43473" x="2374900" y="2751138"/>
          <p14:tracePt t="43490" x="2401888" y="2768600"/>
          <p14:tracePt t="43506" x="2428875" y="2786063"/>
          <p14:tracePt t="43523" x="2455863" y="2813050"/>
          <p14:tracePt t="43540" x="2490788" y="2840038"/>
          <p14:tracePt t="43557" x="2562225" y="2874963"/>
          <p14:tracePt t="43574" x="2616200" y="2884488"/>
          <p14:tracePt t="43590" x="2687638" y="2894013"/>
          <p14:tracePt t="43606" x="2751138" y="2894013"/>
          <p14:tracePt t="43623" x="2830513" y="2884488"/>
          <p14:tracePt t="43640" x="2919413" y="2867025"/>
          <p14:tracePt t="43644" x="2946400" y="2867025"/>
          <p14:tracePt t="43657" x="3027363" y="2840038"/>
          <p14:tracePt t="43673" x="3071813" y="2830513"/>
          <p14:tracePt t="43690" x="3224213" y="2795588"/>
          <p14:tracePt t="43706" x="3330575" y="2768600"/>
          <p14:tracePt t="43724" x="3429000" y="2751138"/>
          <p14:tracePt t="43740" x="3517900" y="2741613"/>
          <p14:tracePt t="43757" x="3598863" y="2724150"/>
          <p14:tracePt t="43774" x="3714750" y="2687638"/>
          <p14:tracePt t="43791" x="3795713" y="2670175"/>
          <p14:tracePt t="43807" x="3848100" y="2660650"/>
          <p14:tracePt t="43823" x="3875088" y="2652713"/>
          <p14:tracePt t="43840" x="3902075" y="2652713"/>
          <p14:tracePt t="43856" x="3919538" y="2652713"/>
          <p14:tracePt t="43873" x="3956050" y="2652713"/>
          <p14:tracePt t="43891" x="3983038" y="2652713"/>
          <p14:tracePt t="43907" x="4000500" y="2652713"/>
          <p14:tracePt t="43974" x="4000500" y="2643188"/>
          <p14:tracePt t="43999" x="4010025" y="2643188"/>
          <p14:tracePt t="44737" x="4017963" y="2643188"/>
          <p14:tracePt t="44746" x="4027488" y="2643188"/>
          <p14:tracePt t="44756" x="4037013" y="2643188"/>
          <p14:tracePt t="44773" x="4062413" y="2660650"/>
          <p14:tracePt t="44806" x="4187825" y="2660650"/>
          <p14:tracePt t="44839" x="4348163" y="2687638"/>
          <p14:tracePt t="44872" x="4429125" y="2724150"/>
          <p14:tracePt t="44889" x="4465638" y="2741613"/>
          <p14:tracePt t="44906" x="4527550" y="2768600"/>
          <p14:tracePt t="44922" x="4581525" y="2776538"/>
          <p14:tracePt t="44938" x="4652963" y="2786063"/>
          <p14:tracePt t="44955" x="4741863" y="2786063"/>
          <p14:tracePt t="44972" x="4813300" y="2803525"/>
          <p14:tracePt t="44989" x="4884738" y="2830513"/>
          <p14:tracePt t="45005" x="5027613" y="2874963"/>
          <p14:tracePt t="45022" x="5133975" y="2919413"/>
          <p14:tracePt t="45039" x="5232400" y="2955925"/>
          <p14:tracePt t="45055" x="5340350" y="2990850"/>
          <p14:tracePt t="45072" x="5394325" y="3009900"/>
          <p14:tracePt t="45089" x="5429250" y="3036888"/>
          <p14:tracePt t="45105" x="5456238" y="3054350"/>
          <p14:tracePt t="45122" x="5491163" y="3081338"/>
          <p14:tracePt t="45138" x="5518150" y="3108325"/>
          <p14:tracePt t="45155" x="5545138" y="3133725"/>
          <p14:tracePt t="45172" x="5562600" y="3160713"/>
          <p14:tracePt t="45189" x="5589588" y="3187700"/>
          <p14:tracePt t="45205" x="5608638" y="3205163"/>
          <p14:tracePt t="45222" x="5626100" y="3232150"/>
          <p14:tracePt t="45238" x="5653088" y="3276600"/>
          <p14:tracePt t="45255" x="5680075" y="3303588"/>
          <p14:tracePt t="45271" x="5705475" y="3330575"/>
          <p14:tracePt t="45288" x="5732463" y="3348038"/>
          <p14:tracePt t="45305" x="5751513" y="3357563"/>
          <p14:tracePt t="45322" x="5759450" y="3375025"/>
          <p14:tracePt t="45338" x="5768975" y="3375025"/>
          <p14:tracePt t="45355" x="5776913" y="3384550"/>
          <p14:tracePt t="45371" x="5786438" y="3394075"/>
          <p14:tracePt t="45388" x="5803900" y="3402013"/>
          <p14:tracePt t="45405" x="5813425" y="3411538"/>
          <p14:tracePt t="45693" x="5795963" y="3411538"/>
          <p14:tracePt t="45699" x="5786438" y="3411538"/>
          <p14:tracePt t="45706" x="5776913" y="3411538"/>
          <p14:tracePt t="45722" x="5751513" y="3411538"/>
          <p14:tracePt t="45738" x="5653088" y="3419475"/>
          <p14:tracePt t="45771" x="5527675" y="3429000"/>
          <p14:tracePt t="45805" x="5357813" y="3446463"/>
          <p14:tracePt t="45838" x="5099050" y="3517900"/>
          <p14:tracePt t="45854" x="5010150" y="3544888"/>
          <p14:tracePt t="45871" x="4938713" y="3562350"/>
          <p14:tracePt t="45888" x="4875213" y="3581400"/>
          <p14:tracePt t="45904" x="4830763" y="3608388"/>
          <p14:tracePt t="45921" x="4795838" y="3625850"/>
          <p14:tracePt t="45938" x="4759325" y="3633788"/>
          <p14:tracePt t="45954" x="4732338" y="3643313"/>
          <p14:tracePt t="45971" x="4705350" y="3652838"/>
          <p14:tracePt t="45988" x="4633913" y="3670300"/>
          <p14:tracePt t="46004" x="4545013" y="3697288"/>
          <p14:tracePt t="46021" x="4446588" y="3697288"/>
          <p14:tracePt t="46038" x="4322763" y="3714750"/>
          <p14:tracePt t="46054" x="4295775" y="3714750"/>
          <p14:tracePt t="46071" x="4276725" y="3714750"/>
          <p14:tracePt t="46087" x="4268788" y="3714750"/>
          <p14:tracePt t="46217" x="4276725" y="3714750"/>
          <p14:tracePt t="46221" x="4286250" y="3705225"/>
          <p14:tracePt t="46237" x="4330700" y="3679825"/>
          <p14:tracePt t="46254" x="4429125" y="3643313"/>
          <p14:tracePt t="46271" x="4518025" y="3616325"/>
          <p14:tracePt t="46288" x="4616450" y="3581400"/>
          <p14:tracePt t="46304" x="4714875" y="3544888"/>
          <p14:tracePt t="46321" x="4759325" y="3517900"/>
          <p14:tracePt t="46337" x="4822825" y="3482975"/>
          <p14:tracePt t="46354" x="4857750" y="3465513"/>
          <p14:tracePt t="46371" x="4919663" y="3446463"/>
          <p14:tracePt t="46388" x="4991100" y="3429000"/>
          <p14:tracePt t="46404" x="5089525" y="3394075"/>
          <p14:tracePt t="46421" x="5153025" y="3375025"/>
          <p14:tracePt t="46438" x="5197475" y="3348038"/>
          <p14:tracePt t="46454" x="5224463" y="3340100"/>
          <p14:tracePt t="46471" x="5251450" y="3330575"/>
          <p14:tracePt t="46487" x="5268913" y="3313113"/>
          <p14:tracePt t="46504" x="5313363" y="3295650"/>
          <p14:tracePt t="46521" x="5357813" y="3286125"/>
          <p14:tracePt t="46538" x="5438775" y="3259138"/>
          <p14:tracePt t="46554" x="5483225" y="3259138"/>
          <p14:tracePt t="46570" x="5518150" y="3251200"/>
          <p14:tracePt t="46587" x="5537200" y="3241675"/>
          <p14:tracePt t="46604" x="5554663" y="3241675"/>
          <p14:tracePt t="46693" x="5554663" y="3232150"/>
          <p14:tracePt t="46701" x="5545138" y="3224213"/>
          <p14:tracePt t="46709" x="5527675" y="3224213"/>
          <p14:tracePt t="46720" x="5500688" y="3205163"/>
          <p14:tracePt t="46737" x="5411788" y="3205163"/>
          <p14:tracePt t="46754" x="5232400" y="3214688"/>
          <p14:tracePt t="46771" x="5099050" y="3241675"/>
          <p14:tracePt t="46787" x="4973638" y="3276600"/>
          <p14:tracePt t="46804" x="4884738" y="3295650"/>
          <p14:tracePt t="46821" x="4840288" y="3303588"/>
          <p14:tracePt t="46837" x="4822825" y="3322638"/>
          <p14:tracePt t="46854" x="4786313" y="3330575"/>
          <p14:tracePt t="46871" x="4759325" y="3340100"/>
          <p14:tracePt t="46887" x="4741863" y="3348038"/>
          <p14:tracePt t="46904" x="4724400" y="3357563"/>
          <p14:tracePt t="46921" x="4705350" y="3357563"/>
          <p14:tracePt t="46937" x="4679950" y="3367088"/>
          <p14:tracePt t="46953" x="4643438" y="3384550"/>
          <p14:tracePt t="46971" x="4598988" y="3411538"/>
          <p14:tracePt t="46987" x="4572000" y="3419475"/>
          <p14:tracePt t="47003" x="4562475" y="3419475"/>
          <p14:tracePt t="47088" x="4598988" y="3419475"/>
          <p14:tracePt t="47095" x="4643438" y="3411538"/>
          <p14:tracePt t="47103" x="4705350" y="3394075"/>
          <p14:tracePt t="47120" x="4857750" y="3357563"/>
          <p14:tracePt t="47137" x="5027613" y="3322638"/>
          <p14:tracePt t="47153" x="5180013" y="3268663"/>
          <p14:tracePt t="47158" x="5251450" y="3251200"/>
          <p14:tracePt t="47170" x="5313363" y="3232150"/>
          <p14:tracePt t="47187" x="5429250" y="3205163"/>
          <p14:tracePt t="47203" x="5473700" y="3197225"/>
          <p14:tracePt t="47221" x="5518150" y="3187700"/>
          <p14:tracePt t="47237" x="5537200" y="3187700"/>
          <p14:tracePt t="47253" x="5562600" y="3179763"/>
          <p14:tracePt t="47270" x="5589588" y="3170238"/>
          <p14:tracePt t="47287" x="5599113" y="3160713"/>
          <p14:tracePt t="47303" x="5608638" y="3160713"/>
          <p14:tracePt t="47361" x="5608638" y="3152775"/>
          <p14:tracePt t="47379" x="5599113" y="3152775"/>
          <p14:tracePt t="47388" x="5581650" y="3152775"/>
          <p14:tracePt t="47393" x="5562600" y="3152775"/>
          <p14:tracePt t="47403" x="5518150" y="3152775"/>
          <p14:tracePt t="47420" x="5402263" y="3160713"/>
          <p14:tracePt t="47437" x="5268913" y="3179763"/>
          <p14:tracePt t="47453" x="5153025" y="3197225"/>
          <p14:tracePt t="47471" x="4983163" y="3224213"/>
          <p14:tracePt t="47486" x="4938713" y="3224213"/>
          <p14:tracePt t="47503" x="4919663" y="3224213"/>
          <p14:tracePt t="47520" x="4894263" y="3224213"/>
          <p14:tracePt t="47537" x="4875213" y="3224213"/>
          <p14:tracePt t="47553" x="4848225" y="3224213"/>
          <p14:tracePt t="47570" x="4830763" y="3224213"/>
          <p14:tracePt t="47587" x="4813300" y="3224213"/>
          <p14:tracePt t="47603" x="4803775" y="3224213"/>
          <p14:tracePt t="47620" x="4786313" y="3224213"/>
          <p14:tracePt t="47637" x="4759325" y="3224213"/>
          <p14:tracePt t="47653" x="4732338" y="3241675"/>
          <p14:tracePt t="47656" x="4714875" y="3241675"/>
          <p14:tracePt t="47671" x="4697413" y="3241675"/>
          <p14:tracePt t="47687" x="4679950" y="3251200"/>
          <p14:tracePt t="47772" x="4687888" y="3251200"/>
          <p14:tracePt t="47781" x="4705350" y="3251200"/>
          <p14:tracePt t="47788" x="4741863" y="3251200"/>
          <p14:tracePt t="47803" x="4830763" y="3251200"/>
          <p14:tracePt t="47820" x="4929188" y="3224213"/>
          <p14:tracePt t="47836" x="5027613" y="3224213"/>
          <p14:tracePt t="47853" x="5126038" y="3214688"/>
          <p14:tracePt t="47870" x="5205413" y="3214688"/>
          <p14:tracePt t="47887" x="5286375" y="3205163"/>
          <p14:tracePt t="47903" x="5322888" y="3205163"/>
          <p14:tracePt t="47919" x="5348288" y="3205163"/>
          <p14:tracePt t="47936" x="5367338" y="3205163"/>
          <p14:tracePt t="47953" x="5384800" y="3205163"/>
          <p14:tracePt t="47970" x="5394325" y="3205163"/>
          <p14:tracePt t="47987" x="5402263" y="3205163"/>
          <p14:tracePt t="48082" x="5394325" y="3205163"/>
          <p14:tracePt t="48090" x="5367338" y="3197225"/>
          <p14:tracePt t="48103" x="5330825" y="3197225"/>
          <p14:tracePt t="48119" x="5187950" y="3197225"/>
          <p14:tracePt t="48136" x="5089525" y="3197225"/>
          <p14:tracePt t="48153" x="5000625" y="3214688"/>
          <p14:tracePt t="48169" x="4973638" y="3214688"/>
          <p14:tracePt t="48186" x="4946650" y="3214688"/>
          <p14:tracePt t="48203" x="4929188" y="3214688"/>
          <p14:tracePt t="48219" x="4894263" y="3214688"/>
          <p14:tracePt t="48236" x="4848225" y="3205163"/>
          <p14:tracePt t="48252" x="4813300" y="3205163"/>
          <p14:tracePt t="48269" x="4776788" y="3205163"/>
          <p14:tracePt t="48286" x="4741863" y="3214688"/>
          <p14:tracePt t="48303" x="4724400" y="3224213"/>
          <p14:tracePt t="48319" x="4697413" y="3224213"/>
          <p14:tracePt t="48336" x="4660900" y="3232150"/>
          <p14:tracePt t="48352" x="4625975" y="3241675"/>
          <p14:tracePt t="48369" x="4598988" y="3259138"/>
          <p14:tracePt t="48386" x="4581525" y="3259138"/>
          <p14:tracePt t="48403" x="4581525" y="3268663"/>
          <p14:tracePt t="48505" x="4589463" y="3268663"/>
          <p14:tracePt t="48513" x="4616450" y="3268663"/>
          <p14:tracePt t="48522" x="4643438" y="3268663"/>
          <p14:tracePt t="48535" x="4724400" y="3276600"/>
          <p14:tracePt t="48552" x="4830763" y="3276600"/>
          <p14:tracePt t="48569" x="4956175" y="3268663"/>
          <p14:tracePt t="48586" x="5062538" y="3232150"/>
          <p14:tracePt t="48603" x="5133975" y="3214688"/>
          <p14:tracePt t="48619" x="5153025" y="3214688"/>
          <p14:tracePt t="48794" x="5143500" y="3214688"/>
          <p14:tracePt t="48811" x="5133975" y="3214688"/>
          <p14:tracePt t="48817" x="5126038" y="3214688"/>
          <p14:tracePt t="48824" x="5116513" y="3214688"/>
          <p14:tracePt t="48836" x="5108575" y="3214688"/>
          <p14:tracePt t="49176" x="5108575" y="3205163"/>
          <p14:tracePt t="49196" x="5089525" y="3197225"/>
          <p14:tracePt t="49202" x="5081588" y="3187700"/>
          <p14:tracePt t="49210" x="5072063" y="3187700"/>
          <p14:tracePt t="49219" x="5045075" y="3187700"/>
          <p14:tracePt t="49235" x="5000625" y="3179763"/>
          <p14:tracePt t="49252" x="4956175" y="3179763"/>
          <p14:tracePt t="49269" x="4919663" y="3179763"/>
          <p14:tracePt t="49302" x="4875213" y="3179763"/>
          <p14:tracePt t="49335" x="4813300" y="3179763"/>
          <p14:tracePt t="49368" x="4759325" y="3160713"/>
          <p14:tracePt t="49385" x="4724400" y="3152775"/>
          <p14:tracePt t="49402" x="4697413" y="3152775"/>
          <p14:tracePt t="49419" x="4660900" y="3152775"/>
          <p14:tracePt t="49435" x="4643438" y="3152775"/>
          <p14:tracePt t="49451" x="4608513" y="3152775"/>
          <p14:tracePt t="49468" x="4589463" y="3152775"/>
          <p14:tracePt t="49485" x="4581525" y="3152775"/>
          <p14:tracePt t="49547" x="4572000" y="3152775"/>
          <p14:tracePt t="49561" x="4572000" y="3143250"/>
          <p14:tracePt t="49568" x="4562475" y="3143250"/>
          <p14:tracePt t="49585" x="4554538" y="3125788"/>
          <p14:tracePt t="49601" x="4545013" y="3125788"/>
          <p14:tracePt t="49619" x="4537075" y="3116263"/>
          <p14:tracePt t="49635" x="4527550" y="3098800"/>
          <p14:tracePt t="49651" x="4518025" y="3089275"/>
          <p14:tracePt t="49668" x="4510088" y="3081338"/>
          <p14:tracePt t="49685" x="4500563" y="3071813"/>
          <p14:tracePt t="49701" x="4491038" y="3062288"/>
          <p14:tracePt t="49760" x="4491038" y="3054350"/>
          <p14:tracePt t="49784" x="4491038" y="3044825"/>
          <p14:tracePt t="49806" x="4491038" y="3036888"/>
          <p14:tracePt t="49819" x="4491038" y="3027363"/>
          <p14:tracePt t="49836" x="4491038" y="3017838"/>
          <p14:tracePt t="49845" x="4491038" y="3000375"/>
          <p14:tracePt t="49862" x="4491038" y="2990850"/>
          <p14:tracePt t="49868" x="4491038" y="2973388"/>
          <p14:tracePt t="49884" x="4491038" y="2955925"/>
          <p14:tracePt t="49901" x="4491038" y="2928938"/>
          <p14:tracePt t="49918" x="4491038" y="2911475"/>
          <p14:tracePt t="49934" x="4491038" y="2884488"/>
          <p14:tracePt t="49952" x="4473575" y="2847975"/>
          <p14:tracePt t="49969" x="4473575" y="2822575"/>
          <p14:tracePt t="49984" x="4456113" y="2813050"/>
          <p14:tracePt t="50001" x="4446588" y="2795588"/>
          <p14:tracePt t="50019" x="4446588" y="2776538"/>
          <p14:tracePt t="50034" x="4438650" y="2768600"/>
          <p14:tracePt t="50051" x="4438650" y="2759075"/>
          <p14:tracePt t="50068" x="4429125" y="2741613"/>
          <p14:tracePt t="50084" x="4419600" y="2732088"/>
          <p14:tracePt t="50101" x="4419600" y="2724150"/>
          <p14:tracePt t="50118" x="4419600" y="2714625"/>
          <p14:tracePt t="50399" x="4419600" y="2724150"/>
          <p14:tracePt t="50413" x="4419600" y="2741613"/>
          <p14:tracePt t="50420" x="4419600" y="2751138"/>
          <p14:tracePt t="50434" x="4419600" y="2768600"/>
          <p14:tracePt t="50451" x="4411663" y="2822575"/>
          <p14:tracePt t="50468" x="4402138" y="2874963"/>
          <p14:tracePt t="50484" x="4394200" y="2938463"/>
          <p14:tracePt t="50501" x="4375150" y="2982913"/>
          <p14:tracePt t="50517" x="4357688" y="3017838"/>
          <p14:tracePt t="50534" x="4348163" y="3062288"/>
          <p14:tracePt t="50552" x="4330700" y="3108325"/>
          <p14:tracePt t="50568" x="4322763" y="3125788"/>
          <p14:tracePt t="50584" x="4313238" y="3133725"/>
          <p14:tracePt t="50861" x="4313238" y="3143250"/>
          <p14:tracePt t="50866" x="4313238" y="3152775"/>
          <p14:tracePt t="50873" x="4313238" y="3170238"/>
          <p14:tracePt t="50884" x="4313238" y="3187700"/>
          <p14:tracePt t="50901" x="4313238" y="3224213"/>
          <p14:tracePt t="50917" x="4303713" y="3251200"/>
          <p14:tracePt t="50934" x="4295775" y="3286125"/>
          <p14:tracePt t="50967" x="4276725" y="3340100"/>
          <p14:tracePt t="51001" x="4259263" y="3419475"/>
          <p14:tracePt t="51034" x="4241800" y="3473450"/>
          <p14:tracePt t="51050" x="4241800" y="3482975"/>
          <p14:tracePt t="51067" x="4232275" y="3500438"/>
          <p14:tracePt t="51084" x="4232275" y="3509963"/>
          <p14:tracePt t="51100" x="4224338" y="3527425"/>
          <p14:tracePt t="51117" x="4224338" y="3544888"/>
          <p14:tracePt t="51133" x="4205288" y="3571875"/>
          <p14:tracePt t="51150" x="4187825" y="3589338"/>
          <p14:tracePt t="51167" x="4170363" y="3616325"/>
          <p14:tracePt t="51183" x="4160838" y="3643313"/>
          <p14:tracePt t="51189" x="4152900" y="3643313"/>
          <p14:tracePt t="51200" x="4152900" y="3660775"/>
          <p14:tracePt t="51217" x="4152900" y="3670300"/>
          <p14:tracePt t="51233" x="4152900" y="3687763"/>
          <p14:tracePt t="51250" x="4152900" y="3705225"/>
          <p14:tracePt t="51267" x="4160838" y="3732213"/>
          <p14:tracePt t="51283" x="4179888" y="3759200"/>
          <p14:tracePt t="51300" x="4205288" y="3786188"/>
          <p14:tracePt t="51317" x="4224338" y="3803650"/>
          <p14:tracePt t="51333" x="4268788" y="3848100"/>
          <p14:tracePt t="51350" x="4295775" y="3875088"/>
          <p14:tracePt t="51367" x="4313238" y="3902075"/>
          <p14:tracePt t="51383" x="4340225" y="3919538"/>
          <p14:tracePt t="51400" x="4348163" y="3929063"/>
          <p14:tracePt t="51417" x="4357688" y="3929063"/>
          <p14:tracePt t="51507" x="4357688" y="3919538"/>
          <p14:tracePt t="51538" x="4357688" y="3911600"/>
          <p14:tracePt t="51553" x="4357688" y="3902075"/>
          <p14:tracePt t="51577" x="4348163" y="3902075"/>
          <p14:tracePt t="51584" x="4348163" y="3894138"/>
          <p14:tracePt t="51609" x="4348163" y="3884613"/>
          <p14:tracePt t="51635" x="4348163" y="3875088"/>
          <p14:tracePt t="52551" x="4348163" y="3857625"/>
          <p14:tracePt t="52562" x="4340225" y="3822700"/>
          <p14:tracePt t="52567" x="4330700" y="3768725"/>
          <p14:tracePt t="52582" x="4330700" y="3724275"/>
          <p14:tracePt t="52599" x="4322763" y="3554413"/>
          <p14:tracePt t="52616" x="4313238" y="3419475"/>
          <p14:tracePt t="52650" x="4313238" y="3187700"/>
          <p14:tracePt t="52683" x="4330700" y="3062288"/>
          <p14:tracePt t="52716" x="4357688" y="3000375"/>
          <p14:tracePt t="52732" x="4357688" y="2982913"/>
          <p14:tracePt t="52800" x="4367213" y="2982913"/>
          <p14:tracePt t="52925" x="4367213" y="3000375"/>
          <p14:tracePt t="52931" x="4367213" y="3036888"/>
          <p14:tracePt t="52937" x="4367213" y="3089275"/>
          <p14:tracePt t="52949" x="4367213" y="3133725"/>
          <p14:tracePt t="52965" x="4348163" y="3232150"/>
          <p14:tracePt t="52982" x="4330700" y="3322638"/>
          <p14:tracePt t="52999" x="4313238" y="3402013"/>
          <p14:tracePt t="53015" x="4313238" y="3419475"/>
          <p14:tracePt t="53032" x="4313238" y="3438525"/>
          <p14:tracePt t="53048" x="4313238" y="3455988"/>
          <p14:tracePt t="53065" x="4313238" y="3465513"/>
          <p14:tracePt t="53082" x="4313238" y="3473450"/>
          <p14:tracePt t="53099" x="4313238" y="3490913"/>
          <p14:tracePt t="53115" x="4313238" y="3517900"/>
          <p14:tracePt t="53132" x="4322763" y="3544888"/>
          <p14:tracePt t="53148" x="4330700" y="3571875"/>
          <p14:tracePt t="53165" x="4357688" y="3598863"/>
          <p14:tracePt t="53182" x="4384675" y="3643313"/>
          <p14:tracePt t="53187" x="4402138" y="3679825"/>
          <p14:tracePt t="53199" x="4411663" y="3705225"/>
          <p14:tracePt t="53215" x="4446588" y="3786188"/>
          <p14:tracePt t="53232" x="4491038" y="3867150"/>
          <p14:tracePt t="53248" x="4510088" y="3894138"/>
          <p14:tracePt t="53265" x="4518025" y="3902075"/>
          <p14:tracePt t="53564" x="4510088" y="3902075"/>
          <p14:tracePt t="53582" x="4510088" y="3894138"/>
          <p14:tracePt t="53592" x="4510088" y="3884613"/>
          <p14:tracePt t="53616" x="4510088" y="3875088"/>
          <p14:tracePt t="53639" x="4510088" y="3867150"/>
          <p14:tracePt t="53655" x="4510088" y="3857625"/>
          <p14:tracePt t="53671" x="4510088" y="3848100"/>
          <p14:tracePt t="53677" x="4518025" y="3840163"/>
          <p14:tracePt t="53699" x="4527550" y="3840163"/>
          <p14:tracePt t="53731" x="4554538" y="3803650"/>
          <p14:tracePt t="53748" x="4572000" y="3795713"/>
          <p14:tracePt t="53765" x="4598988" y="3776663"/>
          <p14:tracePt t="53782" x="4633913" y="3759200"/>
          <p14:tracePt t="53799" x="4705350" y="3724275"/>
          <p14:tracePt t="53816" x="4776788" y="3697288"/>
          <p14:tracePt t="53832" x="4857750" y="3679825"/>
          <p14:tracePt t="53848" x="4929188" y="3643313"/>
          <p14:tracePt t="53865" x="4983163" y="3616325"/>
          <p14:tracePt t="53881" x="5062538" y="3581400"/>
          <p14:tracePt t="53898" x="5133975" y="3554413"/>
          <p14:tracePt t="53915" x="5214938" y="3509963"/>
          <p14:tracePt t="53931" x="5268913" y="3482975"/>
          <p14:tracePt t="53948" x="5322888" y="3455988"/>
          <p14:tracePt t="53965" x="5357813" y="3429000"/>
          <p14:tracePt t="53981" x="5402263" y="3402013"/>
          <p14:tracePt t="53998" x="5429250" y="3384550"/>
          <p14:tracePt t="54015" x="5446713" y="3367088"/>
          <p14:tracePt t="54061" x="5446713" y="3357563"/>
          <p14:tracePt t="54082" x="5446713" y="3348038"/>
          <p14:tracePt t="54102" x="5446713" y="3340100"/>
          <p14:tracePt t="54109" x="5438775" y="3340100"/>
          <p14:tracePt t="54118" x="5429250" y="3322638"/>
          <p14:tracePt t="54131" x="5419725" y="3313113"/>
          <p14:tracePt t="54149" x="5375275" y="3276600"/>
          <p14:tracePt t="54164" x="5340350" y="3251200"/>
          <p14:tracePt t="54181" x="5303838" y="3224213"/>
          <p14:tracePt t="54197" x="5276850" y="3197225"/>
          <p14:tracePt t="54215" x="5251450" y="3170238"/>
          <p14:tracePt t="54231" x="5224463" y="3143250"/>
          <p14:tracePt t="54248" x="5187950" y="3098800"/>
          <p14:tracePt t="54264" x="5160963" y="3062288"/>
          <p14:tracePt t="54281" x="5133975" y="3036888"/>
          <p14:tracePt t="54297" x="5108575" y="3009900"/>
          <p14:tracePt t="54315" x="5081588" y="2982913"/>
          <p14:tracePt t="54331" x="5045075" y="2973388"/>
          <p14:tracePt t="54348" x="4991100" y="2946400"/>
          <p14:tracePt t="54365" x="4884738" y="2946400"/>
          <p14:tracePt t="54381" x="4776788" y="2946400"/>
          <p14:tracePt t="54397" x="4697413" y="2982913"/>
          <p14:tracePt t="54414" x="4670425" y="3000375"/>
          <p14:tracePt t="54431" x="4643438" y="3017838"/>
          <p14:tracePt t="54449" x="4625975" y="3054350"/>
          <p14:tracePt t="54465" x="4625975" y="3108325"/>
          <p14:tracePt t="54481" x="4633913" y="3143250"/>
          <p14:tracePt t="54497" x="4679950" y="3187700"/>
          <p14:tracePt t="54514" x="4768850" y="3224213"/>
          <p14:tracePt t="54531" x="4902200" y="3232150"/>
          <p14:tracePt t="54549" x="5126038" y="3187700"/>
          <p14:tracePt t="54565" x="5251450" y="3143250"/>
          <p14:tracePt t="54582" x="5322888" y="3116263"/>
          <p14:tracePt t="54597" x="5340350" y="3089275"/>
          <p14:tracePt t="54614" x="5348288" y="3071813"/>
          <p14:tracePt t="54631" x="5348288" y="3044825"/>
          <p14:tracePt t="54647" x="5330825" y="3017838"/>
          <p14:tracePt t="54665" x="5295900" y="3009900"/>
          <p14:tracePt t="54682" x="5268913" y="3009900"/>
          <p14:tracePt t="54697" x="5232400" y="3027363"/>
          <p14:tracePt t="54714" x="5205413" y="3054350"/>
          <p14:tracePt t="54731" x="5197475" y="3071813"/>
          <p14:tracePt t="54747" x="5187950" y="3098800"/>
          <p14:tracePt t="54765" x="5205413" y="3143250"/>
          <p14:tracePt t="54781" x="5259388" y="3179763"/>
          <p14:tracePt t="54797" x="5357813" y="3205163"/>
          <p14:tracePt t="54814" x="5465763" y="3214688"/>
          <p14:tracePt t="54831" x="5554663" y="3179763"/>
          <p14:tracePt t="54848" x="5581650" y="3160713"/>
          <p14:tracePt t="54864" x="5581650" y="3143250"/>
          <p14:tracePt t="54881" x="5581650" y="3116263"/>
          <p14:tracePt t="54897" x="5572125" y="3108325"/>
          <p14:tracePt t="54914" x="5562600" y="3108325"/>
          <p14:tracePt t="54930" x="5518150" y="3133725"/>
          <p14:tracePt t="54947" x="5411788" y="3187700"/>
          <p14:tracePt t="54964" x="5348288" y="3232150"/>
          <p14:tracePt t="54981" x="5330825" y="3259138"/>
          <p14:tracePt t="54997" x="5322888" y="3276600"/>
          <p14:tracePt t="55031" x="5348288" y="3276600"/>
          <p14:tracePt t="55047" x="5384800" y="3251200"/>
          <p14:tracePt t="55064" x="5419725" y="3224213"/>
          <p14:tracePt t="55081" x="5429250" y="3214688"/>
          <p14:tracePt t="55325" x="5419725" y="3224213"/>
          <p14:tracePt t="55343" x="5411788" y="3232150"/>
          <p14:tracePt t="55350" x="5411788" y="3241675"/>
          <p14:tracePt t="55363" x="5402263" y="3241675"/>
          <p14:tracePt t="55380" x="5402263" y="3251200"/>
          <p14:tracePt t="55397" x="5411788" y="3259138"/>
          <p14:tracePt t="55414" x="5411788" y="3268663"/>
          <p14:tracePt t="55470" x="5419725" y="3268663"/>
          <p14:tracePt t="55478" x="5438775" y="3276600"/>
          <p14:tracePt t="55486" x="5446713" y="3286125"/>
          <p14:tracePt t="55497" x="5465763" y="3295650"/>
          <p14:tracePt t="55514" x="5545138" y="3313113"/>
          <p14:tracePt t="55530" x="5643563" y="3313113"/>
          <p14:tracePt t="55547" x="5875338" y="3224213"/>
          <p14:tracePt t="55564" x="6081713" y="3133725"/>
          <p14:tracePt t="55581" x="6259513" y="3044825"/>
          <p14:tracePt t="55597" x="6411913" y="2955925"/>
          <p14:tracePt t="55614" x="6562725" y="2894013"/>
          <p14:tracePt t="55630" x="6715125" y="2822575"/>
          <p14:tracePt t="55648" x="6929438" y="2724150"/>
          <p14:tracePt t="55665" x="7054850" y="2652713"/>
          <p14:tracePt t="55680" x="7161213" y="2589213"/>
          <p14:tracePt t="55696" x="7205663" y="2544763"/>
          <p14:tracePt t="55713" x="7232650" y="2500313"/>
          <p14:tracePt t="55730" x="7259638" y="2465388"/>
          <p14:tracePt t="55748" x="7296150" y="2401888"/>
          <p14:tracePt t="55764" x="7331075" y="2312988"/>
          <p14:tracePt t="55780" x="7367588" y="2214563"/>
          <p14:tracePt t="55797" x="7394575" y="2108200"/>
          <p14:tracePt t="55813" x="7439025" y="2009775"/>
          <p14:tracePt t="55830" x="7483475" y="1901825"/>
          <p14:tracePt t="55848" x="7527925" y="1822450"/>
          <p14:tracePt t="55865" x="7572375" y="1687513"/>
          <p14:tracePt t="55880" x="7599363" y="1633538"/>
          <p14:tracePt t="55896" x="7643813" y="1589088"/>
          <p14:tracePt t="55913" x="7680325" y="1554163"/>
          <p14:tracePt t="55930" x="7724775" y="1500188"/>
          <p14:tracePt t="55946" x="7786688" y="1455738"/>
          <p14:tracePt t="55963" x="7840663" y="1384300"/>
          <p14:tracePt t="55979" x="7929563" y="1276350"/>
          <p14:tracePt t="55996" x="7956550" y="1231900"/>
          <p14:tracePt t="56013" x="8018463" y="1160463"/>
          <p14:tracePt t="56029" x="8089900" y="1089025"/>
          <p14:tracePt t="56046" x="8170863" y="1009650"/>
          <p14:tracePt t="56063" x="8232775" y="928688"/>
          <p14:tracePt t="56079" x="8269288" y="884238"/>
          <p14:tracePt t="56096" x="8286750" y="857250"/>
          <p14:tracePt t="56152" x="8296275" y="857250"/>
          <p14:tracePt t="56163" x="8304213" y="847725"/>
          <p14:tracePt t="56171" x="8313738" y="839788"/>
          <p14:tracePt t="56179" x="8331200" y="830263"/>
          <p14:tracePt t="56196" x="8367713" y="822325"/>
          <p14:tracePt t="56213" x="8385175" y="812800"/>
          <p14:tracePt t="56230" x="8420100" y="803275"/>
          <p14:tracePt t="56246" x="8466138" y="795338"/>
          <p14:tracePt t="56263" x="8528050" y="795338"/>
          <p14:tracePt t="56279" x="8562975" y="795338"/>
          <p14:tracePt t="56296" x="8582025" y="803275"/>
          <p14:tracePt t="56312" x="8609013" y="812800"/>
          <p14:tracePt t="56329" x="8634413" y="830263"/>
          <p14:tracePt t="56346" x="8661400" y="847725"/>
          <p14:tracePt t="56362" x="8705850" y="866775"/>
          <p14:tracePt t="56379" x="8759825" y="874713"/>
          <p14:tracePt t="56396" x="8777288" y="874713"/>
          <p14:tracePt t="56412" x="8796338" y="874713"/>
          <p14:tracePt t="56430" x="8813800" y="874713"/>
          <p14:tracePt t="56446" x="8813800" y="884238"/>
          <p14:tracePt t="56464" x="8840788" y="884238"/>
          <p14:tracePt t="56480" x="8848725" y="893763"/>
          <p14:tracePt t="56496" x="8875713" y="911225"/>
          <p14:tracePt t="56513" x="8894763" y="919163"/>
          <p14:tracePt t="56529" x="8920163" y="946150"/>
          <p14:tracePt t="56546" x="8947150" y="946150"/>
          <p14:tracePt t="56563" x="8966200" y="955675"/>
          <p14:tracePt t="56580" x="9001125" y="955675"/>
          <p14:tracePt t="56596" x="9037638" y="955675"/>
          <p14:tracePt t="56612" x="9072563" y="955675"/>
          <p14:tracePt t="56629" x="9144000" y="965200"/>
          <p14:tracePt t="56646" x="9232900" y="982663"/>
          <p14:tracePt t="56663" x="9331325" y="990600"/>
          <p14:tracePt t="56680" x="9420225" y="990600"/>
          <p14:tracePt t="56696" x="9456738" y="990600"/>
          <p14:tracePt t="56712" x="9510713" y="1000125"/>
          <p14:tracePt t="56729" x="9555163" y="1009650"/>
          <p14:tracePt t="56746" x="9609138" y="1009650"/>
          <p14:tracePt t="56762" x="9634538" y="1009650"/>
          <p14:tracePt t="56780" x="9671050" y="1009650"/>
          <p14:tracePt t="56796" x="9698038" y="1009650"/>
          <p14:tracePt t="56812" x="9715500" y="1000125"/>
          <p14:tracePt t="56829" x="9742488" y="1000125"/>
          <p14:tracePt t="56846" x="9769475" y="1000125"/>
          <p14:tracePt t="56862" x="9786938" y="1000125"/>
          <p14:tracePt t="56879" x="9813925" y="1000125"/>
          <p14:tracePt t="56897" x="9848850" y="1000125"/>
          <p14:tracePt t="56912" x="9875838" y="1000125"/>
          <p14:tracePt t="56929" x="9912350" y="990600"/>
          <p14:tracePt t="56945" x="9974263" y="982663"/>
          <p14:tracePt t="56962" x="10055225" y="973138"/>
          <p14:tracePt t="56979" x="10153650" y="973138"/>
          <p14:tracePt t="56996" x="10287000" y="955675"/>
          <p14:tracePt t="57012" x="10491788" y="911225"/>
          <p14:tracePt t="57029" x="10590213" y="901700"/>
          <p14:tracePt t="57046" x="10688638" y="884238"/>
          <p14:tracePt t="57062" x="10752138" y="884238"/>
          <p14:tracePt t="57079" x="10804525" y="874713"/>
          <p14:tracePt t="57096" x="10858500" y="857250"/>
          <p14:tracePt t="57112" x="10939463" y="847725"/>
          <p14:tracePt t="57128" x="10974388" y="866775"/>
          <p14:tracePt t="57145" x="11001375" y="893763"/>
          <p14:tracePt t="57162" x="11028363" y="911225"/>
          <p14:tracePt t="57178" x="11045825" y="928688"/>
          <p14:tracePt t="57195" x="11063288" y="946150"/>
          <p14:tracePt t="57212" x="11072813" y="955675"/>
          <p14:tracePt t="57228" x="11082338" y="965200"/>
          <p14:tracePt t="57262" x="11099800" y="982663"/>
          <p14:tracePt t="57280" x="11126788" y="1000125"/>
          <p14:tracePt t="57295" x="11161713" y="1017588"/>
          <p14:tracePt t="57312" x="11188700" y="1017588"/>
          <p14:tracePt t="57328" x="11206163" y="1027113"/>
          <p14:tracePt t="57345" x="11225213" y="1027113"/>
          <p14:tracePt t="57491" x="11233150" y="1027113"/>
          <p14:tracePt t="57509" x="11242675" y="1027113"/>
          <p14:tracePt t="57583" x="11252200" y="1027113"/>
          <p14:tracePt t="57589" x="11260138" y="1027113"/>
          <p14:tracePt t="57596" x="11260138" y="1036638"/>
          <p14:tracePt t="57612" x="11269663" y="1036638"/>
          <p14:tracePt t="57628" x="11277600" y="1036638"/>
          <p14:tracePt t="57713" x="11287125" y="1036638"/>
          <p14:tracePt t="57721" x="11296650" y="1027113"/>
          <p14:tracePt t="57729" x="11304588" y="1027113"/>
          <p14:tracePt t="57745" x="11314113" y="1027113"/>
          <p14:tracePt t="57791" x="11314113" y="1017588"/>
          <p14:tracePt t="57798" x="11323638" y="1017588"/>
          <p14:tracePt t="64100" x="11314113" y="1017588"/>
          <p14:tracePt t="64104" x="11296650" y="1027113"/>
          <p14:tracePt t="64112" x="11287125" y="1036638"/>
          <p14:tracePt t="64123" x="11269663" y="1054100"/>
          <p14:tracePt t="64140" x="11242675" y="1071563"/>
          <p14:tracePt t="64157" x="11206163" y="1098550"/>
          <p14:tracePt t="64174" x="11134725" y="1133475"/>
          <p14:tracePt t="64206" x="11082338" y="1179513"/>
          <p14:tracePt t="64239" x="10875963" y="1258888"/>
          <p14:tracePt t="64273" x="10777538" y="1295400"/>
          <p14:tracePt t="64290" x="10661650" y="1330325"/>
          <p14:tracePt t="64306" x="10617200" y="1339850"/>
          <p14:tracePt t="64323" x="10599738" y="1339850"/>
          <p14:tracePt t="64339" x="10545763" y="1357313"/>
          <p14:tracePt t="64356" x="10456863" y="1384300"/>
          <p14:tracePt t="64373" x="10358438" y="1401763"/>
          <p14:tracePt t="64390" x="10206038" y="1446213"/>
          <p14:tracePt t="64407" x="10099675" y="1482725"/>
          <p14:tracePt t="64423" x="10001250" y="1509713"/>
          <p14:tracePt t="64439" x="9902825" y="1544638"/>
          <p14:tracePt t="64456" x="9823450" y="1571625"/>
          <p14:tracePt t="64473" x="9732963" y="1608138"/>
          <p14:tracePt t="64489" x="9680575" y="1625600"/>
          <p14:tracePt t="64506" x="9653588" y="1643063"/>
          <p14:tracePt t="64523" x="9644063" y="1643063"/>
          <p14:tracePt t="64648" x="9653588" y="1633538"/>
          <p14:tracePt t="64655" x="9671050" y="1625600"/>
          <p14:tracePt t="64663" x="9671050" y="1616075"/>
          <p14:tracePt t="64672" x="9688513" y="1598613"/>
          <p14:tracePt t="64689" x="9715500" y="1571625"/>
          <p14:tracePt t="64706" x="9732963" y="1554163"/>
          <p14:tracePt t="64723" x="9742488" y="1544638"/>
          <p14:tracePt t="64739" x="9769475" y="1527175"/>
          <p14:tracePt t="64756" x="9777413" y="1517650"/>
          <p14:tracePt t="64772" x="9796463" y="1500188"/>
          <p14:tracePt t="64789" x="9823450" y="1473200"/>
          <p14:tracePt t="64806" x="9840913" y="1465263"/>
          <p14:tracePt t="64823" x="9875838" y="1446213"/>
          <p14:tracePt t="64839" x="9902825" y="1446213"/>
          <p14:tracePt t="64856" x="9956800" y="1446213"/>
          <p14:tracePt t="64872" x="10010775" y="1428750"/>
          <p14:tracePt t="64889" x="10099675" y="1411288"/>
          <p14:tracePt t="64906" x="10161588" y="1401763"/>
          <p14:tracePt t="64922" x="10233025" y="1374775"/>
          <p14:tracePt t="64939" x="10277475" y="1357313"/>
          <p14:tracePt t="64956" x="10323513" y="1339850"/>
          <p14:tracePt t="64972" x="10358438" y="1322388"/>
          <p14:tracePt t="64990" x="10394950" y="1312863"/>
          <p14:tracePt t="65006" x="10439400" y="1312863"/>
          <p14:tracePt t="65022" x="10483850" y="1303338"/>
          <p14:tracePt t="65039" x="10555288" y="1285875"/>
          <p14:tracePt t="65056" x="10680700" y="1268413"/>
          <p14:tracePt t="65073" x="10752138" y="1250950"/>
          <p14:tracePt t="65089" x="10823575" y="1223963"/>
          <p14:tracePt t="65105" x="10885488" y="1223963"/>
          <p14:tracePt t="65122" x="10939463" y="1196975"/>
          <p14:tracePt t="65139" x="10983913" y="1196975"/>
          <p14:tracePt t="65157" x="11028363" y="1179513"/>
          <p14:tracePt t="65172" x="11037888" y="1179513"/>
          <p14:tracePt t="65270" x="11045825" y="1179513"/>
          <p14:tracePt t="65286" x="11055350" y="1179513"/>
          <p14:tracePt t="65293" x="11063288" y="1179513"/>
          <p14:tracePt t="65613" x="11072813" y="1179513"/>
          <p14:tracePt t="65621" x="11082338" y="1196975"/>
          <p14:tracePt t="65629" x="11090275" y="1196975"/>
          <p14:tracePt t="65638" x="11109325" y="1214438"/>
          <p14:tracePt t="65655" x="11134725" y="1231900"/>
          <p14:tracePt t="65672" x="11153775" y="1250950"/>
          <p14:tracePt t="65688" x="11161713" y="1258888"/>
          <p14:tracePt t="65705" x="11171238" y="1268413"/>
          <p14:tracePt t="65807" x="11171238" y="1258888"/>
          <p14:tracePt t="66160" x="11171238" y="1250950"/>
          <p14:tracePt t="66167" x="11171238" y="1241425"/>
          <p14:tracePt t="66176" x="11161713" y="1241425"/>
          <p14:tracePt t="66188" x="11153775" y="1231900"/>
          <p14:tracePt t="66205" x="11134725" y="1223963"/>
          <p14:tracePt t="66221" x="11090275" y="1214438"/>
          <p14:tracePt t="66238" x="11055350" y="1214438"/>
          <p14:tracePt t="66254" x="11010900" y="1223963"/>
          <p14:tracePt t="66288" x="10848975" y="1276350"/>
          <p14:tracePt t="66321" x="10609263" y="1366838"/>
          <p14:tracePt t="66355" x="10402888" y="1419225"/>
          <p14:tracePt t="66372" x="10296525" y="1446213"/>
          <p14:tracePt t="66388" x="10225088" y="1465263"/>
          <p14:tracePt t="66405" x="10082213" y="1482725"/>
          <p14:tracePt t="66421" x="10001250" y="1490663"/>
          <p14:tracePt t="66438" x="9929813" y="1490663"/>
          <p14:tracePt t="66454" x="9875838" y="1482725"/>
          <p14:tracePt t="66471" x="9831388" y="1482725"/>
          <p14:tracePt t="66488" x="9786938" y="1473200"/>
          <p14:tracePt t="66504" x="9725025" y="1473200"/>
          <p14:tracePt t="66521" x="9626600" y="1455738"/>
          <p14:tracePt t="66538" x="9555163" y="1446213"/>
          <p14:tracePt t="66554" x="9510713" y="1446213"/>
          <p14:tracePt t="66571" x="9466263" y="1446213"/>
          <p14:tracePt t="66588" x="9439275" y="1446213"/>
          <p14:tracePt t="66604" x="9429750" y="1446213"/>
          <p14:tracePt t="66621" x="9420225" y="1446213"/>
          <p14:tracePt t="66638" x="9412288" y="1438275"/>
          <p14:tracePt t="66654" x="9394825" y="1438275"/>
          <p14:tracePt t="66671" x="9367838" y="1428750"/>
          <p14:tracePt t="66687" x="9340850" y="1428750"/>
          <p14:tracePt t="66704" x="9331325" y="1428750"/>
          <p14:tracePt t="66721" x="9323388" y="1419225"/>
          <p14:tracePt t="66920" x="9331325" y="1419225"/>
          <p14:tracePt t="66928" x="9348788" y="1411288"/>
          <p14:tracePt t="66938" x="9358313" y="1401763"/>
          <p14:tracePt t="66954" x="9412288" y="1401763"/>
          <p14:tracePt t="66971" x="9510713" y="1428750"/>
          <p14:tracePt t="66988" x="9617075" y="1446213"/>
          <p14:tracePt t="67021" x="9974263" y="1455738"/>
          <p14:tracePt t="67054" x="10206038" y="1419225"/>
          <p14:tracePt t="67087" x="10313988" y="1366838"/>
          <p14:tracePt t="67104" x="10340975" y="1347788"/>
          <p14:tracePt t="67121" x="10367963" y="1330325"/>
          <p14:tracePt t="67137" x="10385425" y="1303338"/>
          <p14:tracePt t="67154" x="10412413" y="1285875"/>
          <p14:tracePt t="67170" x="10429875" y="1285875"/>
          <p14:tracePt t="67187" x="10456863" y="1268413"/>
          <p14:tracePt t="67204" x="10491788" y="1268413"/>
          <p14:tracePt t="67221" x="10617200" y="1250950"/>
          <p14:tracePt t="67237" x="10715625" y="1241425"/>
          <p14:tracePt t="67254" x="10823575" y="1223963"/>
          <p14:tracePt t="67270" x="10920413" y="1196975"/>
          <p14:tracePt t="67287" x="11001375" y="1169988"/>
          <p14:tracePt t="67304" x="11028363" y="1160463"/>
          <p14:tracePt t="67320" x="11045825" y="1152525"/>
          <p14:tracePt t="67409" x="11055350" y="1152525"/>
          <p14:tracePt t="67416" x="11063288" y="1152525"/>
          <p14:tracePt t="67424" x="11072813" y="1160463"/>
          <p14:tracePt t="67438" x="11082338" y="1169988"/>
          <p14:tracePt t="67453" x="11099800" y="1169988"/>
          <p14:tracePt t="67470" x="11099800" y="1179513"/>
          <p14:tracePt t="67487" x="11109325" y="1179513"/>
          <p14:tracePt t="67552" x="11117263" y="1187450"/>
          <p14:tracePt t="67558" x="11117263" y="1196975"/>
          <p14:tracePt t="67570" x="11126788" y="1196975"/>
          <p14:tracePt t="67587" x="11134725" y="1214438"/>
          <p14:tracePt t="67603" x="11134725" y="1231900"/>
          <p14:tracePt t="67620" x="11144250" y="1231900"/>
          <p14:tracePt t="67637" x="11144250" y="1241425"/>
          <p14:tracePt t="67754" x="11144250" y="1250950"/>
          <p14:tracePt t="67760" x="11144250" y="1258888"/>
          <p14:tracePt t="67776" x="11144250" y="1268413"/>
          <p14:tracePt t="67794" x="11144250" y="1276350"/>
          <p14:tracePt t="79252" x="11134725" y="1285875"/>
          <p14:tracePt t="79259" x="11134725" y="1295400"/>
          <p14:tracePt t="79266" x="11117263" y="1295400"/>
          <p14:tracePt t="79277" x="11109325" y="1312863"/>
          <p14:tracePt t="79294" x="11082338" y="1322388"/>
          <p14:tracePt t="79311" x="11055350" y="1347788"/>
          <p14:tracePt t="79327" x="11018838" y="1384300"/>
          <p14:tracePt t="79361" x="10929938" y="1428750"/>
          <p14:tracePt t="79394" x="10804525" y="1490663"/>
          <p14:tracePt t="79427" x="10671175" y="1562100"/>
          <p14:tracePt t="79443" x="10590213" y="1608138"/>
          <p14:tracePt t="79460" x="10537825" y="1633538"/>
          <p14:tracePt t="79477" x="10474325" y="1670050"/>
          <p14:tracePt t="79494" x="10420350" y="1704975"/>
          <p14:tracePt t="79511" x="10367963" y="1741488"/>
          <p14:tracePt t="79527" x="10287000" y="1776413"/>
          <p14:tracePt t="79544" x="10198100" y="1822450"/>
          <p14:tracePt t="79560" x="10117138" y="1857375"/>
          <p14:tracePt t="79577" x="10045700" y="1893888"/>
          <p14:tracePt t="79594" x="9983788" y="1919288"/>
          <p14:tracePt t="79610" x="9947275" y="1946275"/>
          <p14:tracePt t="79627" x="9894888" y="1973263"/>
          <p14:tracePt t="79644" x="9867900" y="1990725"/>
          <p14:tracePt t="79661" x="9823450" y="2017713"/>
          <p14:tracePt t="79677" x="9804400" y="2027238"/>
          <p14:tracePt t="79693" x="9786938" y="2036763"/>
          <p14:tracePt t="79710" x="9759950" y="2044700"/>
          <p14:tracePt t="79727" x="9742488" y="2044700"/>
          <p14:tracePt t="79743" x="9715500" y="2044700"/>
          <p14:tracePt t="79761" x="9661525" y="2062163"/>
          <p14:tracePt t="79777" x="9644063" y="2071688"/>
          <p14:tracePt t="79793" x="9617075" y="2071688"/>
          <p14:tracePt t="79810" x="9590088" y="2089150"/>
          <p14:tracePt t="79827" x="9572625" y="2108200"/>
          <p14:tracePt t="79844" x="9545638" y="2108200"/>
          <p14:tracePt t="79861" x="9518650" y="2125663"/>
          <p14:tracePt t="79878" x="9491663" y="2125663"/>
          <p14:tracePt t="79893" x="9474200" y="2125663"/>
          <p14:tracePt t="79910" x="9466263" y="2133600"/>
          <p14:tracePt t="80125" x="9456738" y="2133600"/>
          <p14:tracePt t="80145" x="9447213" y="2133600"/>
          <p14:tracePt t="80152" x="9439275" y="2133600"/>
          <p14:tracePt t="80160" x="9429750" y="2133600"/>
          <p14:tracePt t="80176" x="9412288" y="2133600"/>
          <p14:tracePt t="80193" x="9402763" y="2133600"/>
          <p14:tracePt t="80210" x="9394825" y="2133600"/>
          <p14:tracePt t="80244" x="9385300" y="2133600"/>
          <p14:tracePt t="80277" x="9375775" y="2125663"/>
          <p14:tracePt t="80386" x="9367838" y="2125663"/>
          <p14:tracePt t="80430" x="9358313" y="2125663"/>
          <p14:tracePt t="80438" x="9358313" y="2116138"/>
          <p14:tracePt t="80447" x="9358313" y="2108200"/>
          <p14:tracePt t="80460" x="9348788" y="2108200"/>
          <p14:tracePt t="80476" x="9340850" y="2098675"/>
          <p14:tracePt t="80493" x="9331325" y="2089150"/>
          <p14:tracePt t="80510" x="9331325" y="2081213"/>
          <p14:tracePt t="80527" x="9323388" y="2071688"/>
          <p14:tracePt t="80543" x="9323388" y="2062163"/>
          <p14:tracePt t="80560" x="9313863" y="2062163"/>
          <p14:tracePt t="80683" x="9304338" y="2062163"/>
          <p14:tracePt t="80690" x="9304338" y="2071688"/>
          <p14:tracePt t="80699" x="9304338" y="2081213"/>
          <p14:tracePt t="80710" x="9304338" y="2089150"/>
          <p14:tracePt t="80726" x="9304338" y="2098675"/>
          <p14:tracePt t="80743" x="9304338" y="2108200"/>
          <p14:tracePt t="80763" x="9304338" y="2116138"/>
          <p14:tracePt t="80779" x="9304338" y="2133600"/>
          <p14:tracePt t="80794" x="9313863" y="2152650"/>
          <p14:tracePt t="80810" x="9323388" y="2179638"/>
          <p14:tracePt t="80826" x="9340850" y="2214563"/>
          <p14:tracePt t="80831" x="9348788" y="2224088"/>
          <p14:tracePt t="80843" x="9358313" y="2232025"/>
          <p14:tracePt t="80860" x="9367838" y="2259013"/>
          <p14:tracePt t="80877" x="9375775" y="2286000"/>
          <p14:tracePt t="80894" x="9385300" y="2295525"/>
          <p14:tracePt t="80910" x="9385300" y="2303463"/>
          <p14:tracePt t="80926" x="9385300" y="2312988"/>
          <p14:tracePt t="80942" x="9394825" y="2322513"/>
          <p14:tracePt t="80959" x="9394825" y="2347913"/>
          <p14:tracePt t="80976" x="9394825" y="2366963"/>
          <p14:tracePt t="80993" x="9402763" y="2401888"/>
          <p14:tracePt t="81010" x="9412288" y="2428875"/>
          <p14:tracePt t="81027" x="9420225" y="2446338"/>
          <p14:tracePt t="81042" x="9420225" y="2455863"/>
          <p14:tracePt t="81096" x="9420225" y="2465388"/>
          <p14:tracePt t="81107" x="9420225" y="2473325"/>
          <p14:tracePt t="81114" x="9420225" y="2482850"/>
          <p14:tracePt t="81131" x="9420225" y="2490788"/>
          <p14:tracePt t="81143" x="9420225" y="2500313"/>
          <p14:tracePt t="81283" x="9412288" y="2500313"/>
          <p14:tracePt t="81293" x="9412288" y="2509838"/>
          <p14:tracePt t="81302" x="9402763" y="2509838"/>
          <p14:tracePt t="81309" x="9402763" y="2517775"/>
          <p14:tracePt t="81325" x="9394825" y="2536825"/>
          <p14:tracePt t="81343" x="9385300" y="2544763"/>
          <p14:tracePt t="81359" x="9385300" y="2562225"/>
          <p14:tracePt t="81375" x="9385300" y="2571750"/>
          <p14:tracePt t="81393" x="9394825" y="2589213"/>
          <p14:tracePt t="81409" x="9412288" y="2608263"/>
          <p14:tracePt t="81427" x="9439275" y="2625725"/>
          <p14:tracePt t="81442" x="9466263" y="2643188"/>
          <p14:tracePt t="81459" x="9528175" y="2643188"/>
          <p14:tracePt t="81476" x="9555163" y="2643188"/>
          <p14:tracePt t="81492" x="9582150" y="2643188"/>
          <p14:tracePt t="81509" x="9599613" y="2633663"/>
          <p14:tracePt t="81526" x="9626600" y="2633663"/>
          <p14:tracePt t="81542" x="9644063" y="2633663"/>
          <p14:tracePt t="81559" x="9680575" y="2625725"/>
          <p14:tracePt t="81575" x="9725025" y="2616200"/>
          <p14:tracePt t="81592" x="9813925" y="2598738"/>
          <p14:tracePt t="81608" x="9912350" y="2571750"/>
          <p14:tracePt t="81625" x="10018713" y="2536825"/>
          <p14:tracePt t="81642" x="10117138" y="2509838"/>
          <p14:tracePt t="81659" x="10198100" y="2482850"/>
          <p14:tracePt t="81676" x="10252075" y="2473325"/>
          <p14:tracePt t="81692" x="10269538" y="2465388"/>
          <p14:tracePt t="81709" x="10287000" y="2465388"/>
          <p14:tracePt t="81725" x="10304463" y="2465388"/>
          <p14:tracePt t="81742" x="10331450" y="2465388"/>
          <p14:tracePt t="81759" x="10348913" y="2473325"/>
          <p14:tracePt t="81776" x="10394950" y="2482850"/>
          <p14:tracePt t="81792" x="10420350" y="2490788"/>
          <p14:tracePt t="81809" x="10447338" y="2509838"/>
          <p14:tracePt t="81826" x="10474325" y="2517775"/>
          <p14:tracePt t="81842" x="10491788" y="2536825"/>
          <p14:tracePt t="81859" x="10518775" y="2562225"/>
          <p14:tracePt t="81875" x="10545763" y="2589213"/>
          <p14:tracePt t="81892" x="10582275" y="2608263"/>
          <p14:tracePt t="81909" x="10590213" y="2616200"/>
          <p14:tracePt t="81943" x="10599738" y="2633663"/>
          <p14:tracePt t="81975" x="10609263" y="2633663"/>
          <p14:tracePt t="82021" x="10599738" y="2643188"/>
          <p14:tracePt t="82026" x="10555288" y="2660650"/>
          <p14:tracePt t="82042" x="10367963" y="2697163"/>
          <p14:tracePt t="82059" x="10001250" y="2768600"/>
          <p14:tracePt t="82075" x="9447213" y="2919413"/>
          <p14:tracePt t="82092" x="8902700" y="3036888"/>
          <p14:tracePt t="82109" x="8447088" y="3089275"/>
          <p14:tracePt t="82125" x="8143875" y="3133725"/>
          <p14:tracePt t="82142" x="7912100" y="3179763"/>
          <p14:tracePt t="82159" x="7894638" y="3179763"/>
          <p14:tracePt t="82293" x="7902575" y="3179763"/>
          <p14:tracePt t="82299" x="7939088" y="3170238"/>
          <p14:tracePt t="82308" x="7991475" y="3152775"/>
          <p14:tracePt t="82325" x="8188325" y="3108325"/>
          <p14:tracePt t="82328" x="8323263" y="3071813"/>
          <p14:tracePt t="82342" x="8545513" y="3017838"/>
          <p14:tracePt t="82358" x="9001125" y="2911475"/>
          <p14:tracePt t="82375" x="9644063" y="2687638"/>
          <p14:tracePt t="82391" x="9929813" y="2608263"/>
          <p14:tracePt t="82408" x="10134600" y="2571750"/>
          <p14:tracePt t="82425" x="10287000" y="2544763"/>
          <p14:tracePt t="82442" x="10385425" y="2536825"/>
          <p14:tracePt t="82458" x="10447338" y="2536825"/>
          <p14:tracePt t="82475" x="10518775" y="2544763"/>
          <p14:tracePt t="82491" x="10626725" y="2581275"/>
          <p14:tracePt t="82508" x="10715625" y="2608263"/>
          <p14:tracePt t="82524" x="10814050" y="2625725"/>
          <p14:tracePt t="82541" x="10902950" y="2633663"/>
          <p14:tracePt t="82558" x="10966450" y="2652713"/>
          <p14:tracePt t="82574" x="11001375" y="2660650"/>
          <p14:tracePt t="82592" x="11037888" y="2679700"/>
          <p14:tracePt t="82608" x="11045825" y="2679700"/>
          <p14:tracePt t="82713" x="11037888" y="2679700"/>
          <p14:tracePt t="82719" x="11010900" y="2670175"/>
          <p14:tracePt t="82727" x="10956925" y="2660650"/>
          <p14:tracePt t="82742" x="10823575" y="2652713"/>
          <p14:tracePt t="82758" x="10617200" y="2670175"/>
          <p14:tracePt t="82774" x="10385425" y="2697163"/>
          <p14:tracePt t="82791" x="10144125" y="2732088"/>
          <p14:tracePt t="82808" x="9947275" y="2776538"/>
          <p14:tracePt t="82825" x="9840913" y="2803525"/>
          <p14:tracePt t="82829" x="9804400" y="2803525"/>
          <p14:tracePt t="82841" x="9796463" y="2803525"/>
          <p14:tracePt t="82858" x="9777413" y="2803525"/>
          <p14:tracePt t="82899" x="9769475" y="2803525"/>
          <p14:tracePt t="82917" x="9752013" y="2813050"/>
          <p14:tracePt t="82925" x="9725025" y="2813050"/>
          <p14:tracePt t="82941" x="9644063" y="2830513"/>
          <p14:tracePt t="82958" x="9555163" y="2847975"/>
          <p14:tracePt t="82974" x="9456738" y="2857500"/>
          <p14:tracePt t="82991" x="9412288" y="2867025"/>
          <p14:tracePt t="83008" x="9375775" y="2867025"/>
          <p14:tracePt t="83025" x="9367838" y="2867025"/>
          <p14:tracePt t="83041" x="9358313" y="2867025"/>
          <p14:tracePt t="83058" x="9348788" y="2857500"/>
          <p14:tracePt t="83075" x="9331325" y="2840038"/>
          <p14:tracePt t="83091" x="9313863" y="2822575"/>
          <p14:tracePt t="83107" x="9304338" y="2803525"/>
          <p14:tracePt t="83124" x="9296400" y="2795588"/>
          <p14:tracePt t="83141" x="9286875" y="2786063"/>
          <p14:tracePt t="83287" x="9304338" y="2776538"/>
          <p14:tracePt t="83295" x="9340850" y="2768600"/>
          <p14:tracePt t="83307" x="9394825" y="2759075"/>
          <p14:tracePt t="83324" x="9501188" y="2724150"/>
          <p14:tracePt t="83327" x="9582150" y="2705100"/>
          <p14:tracePt t="83341" x="9725025" y="2660650"/>
          <p14:tracePt t="83358" x="9894888" y="2643188"/>
          <p14:tracePt t="83374" x="10055225" y="2625725"/>
          <p14:tracePt t="83391" x="10206038" y="2608263"/>
          <p14:tracePt t="83408" x="10348913" y="2598738"/>
          <p14:tracePt t="83424" x="10483850" y="2598738"/>
          <p14:tracePt t="83441" x="10582275" y="2598738"/>
          <p14:tracePt t="83457" x="10715625" y="2608263"/>
          <p14:tracePt t="83474" x="10796588" y="2616200"/>
          <p14:tracePt t="83490" x="10848975" y="2616200"/>
          <p14:tracePt t="83507" x="10885488" y="2608263"/>
          <p14:tracePt t="83524" x="10920413" y="2589213"/>
          <p14:tracePt t="83541" x="10947400" y="2581275"/>
          <p14:tracePt t="83557" x="10966450" y="2581275"/>
          <p14:tracePt t="83574" x="10991850" y="2581275"/>
          <p14:tracePt t="83591" x="11018838" y="2581275"/>
          <p14:tracePt t="83607" x="11028363" y="2581275"/>
          <p14:tracePt t="83624" x="11055350" y="2581275"/>
          <p14:tracePt t="83641" x="11063288" y="2581275"/>
          <p14:tracePt t="83657" x="11082338" y="2581275"/>
          <p14:tracePt t="83674" x="11090275" y="2581275"/>
          <p14:tracePt t="83798" x="11055350" y="2581275"/>
          <p14:tracePt t="83803" x="11010900" y="2589213"/>
          <p14:tracePt t="83809" x="10929938" y="2608263"/>
          <p14:tracePt t="83825" x="10706100" y="2625725"/>
          <p14:tracePt t="83841" x="10466388" y="2616200"/>
          <p14:tracePt t="83857" x="10233025" y="2598738"/>
          <p14:tracePt t="83874" x="10001250" y="2562225"/>
          <p14:tracePt t="83890" x="9831388" y="2527300"/>
          <p14:tracePt t="83907" x="9698038" y="2490788"/>
          <p14:tracePt t="83925" x="9563100" y="2446338"/>
          <p14:tracePt t="83940" x="9501188" y="2428875"/>
          <p14:tracePt t="83957" x="9456738" y="2428875"/>
          <p14:tracePt t="83973" x="9439275" y="2428875"/>
          <p14:tracePt t="83990" x="9412288" y="2438400"/>
          <p14:tracePt t="84008" x="9385300" y="2455863"/>
          <p14:tracePt t="84024" x="9358313" y="2465388"/>
          <p14:tracePt t="84042" x="9323388" y="2490788"/>
          <p14:tracePt t="84057" x="9286875" y="2517775"/>
          <p14:tracePt t="84073" x="9259888" y="2544763"/>
          <p14:tracePt t="84090" x="9232900" y="2571750"/>
          <p14:tracePt t="84108" x="9205913" y="2598738"/>
          <p14:tracePt t="84124" x="9180513" y="2625725"/>
          <p14:tracePt t="84140" x="9161463" y="2643188"/>
          <p14:tracePt t="84157" x="9153525" y="2679700"/>
          <p14:tracePt t="84174" x="9153525" y="2705100"/>
          <p14:tracePt t="84190" x="9161463" y="2732088"/>
          <p14:tracePt t="84206" x="9188450" y="2759075"/>
          <p14:tracePt t="84223" x="9224963" y="2759075"/>
          <p14:tracePt t="84240" x="9269413" y="2759075"/>
          <p14:tracePt t="84257" x="9358313" y="2759075"/>
          <p14:tracePt t="84274" x="9510713" y="2724150"/>
          <p14:tracePt t="84290" x="9609138" y="2687638"/>
          <p14:tracePt t="84307" x="9732963" y="2652713"/>
          <p14:tracePt t="84323" x="9875838" y="2633663"/>
          <p14:tracePt t="84340" x="10018713" y="2633663"/>
          <p14:tracePt t="84356" x="10161588" y="2633663"/>
          <p14:tracePt t="84373" x="10304463" y="2643188"/>
          <p14:tracePt t="84390" x="10518775" y="2652713"/>
          <p14:tracePt t="84406" x="10653713" y="2670175"/>
          <p14:tracePt t="84423" x="10752138" y="2660650"/>
          <p14:tracePt t="84440" x="10858500" y="2643188"/>
          <p14:tracePt t="84456" x="10939463" y="2608263"/>
          <p14:tracePt t="84473" x="11010900" y="2581275"/>
          <p14:tracePt t="84490" x="11063288" y="2544763"/>
          <p14:tracePt t="84506" x="11090275" y="2517775"/>
          <p14:tracePt t="84523" x="11126788" y="2500313"/>
          <p14:tracePt t="84540" x="11144250" y="2482850"/>
          <p14:tracePt t="84557" x="11171238" y="2482850"/>
          <p14:tracePt t="84573" x="11198225" y="2482850"/>
          <p14:tracePt t="84591" x="11233150" y="2509838"/>
          <p14:tracePt t="84607" x="11260138" y="2527300"/>
          <p14:tracePt t="84623" x="11277600" y="2554288"/>
          <p14:tracePt t="84639" x="11304588" y="2581275"/>
          <p14:tracePt t="84656" x="11314113" y="2608263"/>
          <p14:tracePt t="84673" x="11323638" y="2625725"/>
          <p14:tracePt t="84690" x="11331575" y="2625725"/>
          <p14:tracePt t="84892" x="11341100" y="2625725"/>
          <p14:tracePt t="84912" x="11349038" y="2625725"/>
          <p14:tracePt t="84946" x="11358563" y="2625725"/>
          <p14:tracePt t="84955" x="11376025" y="2625725"/>
          <p14:tracePt t="84962" x="11403013" y="2625725"/>
          <p14:tracePt t="84973" x="11412538" y="2625725"/>
          <p14:tracePt t="84990" x="11420475" y="2633663"/>
          <p14:tracePt t="88792" x="11412538" y="2643188"/>
          <p14:tracePt t="88798" x="11368088" y="2660650"/>
          <p14:tracePt t="88807" x="11314113" y="2670175"/>
          <p14:tracePt t="88820" x="11260138" y="2687638"/>
          <p14:tracePt t="88836" x="11180763" y="2724150"/>
          <p14:tracePt t="88838" x="11161713" y="2741613"/>
          <p14:tracePt t="88853" x="11134725" y="2741613"/>
          <p14:tracePt t="88869" x="11134725" y="2751138"/>
          <p14:tracePt t="88886" x="11126788" y="2751138"/>
          <p14:tracePt t="88953" x="11072813" y="2697163"/>
          <p14:tracePt t="88986" x="11018838" y="2643188"/>
          <p14:tracePt t="89004" x="11001375" y="2616200"/>
          <p14:tracePt t="90722" x="11028363" y="2608263"/>
          <p14:tracePt t="90730" x="11063288" y="2598738"/>
          <p14:tracePt t="90736" x="11090275" y="2598738"/>
          <p14:tracePt t="90751" x="11126788" y="2589213"/>
          <p14:tracePt t="90852" x="11134725" y="2571750"/>
          <p14:tracePt t="90859" x="11134725" y="2562225"/>
          <p14:tracePt t="90868" x="11134725" y="2544763"/>
          <p14:tracePt t="90901" x="11117263" y="2482850"/>
          <p14:tracePt t="90918" x="11090275" y="2482850"/>
          <p14:tracePt t="90935" x="11045825" y="2500313"/>
          <p14:tracePt t="90951" x="10983913" y="2527300"/>
          <p14:tracePt t="90967" x="10895013" y="2571750"/>
          <p14:tracePt t="90984" x="10875963" y="2598738"/>
          <p14:tracePt t="91002" x="10848975" y="2616200"/>
          <p14:tracePt t="91017" x="10823575" y="2643188"/>
          <p14:tracePt t="91035" x="10804525" y="2670175"/>
          <p14:tracePt t="91051" x="10796588" y="2687638"/>
          <p14:tracePt t="91067" x="10787063" y="2697163"/>
          <p14:tracePt t="91084" x="10777538" y="2705100"/>
          <p14:tracePt t="91127" x="10777538" y="2714625"/>
          <p14:tracePt t="91468" x="10769600" y="2714625"/>
          <p14:tracePt t="91476" x="10760075" y="2724150"/>
          <p14:tracePt t="91484" x="10752138" y="2732088"/>
          <p14:tracePt t="91501" x="10725150" y="2751138"/>
          <p14:tracePt t="91518" x="10715625" y="2751138"/>
          <p14:tracePt t="91534" x="10706100" y="2751138"/>
          <p14:tracePt t="91685" x="10706100" y="2759075"/>
          <p14:tracePt t="92190" x="10688638" y="2759075"/>
          <p14:tracePt t="92198" x="10680700" y="2768600"/>
          <p14:tracePt t="92206" x="10671175" y="2768600"/>
          <p14:tracePt t="92217" x="10653713" y="2786063"/>
          <p14:tracePt t="92234" x="10634663" y="2786063"/>
          <p14:tracePt t="92250" x="10609263" y="2803525"/>
          <p14:tracePt t="92267" x="10582275" y="2813050"/>
          <p14:tracePt t="92300" x="10563225" y="2813050"/>
          <p14:tracePt t="92334" x="10545763" y="2830513"/>
          <p14:tracePt t="92368" x="10528300" y="2830513"/>
          <p14:tracePt t="92566" x="10528300" y="2822575"/>
          <p14:tracePt t="92581" x="10528300" y="2803525"/>
          <p14:tracePt t="92589" x="10537825" y="2803525"/>
          <p14:tracePt t="92600" x="10545763" y="2803525"/>
          <p14:tracePt t="92617" x="10545763" y="2795588"/>
          <p14:tracePt t="92633" x="10545763" y="2786063"/>
          <p14:tracePt t="92651" x="10555288" y="2786063"/>
          <p14:tracePt t="92763" x="10545763" y="2776538"/>
          <p14:tracePt t="92779" x="10537825" y="2776538"/>
          <p14:tracePt t="92786" x="10518775" y="2768600"/>
          <p14:tracePt t="92802" x="10501313" y="2768600"/>
          <p14:tracePt t="92817" x="10491788" y="2759075"/>
          <p14:tracePt t="92833" x="10466388" y="2759075"/>
          <p14:tracePt t="92849" x="10447338" y="2759075"/>
          <p14:tracePt t="92866" x="10439400" y="2759075"/>
          <p14:tracePt t="92883" x="10420350" y="2759075"/>
          <p14:tracePt t="92900" x="10412413" y="2759075"/>
          <p14:tracePt t="92916" x="10394950" y="2759075"/>
          <p14:tracePt t="92933" x="10385425" y="2759075"/>
          <p14:tracePt t="92949" x="10367963" y="2759075"/>
          <p14:tracePt t="92966" x="10348913" y="2759075"/>
          <p14:tracePt t="92983" x="10323513" y="2759075"/>
          <p14:tracePt t="92999" x="10296525" y="2768600"/>
          <p14:tracePt t="93016" x="10277475" y="2776538"/>
          <p14:tracePt t="93033" x="10252075" y="2786063"/>
          <p14:tracePt t="93049" x="10225088" y="2795588"/>
          <p14:tracePt t="93066" x="10198100" y="2813050"/>
          <p14:tracePt t="93083" x="10153650" y="2822575"/>
          <p14:tracePt t="93100" x="10126663" y="2840038"/>
          <p14:tracePt t="93116" x="10109200" y="2840038"/>
          <p14:tracePt t="93184" x="10109200" y="2847975"/>
          <p14:tracePt t="93231" x="10099675" y="2847975"/>
          <p14:tracePt t="93243" x="10099675" y="2857500"/>
          <p14:tracePt t="93255" x="10090150" y="2857500"/>
          <p14:tracePt t="93273" x="10082213" y="2857500"/>
          <p14:tracePt t="93293" x="10072688" y="2867025"/>
          <p14:tracePt t="93364" x="10063163" y="2867025"/>
          <p14:tracePt t="93372" x="10055225" y="2867025"/>
          <p14:tracePt t="93383" x="10045700" y="2867025"/>
          <p14:tracePt t="93399" x="10018713" y="2867025"/>
          <p14:tracePt t="93416" x="10010775" y="2867025"/>
          <p14:tracePt t="93432" x="9991725" y="2874963"/>
          <p14:tracePt t="93449" x="9974263" y="2874963"/>
          <p14:tracePt t="93466" x="9947275" y="2884488"/>
          <p14:tracePt t="93483" x="9929813" y="2894013"/>
          <p14:tracePt t="93500" x="9912350" y="2894013"/>
          <p14:tracePt t="93591" x="9902825" y="2894013"/>
          <p14:tracePt t="93599" x="9902825" y="2884488"/>
          <p14:tracePt t="93604" x="9902825" y="2874963"/>
          <p14:tracePt t="93616" x="9902825" y="2867025"/>
          <p14:tracePt t="93707" x="9894888" y="2867025"/>
          <p14:tracePt t="93715" x="9885363" y="2874963"/>
          <p14:tracePt t="93722" x="9875838" y="2901950"/>
          <p14:tracePt t="93732" x="9858375" y="2955925"/>
          <p14:tracePt t="93749" x="9848850" y="3054350"/>
          <p14:tracePt t="93766" x="9840913" y="3187700"/>
          <p14:tracePt t="93782" x="9848850" y="3357563"/>
          <p14:tracePt t="93799" x="9858375" y="3446463"/>
          <p14:tracePt t="93815" x="9858375" y="3473450"/>
          <p14:tracePt t="93832" x="9858375" y="3500438"/>
          <p14:tracePt t="93849" x="9858375" y="3527425"/>
          <p14:tracePt t="93865" x="9848850" y="3544888"/>
          <p14:tracePt t="93868" x="9840913" y="3554413"/>
          <p14:tracePt t="93882" x="9831388" y="3571875"/>
          <p14:tracePt t="93898" x="9759950" y="3608388"/>
          <p14:tracePt t="93915" x="9626600" y="3660775"/>
          <p14:tracePt t="93932" x="9429750" y="3705225"/>
          <p14:tracePt t="93949" x="9188450" y="3741738"/>
          <p14:tracePt t="93966" x="8966200" y="3803650"/>
          <p14:tracePt t="93982" x="8777288" y="3840163"/>
          <p14:tracePt t="93998" x="8661400" y="3875088"/>
          <p14:tracePt t="94015" x="8616950" y="3894138"/>
          <p14:tracePt t="94032" x="8609013" y="3902075"/>
          <p14:tracePt t="94049" x="8599488" y="3902075"/>
          <p14:tracePt t="94065" x="8599488" y="3911600"/>
          <p14:tracePt t="94082" x="8582025" y="3929063"/>
          <p14:tracePt t="94098" x="8555038" y="3946525"/>
          <p14:tracePt t="94115" x="8528050" y="3973513"/>
          <p14:tracePt t="94132" x="8501063" y="4010025"/>
          <p14:tracePt t="94148" x="8483600" y="4054475"/>
          <p14:tracePt t="94165" x="8447088" y="4098925"/>
          <p14:tracePt t="94182" x="8439150" y="4133850"/>
          <p14:tracePt t="94198" x="8439150" y="4152900"/>
          <p14:tracePt t="94215" x="8447088" y="4197350"/>
          <p14:tracePt t="94232" x="8466138" y="4232275"/>
          <p14:tracePt t="94249" x="8491538" y="4268788"/>
          <p14:tracePt t="94265" x="8518525" y="4295775"/>
          <p14:tracePt t="94282" x="8545513" y="4313238"/>
          <p14:tracePt t="94298" x="8555038" y="4313238"/>
          <p14:tracePt t="94315" x="8562975" y="4322763"/>
          <p14:tracePt t="94332" x="8582025" y="4330700"/>
          <p14:tracePt t="94348" x="8589963" y="4340225"/>
          <p14:tracePt t="94366" x="8626475" y="4357688"/>
          <p14:tracePt t="94382" x="8653463" y="4375150"/>
          <p14:tracePt t="94399" x="8688388" y="4402138"/>
          <p14:tracePt t="94415" x="8715375" y="4402138"/>
          <p14:tracePt t="94432" x="8732838" y="4411663"/>
          <p14:tracePt t="94449" x="8759825" y="4411663"/>
          <p14:tracePt t="94465" x="8777288" y="4411663"/>
          <p14:tracePt t="94482" x="8796338" y="4411663"/>
          <p14:tracePt t="94498" x="8804275" y="4411663"/>
          <p14:tracePt t="94515" x="8831263" y="4411663"/>
          <p14:tracePt t="94533" x="8920163" y="4411663"/>
          <p14:tracePt t="94549" x="9001125" y="4411663"/>
          <p14:tracePt t="94565" x="9082088" y="4411663"/>
          <p14:tracePt t="94581" x="9144000" y="4429125"/>
          <p14:tracePt t="94598" x="9180513" y="4438650"/>
          <p14:tracePt t="94615" x="9197975" y="4446588"/>
          <p14:tracePt t="94632" x="9224963" y="4456113"/>
          <p14:tracePt t="94648" x="9269413" y="4456113"/>
          <p14:tracePt t="94665" x="9340850" y="4456113"/>
          <p14:tracePt t="94681" x="9429750" y="4465638"/>
          <p14:tracePt t="94698" x="9501188" y="4465638"/>
          <p14:tracePt t="94715" x="9555163" y="4473575"/>
          <p14:tracePt t="94732" x="9590088" y="4473575"/>
          <p14:tracePt t="94748" x="9599613" y="4473575"/>
          <p14:tracePt t="94765" x="9634538" y="4473575"/>
          <p14:tracePt t="94781" x="9661525" y="4473575"/>
          <p14:tracePt t="94798" x="9680575" y="4473575"/>
          <p14:tracePt t="94815" x="9698038" y="4473575"/>
          <p14:tracePt t="94833" x="9705975" y="4473575"/>
          <p14:tracePt t="95191" x="9715500" y="4473575"/>
          <p14:tracePt t="95225" x="9725025" y="4465638"/>
          <p14:tracePt t="95276" x="9732963" y="4465638"/>
          <p14:tracePt t="95287" x="9732963" y="4456113"/>
          <p14:tracePt t="95299" x="9742488" y="4456113"/>
          <p14:tracePt t="95315" x="9752013" y="4456113"/>
          <p14:tracePt t="95348" x="9786938" y="4438650"/>
          <p14:tracePt t="95381" x="9813925" y="4429125"/>
          <p14:tracePt t="95419" x="9823450" y="4429125"/>
          <p14:tracePt t="95504" x="9823450" y="4419600"/>
          <p14:tracePt t="95524" x="9823450" y="4411663"/>
          <p14:tracePt t="95536" x="9840913" y="4411663"/>
          <p14:tracePt t="95543" x="9848850" y="4411663"/>
          <p14:tracePt t="95552" x="9875838" y="4394200"/>
          <p14:tracePt t="95564" x="9939338" y="4375150"/>
          <p14:tracePt t="95581" x="10001250" y="4348163"/>
          <p14:tracePt t="95597" x="10045700" y="4340225"/>
          <p14:tracePt t="95614" x="10063163" y="4322763"/>
          <p14:tracePt t="95632" x="10090150" y="4322763"/>
          <p14:tracePt t="95648" x="10099675" y="4322763"/>
          <p14:tracePt t="95664" x="10126663" y="4322763"/>
          <p14:tracePt t="95681" x="10188575" y="4313238"/>
          <p14:tracePt t="95697" x="10269538" y="4313238"/>
          <p14:tracePt t="95714" x="10367963" y="4313238"/>
          <p14:tracePt t="95731" x="10466388" y="4322763"/>
          <p14:tracePt t="95747" x="10555288" y="4322763"/>
          <p14:tracePt t="95764" x="10617200" y="4322763"/>
          <p14:tracePt t="95780" x="10680700" y="4322763"/>
          <p14:tracePt t="95797" x="10804525" y="4313238"/>
          <p14:tracePt t="95814" x="10902950" y="4313238"/>
          <p14:tracePt t="95830" x="11001375" y="4313238"/>
          <p14:tracePt t="95847" x="11090275" y="4303713"/>
          <p14:tracePt t="95864" x="11153775" y="4303713"/>
          <p14:tracePt t="95866" x="11161713" y="4303713"/>
          <p14:tracePt t="95880" x="11171238" y="4303713"/>
          <p14:tracePt t="95897" x="11171238" y="4313238"/>
          <p14:tracePt t="95914" x="11161713" y="4322763"/>
          <p14:tracePt t="95931" x="11117263" y="4357688"/>
          <p14:tracePt t="95947" x="11001375" y="4411663"/>
          <p14:tracePt t="95964" x="10752138" y="4491038"/>
          <p14:tracePt t="95980" x="10528300" y="4554538"/>
          <p14:tracePt t="95997" x="10287000" y="4589463"/>
          <p14:tracePt t="96013" x="10045700" y="4625975"/>
          <p14:tracePt t="96030" x="9831388" y="4643438"/>
          <p14:tracePt t="96047" x="9698038" y="4652963"/>
          <p14:tracePt t="96064" x="9599613" y="4652963"/>
          <p14:tracePt t="96080" x="9555163" y="4660900"/>
          <p14:tracePt t="96097" x="9528175" y="4660900"/>
          <p14:tracePt t="96113" x="9501188" y="4670425"/>
          <p14:tracePt t="96130" x="9456738" y="4679950"/>
          <p14:tracePt t="96147" x="9402763" y="4687888"/>
          <p14:tracePt t="96165" x="9277350" y="4687888"/>
          <p14:tracePt t="96182" x="9188450" y="4697413"/>
          <p14:tracePt t="96197" x="9134475" y="4697413"/>
          <p14:tracePt t="96213" x="9109075" y="4697413"/>
          <p14:tracePt t="96230" x="9090025" y="4697413"/>
          <p14:tracePt t="96247" x="9072563" y="4697413"/>
          <p14:tracePt t="96263" x="9063038" y="4697413"/>
          <p14:tracePt t="96298" x="9037638" y="4705350"/>
          <p14:tracePt t="96314" x="9018588" y="4705350"/>
          <p14:tracePt t="96331" x="8991600" y="4714875"/>
          <p14:tracePt t="96347" x="8974138" y="4714875"/>
          <p14:tracePt t="96364" x="8947150" y="4714875"/>
          <p14:tracePt t="96366" x="8939213" y="4714875"/>
          <p14:tracePt t="96380" x="8920163" y="4714875"/>
          <p14:tracePt t="96397" x="8912225" y="4714875"/>
          <p14:tracePt t="96413" x="8902700" y="4714875"/>
          <p14:tracePt t="96644" x="8894763" y="4724400"/>
          <p14:tracePt t="96649" x="8885238" y="4724400"/>
          <p14:tracePt t="96663" x="8875713" y="4724400"/>
          <p14:tracePt t="96680" x="8867775" y="4732338"/>
          <p14:tracePt t="96696" x="8858250" y="4741863"/>
          <p14:tracePt t="96713" x="8848725" y="4741863"/>
          <p14:tracePt t="96730" x="8831263" y="4741863"/>
          <p14:tracePt t="96747" x="8823325" y="4751388"/>
          <p14:tracePt t="96763" x="8796338" y="4751388"/>
          <p14:tracePt t="96780" x="8769350" y="4751388"/>
          <p14:tracePt t="96797" x="8751888" y="4751388"/>
          <p14:tracePt t="96813" x="8724900" y="4751388"/>
          <p14:tracePt t="96829" x="8705850" y="4751388"/>
          <p14:tracePt t="96847" x="8680450" y="4751388"/>
          <p14:tracePt t="96863" x="8670925" y="4751388"/>
          <p14:tracePt t="96866" x="8661400" y="4751388"/>
          <p14:tracePt t="96882" x="8653463" y="4751388"/>
          <p14:tracePt t="96897" x="8643938" y="4751388"/>
          <p14:tracePt t="96915" x="8634413" y="4751388"/>
          <p14:tracePt t="96929" x="8626475" y="4751388"/>
          <p14:tracePt t="98733" x="8626475" y="4759325"/>
          <p14:tracePt t="99018" x="8634413" y="4759325"/>
          <p14:tracePt t="99022" x="8653463" y="4759325"/>
          <p14:tracePt t="99031" x="8661400" y="4759325"/>
          <p14:tracePt t="99045" x="8680450" y="4759325"/>
          <p14:tracePt t="99061" x="8697913" y="4759325"/>
          <p14:tracePt t="99078" x="8724900" y="4759325"/>
          <p14:tracePt t="99095" x="8742363" y="4759325"/>
          <p14:tracePt t="99111" x="8751888" y="4759325"/>
          <p14:tracePt t="99183" x="8769350" y="4759325"/>
          <p14:tracePt t="99212" x="8840788" y="4759325"/>
          <p14:tracePt t="99228" x="8902700" y="4759325"/>
          <p14:tracePt t="99244" x="8956675" y="4751388"/>
          <p14:tracePt t="99261" x="8974138" y="4751388"/>
          <p14:tracePt t="99277" x="9001125" y="4751388"/>
          <p14:tracePt t="99294" x="9018588" y="4751388"/>
          <p14:tracePt t="99312" x="9045575" y="4751388"/>
          <p14:tracePt t="99329" x="9072563" y="4751388"/>
          <p14:tracePt t="99344" x="9090025" y="4751388"/>
          <p14:tracePt t="99361" x="9099550" y="4751388"/>
          <p14:tracePt t="99379" x="9109075" y="4751388"/>
          <p14:tracePt t="99395" x="9117013" y="4751388"/>
          <p14:tracePt t="99532" x="9126538" y="4751388"/>
          <p14:tracePt t="99550" x="9134475" y="4751388"/>
          <p14:tracePt t="99556" x="9144000" y="4751388"/>
          <p14:tracePt t="99565" x="9161463" y="4741863"/>
          <p14:tracePt t="99578" x="9170988" y="4732338"/>
          <p14:tracePt t="99594" x="9232900" y="4724400"/>
          <p14:tracePt t="99611" x="9286875" y="4724400"/>
          <p14:tracePt t="99627" x="9340850" y="4714875"/>
          <p14:tracePt t="99644" x="9385300" y="4714875"/>
          <p14:tracePt t="99660" x="9420225" y="4714875"/>
          <p14:tracePt t="99678" x="9447213" y="4714875"/>
          <p14:tracePt t="99694" x="9466263" y="4714875"/>
          <p14:tracePt t="99710" x="9491663" y="4724400"/>
          <p14:tracePt t="99727" x="9510713" y="4724400"/>
          <p14:tracePt t="99744" x="9537700" y="4724400"/>
          <p14:tracePt t="99760" x="9555163" y="4724400"/>
          <p14:tracePt t="99777" x="9582150" y="4724400"/>
          <p14:tracePt t="99794" x="9599613" y="4724400"/>
          <p14:tracePt t="99811" x="9626600" y="4724400"/>
          <p14:tracePt t="99829" x="9644063" y="4724400"/>
          <p14:tracePt t="99844" x="9671050" y="4724400"/>
          <p14:tracePt t="99860" x="9688513" y="4724400"/>
          <p14:tracePt t="99877" x="9715500" y="4724400"/>
          <p14:tracePt t="99894" x="9742488" y="4724400"/>
          <p14:tracePt t="99899" x="9752013" y="4724400"/>
          <p14:tracePt t="99911" x="9759950" y="4724400"/>
          <p14:tracePt t="99928" x="9796463" y="4724400"/>
          <p14:tracePt t="99944" x="9804400" y="4732338"/>
          <p14:tracePt t="99961" x="9813925" y="4732338"/>
          <p14:tracePt t="99978" x="9823450" y="4732338"/>
          <p14:tracePt t="99994" x="9831388" y="4732338"/>
          <p14:tracePt t="100011" x="9840913" y="4732338"/>
          <p14:tracePt t="100028" x="9848850" y="4732338"/>
          <p14:tracePt t="100047" x="9858375" y="4732338"/>
          <p14:tracePt t="100060" x="9875838" y="4724400"/>
          <p14:tracePt t="100077" x="9902825" y="4724400"/>
          <p14:tracePt t="100094" x="9939338" y="4724400"/>
          <p14:tracePt t="100110" x="9991725" y="4705350"/>
          <p14:tracePt t="100129" x="10055225" y="4697413"/>
          <p14:tracePt t="100144" x="10072688" y="4687888"/>
          <p14:tracePt t="100161" x="10082213" y="4687888"/>
          <p14:tracePt t="100199" x="10090150" y="4687888"/>
          <p14:tracePt t="100223" x="10099675" y="4687888"/>
          <p14:tracePt t="100235" x="10099675" y="4679950"/>
          <p14:tracePt t="100244" x="10109200" y="4679950"/>
          <p14:tracePt t="100260" x="10134600" y="4670425"/>
          <p14:tracePt t="100277" x="10161588" y="4652963"/>
          <p14:tracePt t="100295" x="10206038" y="4625975"/>
          <p14:tracePt t="100311" x="10233025" y="4616450"/>
          <p14:tracePt t="100327" x="10252075" y="4616450"/>
          <p14:tracePt t="100344" x="10260013" y="4608513"/>
          <p14:tracePt t="100586" x="10277475" y="4608513"/>
          <p14:tracePt t="100593" x="10287000" y="4608513"/>
          <p14:tracePt t="100601" x="10287000" y="4598988"/>
          <p14:tracePt t="100610" x="10304463" y="4598988"/>
          <p14:tracePt t="101251" x="10313988" y="4598988"/>
          <p14:tracePt t="101269" x="10323513" y="4598988"/>
          <p14:tracePt t="101279" x="10331450" y="4598988"/>
          <p14:tracePt t="101285" x="10340975" y="4598988"/>
          <p14:tracePt t="101294" x="10348913" y="4598988"/>
          <p14:tracePt t="101309" x="10358438" y="4598988"/>
          <p14:tracePt t="101886" x="10348913" y="4598988"/>
          <p14:tracePt t="101894" x="10331450" y="4608513"/>
          <p14:tracePt t="101899" x="10323513" y="4616450"/>
          <p14:tracePt t="101909" x="10313988" y="4625975"/>
          <p14:tracePt t="101926" x="10296525" y="4633913"/>
          <p14:tracePt t="101942" x="10269538" y="4652963"/>
          <p14:tracePt t="101959" x="10252075" y="4670425"/>
          <p14:tracePt t="101993" x="10188575" y="4732338"/>
          <p14:tracePt t="102026" x="10134600" y="4813300"/>
          <p14:tracePt t="102059" x="10082213" y="4884738"/>
          <p14:tracePt t="102076" x="10063163" y="4911725"/>
          <p14:tracePt t="102092" x="10045700" y="4938713"/>
          <p14:tracePt t="102109" x="10045700" y="4983163"/>
          <p14:tracePt t="102125" x="10045700" y="4991100"/>
          <p14:tracePt t="102142" x="10045700" y="5000625"/>
          <p14:tracePt t="102159" x="10045700" y="5010150"/>
          <p14:tracePt t="102236" x="10045700" y="5018088"/>
          <p14:tracePt t="102241" x="10055225" y="5018088"/>
          <p14:tracePt t="102247" x="10063163" y="5037138"/>
          <p14:tracePt t="102259" x="10072688" y="5045075"/>
          <p14:tracePt t="102275" x="10082213" y="5072063"/>
          <p14:tracePt t="102292" x="10099675" y="5089525"/>
          <p14:tracePt t="102309" x="10134600" y="5116513"/>
          <p14:tracePt t="102325" x="10161588" y="5133975"/>
          <p14:tracePt t="102342" x="10198100" y="5153025"/>
          <p14:tracePt t="102359" x="10277475" y="5160963"/>
          <p14:tracePt t="102376" x="10367963" y="5180013"/>
          <p14:tracePt t="102392" x="10447338" y="5180013"/>
          <p14:tracePt t="102409" x="10545763" y="5180013"/>
          <p14:tracePt t="102426" x="10671175" y="5180013"/>
          <p14:tracePt t="102442" x="10715625" y="5180013"/>
          <p14:tracePt t="102458" x="10742613" y="5180013"/>
          <p14:tracePt t="102475" x="10752138" y="5170488"/>
          <p14:tracePt t="102492" x="10760075" y="5170488"/>
          <p14:tracePt t="102565" x="10769600" y="5160963"/>
          <p14:tracePt t="102574" x="10777538" y="5160963"/>
          <p14:tracePt t="102581" x="10787063" y="5160963"/>
          <p14:tracePt t="102591" x="10804525" y="5153025"/>
          <p14:tracePt t="102608" x="10831513" y="5143500"/>
          <p14:tracePt t="102625" x="10848975" y="5126038"/>
          <p14:tracePt t="102644" x="10885488" y="5108575"/>
          <p14:tracePt t="102658" x="10912475" y="5081588"/>
          <p14:tracePt t="102675" x="10939463" y="5062538"/>
          <p14:tracePt t="102691" x="10966450" y="5054600"/>
          <p14:tracePt t="102708" x="10983913" y="5037138"/>
          <p14:tracePt t="102725" x="11001375" y="5027613"/>
          <p14:tracePt t="102882" x="11010900" y="5027613"/>
          <p14:tracePt t="102890" x="11010900" y="5037138"/>
          <p14:tracePt t="102898" x="11010900" y="5045075"/>
          <p14:tracePt t="102910" x="11010900" y="5054600"/>
          <p14:tracePt t="102929" x="11010900" y="5062538"/>
          <p14:tracePt t="102941" x="11010900" y="5081588"/>
          <p14:tracePt t="102960" x="11010900" y="5089525"/>
          <p14:tracePt t="103154" x="11018838" y="5089525"/>
          <p14:tracePt t="103162" x="11028363" y="5089525"/>
          <p14:tracePt t="103175" x="11037888" y="5089525"/>
          <p14:tracePt t="103191" x="11055350" y="5072063"/>
          <p14:tracePt t="103208" x="11055350" y="5062538"/>
          <p14:tracePt t="105107" x="11055350" y="5054600"/>
          <p14:tracePt t="105237" x="11055350" y="5045075"/>
          <p14:tracePt t="105242" x="11055350" y="5037138"/>
          <p14:tracePt t="105257" x="11055350" y="5027613"/>
          <p14:tracePt t="105273" x="11055350" y="5018088"/>
          <p14:tracePt t="105289" x="11055350" y="5010150"/>
          <p14:tracePt t="107332" x="11055350" y="5000625"/>
          <p14:tracePt t="107337" x="11045825" y="4991100"/>
          <p14:tracePt t="107354" x="11018838" y="4965700"/>
          <p14:tracePt t="107371" x="10991850" y="4938713"/>
          <p14:tracePt t="107388" x="10939463" y="4929188"/>
          <p14:tracePt t="107405" x="10868025" y="4929188"/>
          <p14:tracePt t="107422" x="10796588" y="4929188"/>
          <p14:tracePt t="107454" x="10742613" y="4929188"/>
          <p14:tracePt t="107488" x="10688638" y="4929188"/>
          <p14:tracePt t="107522" x="10572750" y="4919663"/>
          <p14:tracePt t="107538" x="10439400" y="4911725"/>
          <p14:tracePt t="107554" x="10340975" y="4911725"/>
          <p14:tracePt t="107571" x="10242550" y="4911725"/>
          <p14:tracePt t="107588" x="10161588" y="4919663"/>
          <p14:tracePt t="107604" x="10072688" y="4911725"/>
          <p14:tracePt t="107621" x="9966325" y="4884738"/>
          <p14:tracePt t="107637" x="9867900" y="4875213"/>
          <p14:tracePt t="107655" x="9715500" y="4875213"/>
          <p14:tracePt t="107672" x="9653588" y="4902200"/>
          <p14:tracePt t="107688" x="9590088" y="4911725"/>
          <p14:tracePt t="107705" x="9537700" y="4929188"/>
          <p14:tracePt t="107721" x="9501188" y="4946650"/>
          <p14:tracePt t="107739" x="9447213" y="4973638"/>
          <p14:tracePt t="107755" x="9420225" y="5000625"/>
          <p14:tracePt t="107772" x="9394825" y="5018088"/>
          <p14:tracePt t="107787" x="9367838" y="5037138"/>
          <p14:tracePt t="107804" x="9331325" y="5054600"/>
          <p14:tracePt t="107821" x="9296400" y="5081588"/>
          <p14:tracePt t="107837" x="9259888" y="5099050"/>
          <p14:tracePt t="107855" x="9224963" y="5143500"/>
          <p14:tracePt t="107871" x="9197975" y="5153025"/>
          <p14:tracePt t="107888" x="9170988" y="5170488"/>
          <p14:tracePt t="107904" x="9144000" y="5197475"/>
          <p14:tracePt t="107921" x="9117013" y="5205413"/>
          <p14:tracePt t="107937" x="9082088" y="5224463"/>
          <p14:tracePt t="107954" x="9055100" y="5224463"/>
          <p14:tracePt t="107971" x="9045575" y="5224463"/>
          <p14:tracePt t="107987" x="9028113" y="5232400"/>
          <p14:tracePt t="108004" x="9001125" y="5232400"/>
          <p14:tracePt t="108021" x="8966200" y="5232400"/>
          <p14:tracePt t="108037" x="8902700" y="5241925"/>
          <p14:tracePt t="108054" x="8831263" y="5241925"/>
          <p14:tracePt t="108071" x="8777288" y="5241925"/>
          <p14:tracePt t="108088" x="8688388" y="5232400"/>
          <p14:tracePt t="108104" x="8616950" y="5224463"/>
          <p14:tracePt t="108120" x="8572500" y="5224463"/>
          <p14:tracePt t="108137" x="8545513" y="5224463"/>
          <p14:tracePt t="108154" x="8501063" y="5224463"/>
          <p14:tracePt t="108171" x="8456613" y="5224463"/>
          <p14:tracePt t="108187" x="8412163" y="5224463"/>
          <p14:tracePt t="108204" x="8348663" y="5224463"/>
          <p14:tracePt t="108220" x="8304213" y="5224463"/>
          <p14:tracePt t="108237" x="8269288" y="5224463"/>
          <p14:tracePt t="108254" x="8215313" y="5224463"/>
          <p14:tracePt t="108271" x="8161338" y="5224463"/>
          <p14:tracePt t="108287" x="8126413" y="5224463"/>
          <p14:tracePt t="108304" x="8089900" y="5224463"/>
          <p14:tracePt t="108320" x="8027988" y="5224463"/>
          <p14:tracePt t="108337" x="7966075" y="5224463"/>
          <p14:tracePt t="108354" x="7902575" y="5224463"/>
          <p14:tracePt t="108371" x="7840663" y="5214938"/>
          <p14:tracePt t="108387" x="7786688" y="5187950"/>
          <p14:tracePt t="108404" x="7759700" y="5180013"/>
          <p14:tracePt t="108422" x="7724775" y="5153025"/>
          <p14:tracePt t="108437" x="7715250" y="5143500"/>
          <p14:tracePt t="108454" x="7705725" y="5133975"/>
          <p14:tracePt t="108470" x="7705725" y="5126038"/>
          <p14:tracePt t="108490" x="7697788" y="5126038"/>
          <p14:tracePt t="109422" x="7697788" y="5116513"/>
          <p14:tracePt t="109430" x="7715250" y="5108575"/>
          <p14:tracePt t="109439" x="7724775" y="5108575"/>
          <p14:tracePt t="109453" x="7732713" y="5089525"/>
          <p14:tracePt t="109469" x="7813675" y="5054600"/>
          <p14:tracePt t="109486" x="7894638" y="5054600"/>
          <p14:tracePt t="109503" x="7974013" y="5054600"/>
          <p14:tracePt t="109537" x="8259763" y="5099050"/>
          <p14:tracePt t="109570" x="8609013" y="5133975"/>
          <p14:tracePt t="109603" x="9090025" y="5143500"/>
          <p14:tracePt t="109620" x="9331325" y="5143500"/>
          <p14:tracePt t="109637" x="9671050" y="5099050"/>
          <p14:tracePt t="109653" x="9867900" y="5062538"/>
          <p14:tracePt t="109670" x="10055225" y="5045075"/>
          <p14:tracePt t="109686" x="10198100" y="5037138"/>
          <p14:tracePt t="109702" x="10296525" y="5018088"/>
          <p14:tracePt t="109720" x="10358438" y="5010150"/>
          <p14:tracePt t="109736" x="10412413" y="5000625"/>
          <p14:tracePt t="109753" x="10491788" y="5000625"/>
          <p14:tracePt t="109770" x="10555288" y="4991100"/>
          <p14:tracePt t="109786" x="10634663" y="4983163"/>
          <p14:tracePt t="109802" x="10661650" y="4983163"/>
          <p14:tracePt t="109819" x="10688638" y="4991100"/>
          <p14:tracePt t="109836" x="10706100" y="5000625"/>
          <p14:tracePt t="109853" x="10725150" y="5010150"/>
          <p14:tracePt t="109871" x="10769600" y="5045075"/>
          <p14:tracePt t="109886" x="10787063" y="5062538"/>
          <p14:tracePt t="109902" x="10831513" y="5072063"/>
          <p14:tracePt t="109919" x="10848975" y="5089525"/>
          <p14:tracePt t="109935" x="10868025" y="5089525"/>
          <p14:tracePt t="109953" x="10875963" y="5099050"/>
          <p14:tracePt t="109969" x="10885488" y="5108575"/>
          <p14:tracePt t="109985" x="10895013" y="5116513"/>
          <p14:tracePt t="110003" x="10920413" y="5133975"/>
          <p14:tracePt t="110019" x="10939463" y="5143500"/>
          <p14:tracePt t="110035" x="10956925" y="5153025"/>
          <p14:tracePt t="110052" x="10966450" y="5153025"/>
          <p14:tracePt t="110069" x="10974388" y="5153025"/>
          <p14:tracePt t="111489" x="10974388" y="5170488"/>
          <p14:tracePt t="111494" x="10966450" y="5214938"/>
          <p14:tracePt t="111502" x="10956925" y="5276850"/>
          <p14:tracePt t="111518" x="10947400" y="5348288"/>
          <p14:tracePt t="111534" x="10939463" y="5562600"/>
          <p14:tracePt t="111551" x="10929938" y="5688013"/>
          <p14:tracePt t="111568" x="10929938" y="5786438"/>
          <p14:tracePt t="111585" x="10929938" y="5840413"/>
          <p14:tracePt t="111618" x="10929938" y="5867400"/>
          <p14:tracePt t="111719" x="10920413" y="5867400"/>
          <p14:tracePt t="111737" x="10912475" y="5867400"/>
          <p14:tracePt t="111859" x="10902950" y="5867400"/>
          <p14:tracePt t="111901" x="10895013" y="5867400"/>
          <p14:tracePt t="111916" x="10885488" y="5857875"/>
          <p14:tracePt t="111925" x="10875963" y="5848350"/>
          <p14:tracePt t="111934" x="10868025" y="5840413"/>
          <p14:tracePt t="111951" x="10831513" y="5813425"/>
          <p14:tracePt t="111968" x="10777538" y="5795963"/>
          <p14:tracePt t="111984" x="10688638" y="5795963"/>
          <p14:tracePt t="111988" x="10634663" y="5786438"/>
          <p14:tracePt t="112000" x="10555288" y="5776913"/>
          <p14:tracePt t="112017" x="10474325" y="5768975"/>
          <p14:tracePt t="112034" x="10447338" y="5759450"/>
          <p14:tracePt t="112050" x="10420350" y="5759450"/>
          <p14:tracePt t="112067" x="10412413" y="5759450"/>
          <p14:tracePt t="112084" x="10402888" y="5768975"/>
          <p14:tracePt t="112101" x="10375900" y="5786438"/>
          <p14:tracePt t="112117" x="10331450" y="5840413"/>
          <p14:tracePt t="112134" x="10313988" y="5884863"/>
          <p14:tracePt t="112150" x="10304463" y="5965825"/>
          <p14:tracePt t="112167" x="10331450" y="6018213"/>
          <p14:tracePt t="112184" x="10367963" y="6062663"/>
          <p14:tracePt t="112201" x="10456863" y="6116638"/>
          <p14:tracePt t="112218" x="10617200" y="6161088"/>
          <p14:tracePt t="112234" x="10760075" y="6161088"/>
          <p14:tracePt t="112250" x="10912475" y="6153150"/>
          <p14:tracePt t="112267" x="11045825" y="6116638"/>
          <p14:tracePt t="112284" x="11153775" y="6081713"/>
          <p14:tracePt t="112300" x="11180763" y="6054725"/>
          <p14:tracePt t="112318" x="11206163" y="6010275"/>
          <p14:tracePt t="112334" x="11206163" y="5991225"/>
          <p14:tracePt t="112350" x="11198225" y="5965825"/>
          <p14:tracePt t="112367" x="11171238" y="5938838"/>
          <p14:tracePt t="112384" x="11134725" y="5911850"/>
          <p14:tracePt t="112400" x="11082338" y="5884863"/>
          <p14:tracePt t="112418" x="10902950" y="5840413"/>
          <p14:tracePt t="112434" x="10725150" y="5857875"/>
          <p14:tracePt t="112450" x="10555288" y="5875338"/>
          <p14:tracePt t="112467" x="10429875" y="5894388"/>
          <p14:tracePt t="112484" x="10385425" y="5902325"/>
          <p14:tracePt t="112489" x="10375900" y="5902325"/>
          <p14:tracePt t="112500" x="10375900" y="5911850"/>
          <p14:tracePt t="113319" x="10348913" y="5911850"/>
          <p14:tracePt t="113327" x="10277475" y="5919788"/>
          <p14:tracePt t="113335" x="10171113" y="5946775"/>
          <p14:tracePt t="113350" x="10045700" y="5965825"/>
          <p14:tracePt t="113366" x="9671050" y="6010275"/>
          <p14:tracePt t="113383" x="8947150" y="6062663"/>
          <p14:tracePt t="113399" x="8447088" y="6108700"/>
          <p14:tracePt t="113433" x="7500938" y="6116638"/>
          <p14:tracePt t="113466" x="6858000" y="6037263"/>
          <p14:tracePt t="113500" x="6411913" y="5956300"/>
          <p14:tracePt t="113516" x="6269038" y="5919788"/>
          <p14:tracePt t="113533" x="6161088" y="5884863"/>
          <p14:tracePt t="113550" x="6018213" y="5830888"/>
          <p14:tracePt t="113566" x="5911850" y="5795963"/>
          <p14:tracePt t="113582" x="5813425" y="5759450"/>
          <p14:tracePt t="113599" x="5680075" y="5724525"/>
          <p14:tracePt t="113616" x="5537200" y="5697538"/>
          <p14:tracePt t="113633" x="5394325" y="5670550"/>
          <p14:tracePt t="113650" x="5241925" y="5634038"/>
          <p14:tracePt t="113667" x="5054600" y="5572125"/>
          <p14:tracePt t="113683" x="4946650" y="5518150"/>
          <p14:tracePt t="113699" x="4840288" y="5465763"/>
          <p14:tracePt t="113716" x="4751388" y="5402263"/>
          <p14:tracePt t="113732" x="4660900" y="5340350"/>
          <p14:tracePt t="113749" x="4554538" y="5259388"/>
          <p14:tracePt t="113766" x="4429125" y="5160963"/>
          <p14:tracePt t="113783" x="4205288" y="5062538"/>
          <p14:tracePt t="113799" x="4054475" y="5018088"/>
          <p14:tracePt t="113816" x="3902075" y="4956175"/>
          <p14:tracePt t="113832" x="3786188" y="4894263"/>
          <p14:tracePt t="113849" x="3652838" y="4848225"/>
          <p14:tracePt t="113866" x="3500438" y="4813300"/>
          <p14:tracePt t="113882" x="3357563" y="4795838"/>
          <p14:tracePt t="113900" x="3143250" y="4786313"/>
          <p14:tracePt t="113916" x="3009900" y="4786313"/>
          <p14:tracePt t="113932" x="2911475" y="4795838"/>
          <p14:tracePt t="113949" x="2803525" y="4830763"/>
          <p14:tracePt t="113966" x="2714625" y="4867275"/>
          <p14:tracePt t="113982" x="2660650" y="4894263"/>
          <p14:tracePt t="113999" x="2608263" y="4946650"/>
          <p14:tracePt t="114016" x="2562225" y="5089525"/>
          <p14:tracePt t="114032" x="2544763" y="5187950"/>
          <p14:tracePt t="114049" x="2554288" y="5286375"/>
          <p14:tracePt t="114065" x="2598738" y="5394325"/>
          <p14:tracePt t="114083" x="2660650" y="5527675"/>
          <p14:tracePt t="114099" x="2741613" y="5634038"/>
          <p14:tracePt t="114115" x="2840038" y="5705475"/>
          <p14:tracePt t="114133" x="2990850" y="5759450"/>
          <p14:tracePt t="114149" x="3133725" y="5776913"/>
          <p14:tracePt t="114166" x="3295650" y="5768975"/>
          <p14:tracePt t="114183" x="3490913" y="5741988"/>
          <p14:tracePt t="114199" x="3633788" y="5705475"/>
          <p14:tracePt t="114217" x="3786188" y="5608638"/>
          <p14:tracePt t="114233" x="3803650" y="5572125"/>
          <p14:tracePt t="114249" x="3830638" y="5438775"/>
          <p14:tracePt t="114266" x="3830638" y="5340350"/>
          <p14:tracePt t="114282" x="3813175" y="5241925"/>
          <p14:tracePt t="114299" x="3776663" y="5160963"/>
          <p14:tracePt t="114315" x="3732213" y="5108575"/>
          <p14:tracePt t="114333" x="3581400" y="5054600"/>
          <p14:tracePt t="114349" x="3429000" y="5027613"/>
          <p14:tracePt t="114365" x="3276600" y="5010150"/>
          <p14:tracePt t="114382" x="3125788" y="5000625"/>
          <p14:tracePt t="114399" x="3009900" y="5018088"/>
          <p14:tracePt t="114415" x="2901950" y="5054600"/>
          <p14:tracePt t="114433" x="2830513" y="5133975"/>
          <p14:tracePt t="114449" x="2813050" y="5251450"/>
          <p14:tracePt t="114465" x="2813050" y="5375275"/>
          <p14:tracePt t="114482" x="2847975" y="5510213"/>
          <p14:tracePt t="114499" x="2884488" y="5616575"/>
          <p14:tracePt t="114515" x="2938463" y="5715000"/>
          <p14:tracePt t="114533" x="3062288" y="5822950"/>
          <p14:tracePt t="114550" x="3160713" y="5857875"/>
          <p14:tracePt t="114565" x="3303588" y="5867400"/>
          <p14:tracePt t="114582" x="3536950" y="5848350"/>
          <p14:tracePt t="114599" x="3776663" y="5803900"/>
          <p14:tracePt t="114615" x="4062413" y="5634038"/>
          <p14:tracePt t="114632" x="4276725" y="5483225"/>
          <p14:tracePt t="114650" x="4446588" y="5268913"/>
          <p14:tracePt t="114666" x="4456113" y="5170488"/>
          <p14:tracePt t="114682" x="4446588" y="5081588"/>
          <p14:tracePt t="114698" x="4394200" y="4983163"/>
          <p14:tracePt t="114715" x="4276725" y="4884738"/>
          <p14:tracePt t="114732" x="4143375" y="4813300"/>
          <p14:tracePt t="114749" x="3965575" y="4776788"/>
          <p14:tracePt t="114765" x="3643313" y="4751388"/>
          <p14:tracePt t="114782" x="3419475" y="4786313"/>
          <p14:tracePt t="114798" x="3241675" y="4822825"/>
          <p14:tracePt t="114815" x="3108325" y="4867275"/>
          <p14:tracePt t="114832" x="3027363" y="4938713"/>
          <p14:tracePt t="114849" x="2982913" y="5054600"/>
          <p14:tracePt t="114865" x="2965450" y="5251450"/>
          <p14:tracePt t="114882" x="2990850" y="5357813"/>
          <p14:tracePt t="114898" x="3027363" y="5465763"/>
          <p14:tracePt t="114915" x="3062288" y="5572125"/>
          <p14:tracePt t="114931" x="3125788" y="5653088"/>
          <p14:tracePt t="114949" x="3197225" y="5724525"/>
          <p14:tracePt t="114965" x="3303588" y="5751513"/>
          <p14:tracePt t="114981" x="3455988" y="5795963"/>
          <p14:tracePt t="114998" x="3554413" y="5803900"/>
          <p14:tracePt t="115015" x="3652838" y="5803900"/>
          <p14:tracePt t="115031" x="3751263" y="5786438"/>
          <p14:tracePt t="115048" x="3857625" y="5741988"/>
          <p14:tracePt t="115065" x="3929063" y="5653088"/>
          <p14:tracePt t="115081" x="3973513" y="5545138"/>
          <p14:tracePt t="115098" x="3983038" y="5402263"/>
          <p14:tracePt t="115115" x="3956050" y="5303838"/>
          <p14:tracePt t="115131" x="3894138" y="5205413"/>
          <p14:tracePt t="115148" x="3786188" y="5143500"/>
          <p14:tracePt t="115165" x="3652838" y="5108575"/>
          <p14:tracePt t="115181" x="3490913" y="5089525"/>
          <p14:tracePt t="115199" x="3241675" y="5099050"/>
          <p14:tracePt t="115215" x="3108325" y="5143500"/>
          <p14:tracePt t="115231" x="3000375" y="5170488"/>
          <p14:tracePt t="115248" x="2919413" y="5224463"/>
          <p14:tracePt t="115265" x="2874963" y="5295900"/>
          <p14:tracePt t="115281" x="2867025" y="5394325"/>
          <p14:tracePt t="115298" x="2867025" y="5491163"/>
          <p14:tracePt t="115315" x="2919413" y="5653088"/>
          <p14:tracePt t="115331" x="2990850" y="5741988"/>
          <p14:tracePt t="115348" x="3081338" y="5830888"/>
          <p14:tracePt t="115365" x="3187700" y="5894388"/>
          <p14:tracePt t="115381" x="3313113" y="5956300"/>
          <p14:tracePt t="115399" x="3544888" y="5983288"/>
          <p14:tracePt t="115415" x="3751263" y="5965825"/>
          <p14:tracePt t="115431" x="3990975" y="5929313"/>
          <p14:tracePt t="115448" x="4170363" y="5867400"/>
          <p14:tracePt t="115464" x="4303713" y="5803900"/>
          <p14:tracePt t="115481" x="4357688" y="5715000"/>
          <p14:tracePt t="115498" x="4375150" y="5608638"/>
          <p14:tracePt t="115515" x="4357688" y="5473700"/>
          <p14:tracePt t="115531" x="4268788" y="5313363"/>
          <p14:tracePt t="115548" x="4179888" y="5259388"/>
          <p14:tracePt t="115564" x="4071938" y="5224463"/>
          <p14:tracePt t="115581" x="3929063" y="5205413"/>
          <p14:tracePt t="115598" x="3759200" y="5214938"/>
          <p14:tracePt t="115615" x="3490913" y="5303838"/>
          <p14:tracePt t="115631" x="3357563" y="5394325"/>
          <p14:tracePt t="115648" x="3286125" y="5491163"/>
          <p14:tracePt t="115664" x="3259138" y="5589588"/>
          <p14:tracePt t="115681" x="3276600" y="5724525"/>
          <p14:tracePt t="115698" x="3322638" y="5857875"/>
          <p14:tracePt t="115715" x="3367088" y="5956300"/>
          <p14:tracePt t="115731" x="3482975" y="6108700"/>
          <p14:tracePt t="115748" x="3589338" y="6153150"/>
          <p14:tracePt t="115764" x="3687763" y="6161088"/>
          <p14:tracePt t="115781" x="3795713" y="6126163"/>
          <p14:tracePt t="115798" x="3902075" y="6027738"/>
          <p14:tracePt t="115815" x="3973513" y="5894388"/>
          <p14:tracePt t="115831" x="4000500" y="5751513"/>
          <p14:tracePt t="115847" x="3983038" y="5527675"/>
          <p14:tracePt t="115864" x="3894138" y="5394325"/>
          <p14:tracePt t="115881" x="3786188" y="5322888"/>
          <p14:tracePt t="115897" x="3660775" y="5286375"/>
          <p14:tracePt t="115914" x="3536950" y="5276850"/>
          <p14:tracePt t="115931" x="3429000" y="5286375"/>
          <p14:tracePt t="115947" x="3322638" y="5322888"/>
          <p14:tracePt t="115964" x="3214688" y="5411788"/>
          <p14:tracePt t="115981" x="3187700" y="5518150"/>
          <p14:tracePt t="115997" x="3197225" y="5626100"/>
          <p14:tracePt t="116014" x="3259138" y="5741988"/>
          <p14:tracePt t="116031" x="3357563" y="5848350"/>
          <p14:tracePt t="116047" x="3490913" y="5956300"/>
          <p14:tracePt t="116064" x="3705225" y="6037263"/>
          <p14:tracePt t="116080" x="3822700" y="6062663"/>
          <p14:tracePt t="116097" x="3894138" y="6062663"/>
          <p14:tracePt t="116114" x="3929063" y="6054725"/>
          <p14:tracePt t="116131" x="3956050" y="6018213"/>
          <p14:tracePt t="116148" x="3956050" y="5973763"/>
          <p14:tracePt t="116164" x="3938588" y="5911850"/>
          <p14:tracePt t="116181" x="3902075" y="5857875"/>
          <p14:tracePt t="116197" x="3884613" y="5840413"/>
          <p14:tracePt t="116214" x="3875088" y="5830888"/>
          <p14:tracePt t="116638" x="3867150" y="5830888"/>
          <p14:tracePt t="116661" x="3857625" y="5830888"/>
          <p14:tracePt t="116668" x="3857625" y="5822950"/>
          <p14:tracePt t="116680" x="3848100" y="5822950"/>
          <p14:tracePt t="116697" x="3848100" y="5813425"/>
          <p14:tracePt t="116714" x="3840163" y="5803900"/>
          <p14:tracePt t="116730" x="3830638" y="5795963"/>
          <p14:tracePt t="116763" x="3813175" y="5768975"/>
          <p14:tracePt t="116797" x="3803650" y="5741988"/>
          <p14:tracePt t="116830" x="3786188" y="5724525"/>
          <p14:tracePt t="116964" x="3776663" y="5724525"/>
          <p14:tracePt t="116985" x="3768725" y="5724525"/>
          <p14:tracePt t="117001" x="3759200" y="5724525"/>
          <p14:tracePt t="117017" x="3741738" y="5724525"/>
          <p14:tracePt t="117024" x="3732213" y="5724525"/>
          <p14:tracePt t="117032" x="3724275" y="5724525"/>
          <p14:tracePt t="117046" x="3697288" y="5724525"/>
          <p14:tracePt t="117063" x="3679825" y="5724525"/>
          <p14:tracePt t="117080" x="3670300" y="5724525"/>
          <p14:tracePt t="117221" x="3660775" y="5724525"/>
          <p14:tracePt t="117228" x="3652838" y="5724525"/>
          <p14:tracePt t="117238" x="3643313" y="5715000"/>
          <p14:tracePt t="117246" x="3643313" y="5705475"/>
          <p14:tracePt t="117264" x="3625850" y="5697538"/>
          <p14:tracePt t="117280" x="3625850" y="5688013"/>
          <p14:tracePt t="117314" x="3625850" y="5680075"/>
          <p14:tracePt t="117330" x="3616325" y="5670550"/>
          <p14:tracePt t="118286" x="3608388" y="5661025"/>
          <p14:tracePt t="118298" x="3608388" y="5653088"/>
          <p14:tracePt t="118556" x="3598863" y="5643563"/>
          <p14:tracePt t="118636" x="3589338" y="5626100"/>
          <p14:tracePt t="118655" x="3589338" y="5616575"/>
          <p14:tracePt t="118662" x="3581400" y="5608638"/>
          <p14:tracePt t="118671" x="3571875" y="5599113"/>
          <p14:tracePt t="118695" x="3562350" y="5572125"/>
          <p14:tracePt t="118729" x="3544888" y="5545138"/>
          <p14:tracePt t="118746" x="3536950" y="5527675"/>
          <p14:tracePt t="119003" x="3527425" y="5527675"/>
          <p14:tracePt t="119193" x="3527425" y="5518150"/>
          <p14:tracePt t="119207" x="3517900" y="5518150"/>
          <p14:tracePt t="119213" x="3509963" y="5510213"/>
          <p14:tracePt t="119228" x="3490913" y="5500688"/>
          <p14:tracePt t="119245" x="3473450" y="5491163"/>
          <p14:tracePt t="119262" x="3465513" y="5491163"/>
          <p14:tracePt t="119278" x="3455988" y="5483225"/>
          <p14:tracePt t="119312" x="3446463" y="5465763"/>
          <p14:tracePt t="119345" x="3419475" y="5446713"/>
          <p14:tracePt t="119378" x="3411538" y="5429250"/>
          <p14:tracePt t="119395" x="3394075" y="5429250"/>
          <p14:tracePt t="119411" x="3384550" y="5419725"/>
          <p14:tracePt t="119429" x="3367088" y="5402263"/>
          <p14:tracePt t="119445" x="3357563" y="5394325"/>
          <p14:tracePt t="119462" x="3348038" y="5384800"/>
          <p14:tracePt t="119478" x="3340100" y="5384800"/>
          <p14:tracePt t="119494" x="3330575" y="5375275"/>
          <p14:tracePt t="119514" x="3322638" y="5375275"/>
          <p14:tracePt t="119528" x="3313113" y="5367338"/>
          <p14:tracePt t="119545" x="3295650" y="5348288"/>
          <p14:tracePt t="119561" x="3286125" y="5340350"/>
          <p14:tracePt t="119578" x="3259138" y="5322888"/>
          <p14:tracePt t="119594" x="3241675" y="5303838"/>
          <p14:tracePt t="119611" x="3214688" y="5286375"/>
          <p14:tracePt t="119628" x="3179763" y="5251450"/>
          <p14:tracePt t="119646" x="3152775" y="5224463"/>
          <p14:tracePt t="119661" x="3125788" y="5197475"/>
          <p14:tracePt t="119678" x="3108325" y="5180013"/>
          <p14:tracePt t="119694" x="3081338" y="5153025"/>
          <p14:tracePt t="119711" x="3062288" y="5133975"/>
          <p14:tracePt t="119727" x="3054350" y="5126038"/>
          <p14:tracePt t="119745" x="3044825" y="5116513"/>
          <p14:tracePt t="119761" x="3027363" y="5099050"/>
          <p14:tracePt t="119777" x="3009900" y="5081588"/>
          <p14:tracePt t="119794" x="2990850" y="5054600"/>
          <p14:tracePt t="119811" x="2982913" y="5045075"/>
          <p14:tracePt t="119827" x="2965450" y="5027613"/>
          <p14:tracePt t="119845" x="2955925" y="5018088"/>
          <p14:tracePt t="119861" x="2946400" y="5000625"/>
          <p14:tracePt t="119877" x="2938463" y="4991100"/>
          <p14:tracePt t="119894" x="2919413" y="4983163"/>
          <p14:tracePt t="119911" x="2901950" y="4973638"/>
          <p14:tracePt t="119927" x="2884488" y="4965700"/>
          <p14:tracePt t="119944" x="2867025" y="4956175"/>
          <p14:tracePt t="119961" x="2847975" y="4938713"/>
          <p14:tracePt t="119977" x="2822575" y="4919663"/>
          <p14:tracePt t="119994" x="2803525" y="4911725"/>
          <p14:tracePt t="120011" x="2786063" y="4894263"/>
          <p14:tracePt t="120027" x="2768600" y="4884738"/>
          <p14:tracePt t="120044" x="2741613" y="4875213"/>
          <p14:tracePt t="120061" x="2724150" y="4857750"/>
          <p14:tracePt t="120077" x="2697163" y="4840288"/>
          <p14:tracePt t="120094" x="2660650" y="4813300"/>
          <p14:tracePt t="120111" x="2625725" y="4795838"/>
          <p14:tracePt t="120127" x="2608263" y="4768850"/>
          <p14:tracePt t="120144" x="2581275" y="4751388"/>
          <p14:tracePt t="120161" x="2571750" y="4741863"/>
          <p14:tracePt t="120481" x="2608263" y="4724400"/>
          <p14:tracePt t="120489" x="2633663" y="4724400"/>
          <p14:tracePt t="120495" x="2616200" y="4724400"/>
          <p14:tracePt t="120511" x="2625725" y="4732338"/>
          <p14:tracePt t="120528" x="2633663" y="4732338"/>
          <p14:tracePt t="121823" x="2633663" y="4741863"/>
          <p14:tracePt t="121830" x="2633663" y="4751388"/>
          <p14:tracePt t="121842" x="2633663" y="4759325"/>
          <p14:tracePt t="121859" x="2633663" y="4786313"/>
          <p14:tracePt t="121876" x="2697163" y="4857750"/>
          <p14:tracePt t="121893" x="2813050" y="4803775"/>
          <p14:tracePt t="121909" x="2901950" y="4608513"/>
          <p14:tracePt t="121943" x="2822575" y="4608513"/>
          <p14:tracePt t="122356" x="2786063" y="4608513"/>
          <p14:tracePt t="122366" x="2705100" y="4572000"/>
          <p14:tracePt t="122376" x="2643188" y="4554538"/>
          <p14:tracePt t="122392" x="2616200" y="4554538"/>
          <p14:tracePt t="122452" x="2608263" y="4554538"/>
          <p14:tracePt t="122473" x="2598738" y="4581525"/>
          <p14:tracePt t="122480" x="2598738" y="4625975"/>
          <p14:tracePt t="122492" x="2598738" y="4652963"/>
          <p14:tracePt t="122525" x="2589213" y="4803775"/>
          <p14:tracePt t="122559" x="2589213" y="4813300"/>
          <p14:tracePt t="123103" x="2598738" y="4813300"/>
          <p14:tracePt t="123111" x="2608263" y="4813300"/>
          <p14:tracePt t="123118" x="2616200" y="4813300"/>
          <p14:tracePt t="123127" x="2633663" y="4813300"/>
          <p14:tracePt t="123141" x="2679700" y="4822825"/>
          <p14:tracePt t="123158" x="2714625" y="4830763"/>
          <p14:tracePt t="123175" x="2759075" y="4848225"/>
          <p14:tracePt t="123209" x="2840038" y="4875213"/>
          <p14:tracePt t="123242" x="2973388" y="4911725"/>
          <p14:tracePt t="123275" x="3017838" y="4956175"/>
          <p14:tracePt t="123292" x="3044825" y="4983163"/>
          <p14:tracePt t="123308" x="3054350" y="4991100"/>
          <p14:tracePt t="123325" x="3081338" y="5010150"/>
          <p14:tracePt t="123450" x="3089275" y="5018088"/>
          <p14:tracePt t="123459" x="3098800" y="5027613"/>
          <p14:tracePt t="123466" x="3098800" y="5037138"/>
          <p14:tracePt t="123475" x="3098800" y="5054600"/>
          <p14:tracePt t="123492" x="3108325" y="5072063"/>
          <p14:tracePt t="123508" x="3116263" y="5089525"/>
          <p14:tracePt t="123525" x="3116263" y="5108575"/>
          <p14:tracePt t="123542" x="3133725" y="5133975"/>
          <p14:tracePt t="123558" x="3160713" y="5170488"/>
          <p14:tracePt t="123574" x="3187700" y="5187950"/>
          <p14:tracePt t="123591" x="3205163" y="5224463"/>
          <p14:tracePt t="123608" x="3214688" y="5251450"/>
          <p14:tracePt t="123625" x="3224213" y="5268913"/>
          <p14:tracePt t="123641" x="3224213" y="5286375"/>
          <p14:tracePt t="123658" x="3224213" y="5313363"/>
          <p14:tracePt t="123674" x="3224213" y="5340350"/>
          <p14:tracePt t="123691" x="3232150" y="5357813"/>
          <p14:tracePt t="123708" x="3232150" y="5384800"/>
          <p14:tracePt t="123725" x="3241675" y="5419725"/>
          <p14:tracePt t="123741" x="3251200" y="5465763"/>
          <p14:tracePt t="123758" x="3268663" y="5500688"/>
          <p14:tracePt t="123774" x="3268663" y="5537200"/>
          <p14:tracePt t="123791" x="3268663" y="5545138"/>
          <p14:tracePt t="123808" x="3268663" y="5562600"/>
          <p14:tracePt t="123825" x="3268663" y="5572125"/>
          <p14:tracePt t="123841" x="3268663" y="5589588"/>
          <p14:tracePt t="123858" x="3268663" y="5608638"/>
          <p14:tracePt t="123875" x="3268663" y="5626100"/>
          <p14:tracePt t="123892" x="3241675" y="5661025"/>
          <p14:tracePt t="123907" x="3224213" y="5680075"/>
          <p14:tracePt t="123924" x="3214688" y="5697538"/>
          <p14:tracePt t="123942" x="3205163" y="5705475"/>
          <p14:tracePt t="123958" x="3205163" y="5715000"/>
          <p14:tracePt t="123975" x="3205163" y="5724525"/>
          <p14:tracePt t="124607" x="3197225" y="5732463"/>
          <p14:tracePt t="124621" x="3187700" y="5732463"/>
          <p14:tracePt t="125403" x="3179763" y="5732463"/>
          <p14:tracePt t="125412" x="3170238" y="5732463"/>
          <p14:tracePt t="125428" x="3152775" y="5732463"/>
          <p14:tracePt t="125440" x="3143250" y="5732463"/>
          <p14:tracePt t="125457" x="3125788" y="5724525"/>
          <p14:tracePt t="125473" x="3116263" y="5724525"/>
          <p14:tracePt t="125508" x="3108325" y="5715000"/>
          <p14:tracePt t="125540" x="3071813" y="5697538"/>
          <p14:tracePt t="125573" x="3027363" y="5680075"/>
          <p14:tracePt t="125606" x="3017838" y="5670550"/>
          <p14:tracePt t="126200" x="3017838" y="5680075"/>
          <p14:tracePt t="126207" x="3017838" y="5688013"/>
          <p14:tracePt t="126216" x="3027363" y="5705475"/>
          <p14:tracePt t="126223" x="3036888" y="5715000"/>
          <p14:tracePt t="126239" x="3044825" y="5732463"/>
          <p14:tracePt t="126256" x="3054350" y="5751513"/>
          <p14:tracePt t="126272" x="3071813" y="5776913"/>
          <p14:tracePt t="126306" x="3089275" y="5813425"/>
          <p14:tracePt t="126339" x="3098800" y="5848350"/>
          <p14:tracePt t="126373" x="3098800" y="5867400"/>
          <p14:tracePt t="126389" x="3098800" y="5884863"/>
          <p14:tracePt t="126406" x="3089275" y="5894388"/>
          <p14:tracePt t="126423" x="3089275" y="5902325"/>
          <p14:tracePt t="126439" x="3081338" y="5911850"/>
          <p14:tracePt t="126486" x="3081338" y="5919788"/>
          <p14:tracePt t="126506" x="3081338" y="5929313"/>
          <p14:tracePt t="126522" x="3081338" y="5938838"/>
          <p14:tracePt t="126528" x="3071813" y="5946775"/>
          <p14:tracePt t="126544" x="3071813" y="5956300"/>
          <p14:tracePt t="126559" x="3071813" y="5965825"/>
          <p14:tracePt t="126577" x="3071813" y="5973763"/>
          <p14:tracePt t="126591" x="3071813" y="5983288"/>
          <p14:tracePt t="126614" x="3062288" y="5983288"/>
          <p14:tracePt t="126793" x="3054350" y="5983288"/>
          <p14:tracePt t="126799" x="3054350" y="5973763"/>
          <p14:tracePt t="126807" x="3044825" y="5956300"/>
          <p14:tracePt t="126823" x="3036888" y="5946775"/>
          <p14:tracePt t="126838" x="3027363" y="5929313"/>
          <p14:tracePt t="126855" x="3017838" y="5919788"/>
          <p14:tracePt t="126872" x="3009900" y="5894388"/>
          <p14:tracePt t="126889" x="3009900" y="5884863"/>
          <p14:tracePt t="126905" x="3000375" y="5867400"/>
          <p14:tracePt t="126922" x="3000375" y="5857875"/>
          <p14:tracePt t="126939" x="3000375" y="5848350"/>
          <p14:tracePt t="126996" x="2990850" y="5840413"/>
          <p14:tracePt t="127010" x="2982913" y="5840413"/>
          <p14:tracePt t="127015" x="2973388" y="5830888"/>
          <p14:tracePt t="127024" x="2965450" y="5830888"/>
          <p14:tracePt t="127038" x="2938463" y="5822950"/>
          <p14:tracePt t="127056" x="2919413" y="5813425"/>
          <p14:tracePt t="127072" x="2901950" y="5803900"/>
          <p14:tracePt t="127105" x="2894013" y="5803900"/>
          <p14:tracePt t="127384" x="2894013" y="5795963"/>
          <p14:tracePt t="127389" x="2884488" y="5786438"/>
          <p14:tracePt t="127405" x="2884488" y="5776913"/>
          <p14:tracePt t="128706" x="2894013" y="5768975"/>
          <p14:tracePt t="128712" x="2901950" y="5751513"/>
          <p14:tracePt t="128720" x="2911475" y="5741988"/>
          <p14:tracePt t="128737" x="2928938" y="5715000"/>
          <p14:tracePt t="128754" x="2946400" y="5705475"/>
          <p14:tracePt t="128770" x="2973388" y="5688013"/>
          <p14:tracePt t="128787" x="2990850" y="5670550"/>
          <p14:tracePt t="128804" x="3017838" y="5643563"/>
          <p14:tracePt t="128837" x="3089275" y="5581650"/>
          <p14:tracePt t="128870" x="3108325" y="5562600"/>
          <p14:tracePt t="128904" x="3116263" y="5554663"/>
          <p14:tracePt t="128998" x="3125788" y="5545138"/>
          <p14:tracePt t="129011" x="3125788" y="5537200"/>
          <p14:tracePt t="129020" x="3125788" y="5527675"/>
          <p14:tracePt t="129037" x="3133725" y="5527675"/>
          <p14:tracePt t="129405" x="3143250" y="5518150"/>
          <p14:tracePt t="129417" x="3152775" y="5518150"/>
          <p14:tracePt t="129424" x="3160713" y="5518150"/>
          <p14:tracePt t="129436" x="3170238" y="5518150"/>
          <p14:tracePt t="129453" x="3187700" y="5518150"/>
          <p14:tracePt t="129471" x="3232150" y="5545138"/>
          <p14:tracePt t="129486" x="3251200" y="5562600"/>
          <p14:tracePt t="129520" x="3303588" y="5589588"/>
          <p14:tracePt t="129553" x="3348038" y="5626100"/>
          <p14:tracePt t="129557" x="3367088" y="5634038"/>
          <p14:tracePt t="129586" x="3384550" y="5634038"/>
          <p14:tracePt t="129603" x="3411538" y="5634038"/>
          <p14:tracePt t="129620" x="3429000" y="5634038"/>
          <p14:tracePt t="129636" x="3465513" y="5634038"/>
          <p14:tracePt t="129654" x="3500438" y="5634038"/>
          <p14:tracePt t="129671" x="3527425" y="5626100"/>
          <p14:tracePt t="129686" x="3544888" y="5616575"/>
          <p14:tracePt t="129703" x="3554413" y="5608638"/>
          <p14:tracePt t="129720" x="3571875" y="5589588"/>
          <p14:tracePt t="129736" x="3571875" y="5581650"/>
          <p14:tracePt t="129753" x="3589338" y="5562600"/>
          <p14:tracePt t="129770" x="3598863" y="5562600"/>
          <p14:tracePt t="130151" x="3598863" y="5554663"/>
          <p14:tracePt t="130158" x="3598863" y="5545138"/>
          <p14:tracePt t="130169" x="3589338" y="5537200"/>
          <p14:tracePt t="130186" x="3581400" y="5527675"/>
          <p14:tracePt t="130203" x="3571875" y="5518150"/>
          <p14:tracePt t="130236" x="3562350" y="5500688"/>
          <p14:tracePt t="130269" x="3554413" y="5465763"/>
          <p14:tracePt t="130303" x="3544888" y="5438775"/>
          <p14:tracePt t="130336" x="3544888" y="5429250"/>
          <p14:tracePt t="130632" x="3544888" y="5438775"/>
          <p14:tracePt t="130647" x="3544888" y="5446713"/>
          <p14:tracePt t="130655" x="3544888" y="5456238"/>
          <p14:tracePt t="130672" x="3544888" y="5465763"/>
          <p14:tracePt t="130689" x="3544888" y="5473700"/>
          <p14:tracePt t="130705" x="3544888" y="5483225"/>
          <p14:tracePt t="130740" x="3544888" y="5491163"/>
          <p14:tracePt t="130747" x="3536950" y="5491163"/>
          <p14:tracePt t="130863" x="3527425" y="5491163"/>
          <p14:tracePt t="131771" x="3536950" y="5491163"/>
          <p14:tracePt t="131784" x="3536950" y="5483225"/>
          <p14:tracePt t="131861" x="3544888" y="5483225"/>
          <p14:tracePt t="131874" x="3544888" y="5473700"/>
          <p14:tracePt t="131884" x="3554413" y="5473700"/>
          <p14:tracePt t="132487" x="3554413" y="5465763"/>
          <p14:tracePt t="132508" x="3554413" y="5456238"/>
          <p14:tracePt t="132521" x="3554413" y="5446713"/>
          <p14:tracePt t="132621" x="3562350" y="5446713"/>
          <p14:tracePt t="132630" x="3571875" y="5438775"/>
          <p14:tracePt t="132647" x="3581400" y="5419725"/>
          <p14:tracePt t="132654" x="3589338" y="5411788"/>
          <p14:tracePt t="132667" x="3598863" y="5402263"/>
          <p14:tracePt t="132701" x="3616325" y="5375275"/>
          <p14:tracePt t="132767" x="3633788" y="5357813"/>
          <p14:tracePt t="132784" x="3643313" y="5340350"/>
          <p14:tracePt t="132801" x="3660775" y="5330825"/>
          <p14:tracePt t="132817" x="3670300" y="5322888"/>
          <p14:tracePt t="132882" x="3679825" y="5322888"/>
          <p14:tracePt t="132893" x="3687763" y="5313363"/>
          <p14:tracePt t="132910" x="3697288" y="5303838"/>
          <p14:tracePt t="132917" x="3714750" y="5295900"/>
          <p14:tracePt t="132935" x="3741738" y="5276850"/>
          <p14:tracePt t="132950" x="3759200" y="5251450"/>
          <p14:tracePt t="132967" x="3786188" y="5232400"/>
          <p14:tracePt t="132985" x="3822700" y="5205413"/>
          <p14:tracePt t="133001" x="3840163" y="5187950"/>
          <p14:tracePt t="133017" x="3857625" y="5180013"/>
          <p14:tracePt t="133034" x="3867150" y="5170488"/>
          <p14:tracePt t="133050" x="3875088" y="5170488"/>
          <p14:tracePt t="133067" x="3884613" y="5160963"/>
          <p14:tracePt t="133087" x="3884613" y="5153025"/>
          <p14:tracePt t="133101" x="3894138" y="5153025"/>
          <p14:tracePt t="133118" x="3911600" y="5143500"/>
          <p14:tracePt t="133133" x="3919538" y="5133975"/>
          <p14:tracePt t="133150" x="3938588" y="5116513"/>
          <p14:tracePt t="133167" x="3965575" y="5099050"/>
          <p14:tracePt t="133184" x="3973513" y="5089525"/>
          <p14:tracePt t="133201" x="4000500" y="5062538"/>
          <p14:tracePt t="133217" x="4010025" y="5045075"/>
          <p14:tracePt t="133233" x="4017963" y="5045075"/>
          <p14:tracePt t="133250" x="4037013" y="5027613"/>
          <p14:tracePt t="133266" x="4062413" y="5010150"/>
          <p14:tracePt t="133283" x="4089400" y="4983163"/>
          <p14:tracePt t="133300" x="4116388" y="4956175"/>
          <p14:tracePt t="133317" x="4152900" y="4919663"/>
          <p14:tracePt t="133333" x="4179888" y="4894263"/>
          <p14:tracePt t="133350" x="4205288" y="4867275"/>
          <p14:tracePt t="133366" x="4224338" y="4848225"/>
          <p14:tracePt t="133383" x="4241800" y="4822825"/>
          <p14:tracePt t="133400" x="4259263" y="4795838"/>
          <p14:tracePt t="133417" x="4276725" y="4786313"/>
          <p14:tracePt t="133433" x="4295775" y="4751388"/>
          <p14:tracePt t="133450" x="4313238" y="4732338"/>
          <p14:tracePt t="133466" x="4322763" y="4705350"/>
          <p14:tracePt t="133483" x="4340225" y="4679950"/>
          <p14:tracePt t="133500" x="4340225" y="4660900"/>
          <p14:tracePt t="133517" x="4348163" y="4643438"/>
          <p14:tracePt t="133534" x="4348163" y="4633913"/>
          <p14:tracePt t="133550" x="4357688" y="4616450"/>
          <p14:tracePt t="133567" x="4367213" y="4608513"/>
          <p14:tracePt t="133570" x="4375150" y="4608513"/>
          <p14:tracePt t="133588" x="4375150" y="4598988"/>
          <p14:tracePt t="133601" x="4375150" y="4589463"/>
          <p14:tracePt t="133617" x="4384675" y="4572000"/>
          <p14:tracePt t="133633" x="4394200" y="4554538"/>
          <p14:tracePt t="133650" x="4402138" y="4545013"/>
          <p14:tracePt t="133666" x="4411663" y="4527550"/>
          <p14:tracePt t="133683" x="4419600" y="4518025"/>
          <p14:tracePt t="133700" x="4438650" y="4500563"/>
          <p14:tracePt t="133716" x="4446588" y="4483100"/>
          <p14:tracePt t="133734" x="4456113" y="4473575"/>
          <p14:tracePt t="133750" x="4456113" y="4465638"/>
          <p14:tracePt t="133767" x="4465638" y="4465638"/>
          <p14:tracePt t="133796" x="4465638" y="4456113"/>
          <p14:tracePt t="133815" x="4473575" y="4456113"/>
          <p14:tracePt t="133822" x="4473575" y="4446588"/>
          <p14:tracePt t="133833" x="4483100" y="4438650"/>
          <p14:tracePt t="133850" x="4491038" y="4429125"/>
          <p14:tracePt t="133867" x="4500563" y="4411663"/>
          <p14:tracePt t="133883" x="4510088" y="4402138"/>
          <p14:tracePt t="133900" x="4518025" y="4402138"/>
          <p14:tracePt t="134123" x="4527550" y="4402138"/>
          <p14:tracePt t="134311" x="4527550" y="4394200"/>
          <p14:tracePt t="134316" x="4545013" y="4384675"/>
          <p14:tracePt t="134333" x="4581525" y="4357688"/>
          <p14:tracePt t="134349" x="4608513" y="4348163"/>
          <p14:tracePt t="134366" x="4616450" y="4348163"/>
          <p14:tracePt t="134404" x="4616450" y="4340225"/>
          <p14:tracePt t="134474" x="4625975" y="4330700"/>
          <p14:tracePt t="134496" x="4625975" y="4322763"/>
          <p14:tracePt t="134537" x="4625975" y="4313238"/>
          <p14:tracePt t="134579" x="4616450" y="4313238"/>
          <p14:tracePt t="134592" x="4608513" y="4313238"/>
          <p14:tracePt t="134607" x="4598988" y="4313238"/>
          <p14:tracePt t="134615" x="4581525" y="4313238"/>
          <p14:tracePt t="134632" x="4572000" y="4322763"/>
          <p14:tracePt t="134673" x="4562475" y="4330700"/>
          <p14:tracePt t="134684" x="4554538" y="4340225"/>
          <p14:tracePt t="134700" x="4554538" y="4348163"/>
          <p14:tracePt t="134716" x="4545013" y="4357688"/>
          <p14:tracePt t="134732" x="4527550" y="4375150"/>
          <p14:tracePt t="134749" x="4527550" y="4394200"/>
          <p14:tracePt t="134766" x="4518025" y="4402138"/>
          <p14:tracePt t="134782" x="4518025" y="4411663"/>
          <p14:tracePt t="135082" x="4500563" y="4429125"/>
          <p14:tracePt t="135090" x="4465638" y="4465638"/>
          <p14:tracePt t="135099" x="4411663" y="4518025"/>
          <p14:tracePt t="135116" x="4303713" y="4633913"/>
          <p14:tracePt t="135132" x="4214813" y="4732338"/>
          <p14:tracePt t="135150" x="4125913" y="4848225"/>
          <p14:tracePt t="135166" x="4098925" y="4884738"/>
          <p14:tracePt t="135182" x="4071938" y="4911725"/>
          <p14:tracePt t="135198" x="4044950" y="4946650"/>
          <p14:tracePt t="135215" x="4017963" y="4983163"/>
          <p14:tracePt t="135232" x="3990975" y="5045075"/>
          <p14:tracePt t="135249" x="3965575" y="5089525"/>
          <p14:tracePt t="135265" x="3919538" y="5160963"/>
          <p14:tracePt t="135282" x="3894138" y="5214938"/>
          <p14:tracePt t="135298" x="3867150" y="5241925"/>
          <p14:tracePt t="135315" x="3840163" y="5295900"/>
          <p14:tracePt t="135332" x="3813175" y="5340350"/>
          <p14:tracePt t="135348" x="3786188" y="5394325"/>
          <p14:tracePt t="135365" x="3768725" y="5411788"/>
          <p14:tracePt t="135382" x="3751263" y="5456238"/>
          <p14:tracePt t="135398" x="3751263" y="5473700"/>
          <p14:tracePt t="135415" x="3732213" y="5491163"/>
          <p14:tracePt t="135432" x="3714750" y="5518150"/>
          <p14:tracePt t="135449" x="3705225" y="5545138"/>
          <p14:tracePt t="135465" x="3697288" y="5562600"/>
          <p14:tracePt t="135482" x="3687763" y="5589588"/>
          <p14:tracePt t="135498" x="3679825" y="5626100"/>
          <p14:tracePt t="135515" x="3670300" y="5653088"/>
          <p14:tracePt t="135531" x="3670300" y="5670550"/>
          <p14:tracePt t="135548" x="3670300" y="5697538"/>
          <p14:tracePt t="135565" x="3670300" y="5715000"/>
          <p14:tracePt t="135569" x="3670300" y="5732463"/>
          <p14:tracePt t="135582" x="3670300" y="5741988"/>
          <p14:tracePt t="135598" x="3679825" y="5751513"/>
          <p14:tracePt t="135615" x="3679825" y="5768975"/>
          <p14:tracePt t="135648" x="3679825" y="5776913"/>
          <p14:tracePt t="135666" x="3679825" y="5795963"/>
          <p14:tracePt t="135682" x="3679825" y="5803900"/>
          <p14:tracePt t="135698" x="3679825" y="5813425"/>
          <p14:tracePt t="135785" x="3679825" y="5795963"/>
          <p14:tracePt t="135793" x="3670300" y="5786438"/>
          <p14:tracePt t="135801" x="3670300" y="5768975"/>
          <p14:tracePt t="135816" x="3652838" y="5759450"/>
          <p14:tracePt t="135832" x="3633788" y="5724525"/>
          <p14:tracePt t="135848" x="3608388" y="5697538"/>
          <p14:tracePt t="135865" x="3589338" y="5670550"/>
          <p14:tracePt t="135881" x="3562350" y="5643563"/>
          <p14:tracePt t="135898" x="3554413" y="5643563"/>
          <p14:tracePt t="135917" x="3544888" y="5616575"/>
          <p14:tracePt t="135933" x="3536950" y="5616575"/>
          <p14:tracePt t="136075" x="3554413" y="5626100"/>
          <p14:tracePt t="136082" x="3554413" y="5634038"/>
          <p14:tracePt t="136098" x="3581400" y="5661025"/>
          <p14:tracePt t="136114" x="3608388" y="5680075"/>
          <p14:tracePt t="136131" x="3633788" y="5715000"/>
          <p14:tracePt t="136148" x="3660775" y="5741988"/>
          <p14:tracePt t="136164" x="3679825" y="5768975"/>
          <p14:tracePt t="136181" x="3687763" y="5786438"/>
          <p14:tracePt t="136382" x="3679825" y="5786438"/>
          <p14:tracePt t="136388" x="3679825" y="5776913"/>
          <p14:tracePt t="136398" x="3670300" y="5768975"/>
          <p14:tracePt t="136414" x="3660775" y="5759450"/>
          <p14:tracePt t="136431" x="3643313" y="5732463"/>
          <p14:tracePt t="136448" x="3633788" y="5705475"/>
          <p14:tracePt t="136464" x="3625850" y="5680075"/>
          <p14:tracePt t="136480" x="3616325" y="5670550"/>
          <p14:tracePt t="136497" x="3598863" y="5653088"/>
          <p14:tracePt t="136514" x="3598863" y="5643563"/>
          <p14:tracePt t="136530" x="3589338" y="5634038"/>
          <p14:tracePt t="136547" x="3581400" y="5616575"/>
          <p14:tracePt t="136564" x="3571875" y="5608638"/>
          <p14:tracePt t="136581" x="3554413" y="5589588"/>
          <p14:tracePt t="136597" x="3527425" y="5554663"/>
          <p14:tracePt t="136615" x="3527425" y="5545138"/>
          <p14:tracePt t="136631" x="3517900" y="5545138"/>
          <p14:tracePt t="136755" x="3536950" y="5562600"/>
          <p14:tracePt t="136760" x="3554413" y="5589588"/>
          <p14:tracePt t="136767" x="3562350" y="5616575"/>
          <p14:tracePt t="136781" x="3581400" y="5643563"/>
          <p14:tracePt t="136798" x="3616325" y="5680075"/>
          <p14:tracePt t="136814" x="3625850" y="5697538"/>
          <p14:tracePt t="136831" x="3625850" y="5705475"/>
          <p14:tracePt t="136880" x="3625850" y="5715000"/>
          <p14:tracePt t="137046" x="3625850" y="5705475"/>
          <p14:tracePt t="137050" x="3616325" y="5705475"/>
          <p14:tracePt t="137064" x="3598863" y="5688013"/>
          <p14:tracePt t="137080" x="3581400" y="5661025"/>
          <p14:tracePt t="137097" x="3562350" y="5634038"/>
          <p14:tracePt t="137113" x="3536950" y="5608638"/>
          <p14:tracePt t="137130" x="3517900" y="5589588"/>
          <p14:tracePt t="137147" x="3509963" y="5581650"/>
          <p14:tracePt t="137163" x="3509963" y="5562600"/>
          <p14:tracePt t="137180" x="3500438" y="5554663"/>
          <p14:tracePt t="137214" x="3500438" y="5545138"/>
          <p14:tracePt t="137230" x="3490913" y="5545138"/>
          <p14:tracePt t="137377" x="3509963" y="5562600"/>
          <p14:tracePt t="137384" x="3527425" y="5572125"/>
          <p14:tracePt t="137397" x="3544888" y="5599113"/>
          <p14:tracePt t="137413" x="3571875" y="5626100"/>
          <p14:tracePt t="137430" x="3581400" y="5643563"/>
          <p14:tracePt t="137447" x="3589338" y="5653088"/>
          <p14:tracePt t="137463" x="3598863" y="5661025"/>
          <p14:tracePt t="137563" x="3598863" y="5670550"/>
          <p14:tracePt t="137590" x="3598863" y="5680075"/>
          <p14:tracePt t="137633" x="3608388" y="5680075"/>
          <p14:tracePt t="137802" x="3589338" y="5670550"/>
          <p14:tracePt t="137808" x="3581400" y="5661025"/>
          <p14:tracePt t="137815" x="3571875" y="5643563"/>
          <p14:tracePt t="137831" x="3544888" y="5616575"/>
          <p14:tracePt t="137847" x="3527425" y="5599113"/>
          <p14:tracePt t="137863" x="3517900" y="5581650"/>
          <p14:tracePt t="137880" x="3517900" y="5572125"/>
          <p14:tracePt t="137897" x="3509963" y="5562600"/>
          <p14:tracePt t="137913" x="3509963" y="5554663"/>
          <p14:tracePt t="137930" x="3500438" y="5554663"/>
          <p14:tracePt t="138028" x="3509963" y="5572125"/>
          <p14:tracePt t="138036" x="3527425" y="5589588"/>
          <p14:tracePt t="138046" x="3536950" y="5599113"/>
          <p14:tracePt t="138063" x="3562350" y="5626100"/>
          <p14:tracePt t="138080" x="3598863" y="5661025"/>
          <p14:tracePt t="138097" x="3598863" y="5688013"/>
          <p14:tracePt t="138113" x="3616325" y="5715000"/>
          <p14:tracePt t="138131" x="3625850" y="5732463"/>
          <p14:tracePt t="138146" x="3633788" y="5751513"/>
          <p14:tracePt t="138162" x="3643313" y="5776913"/>
          <p14:tracePt t="138180" x="3643313" y="5786438"/>
          <p14:tracePt t="138196" x="3652838" y="5795963"/>
          <p14:tracePt t="138318" x="3643313" y="5795963"/>
          <p14:tracePt t="138325" x="3633788" y="5795963"/>
          <p14:tracePt t="138334" x="3625850" y="5786438"/>
          <p14:tracePt t="138346" x="3616325" y="5768975"/>
          <p14:tracePt t="138363" x="3589338" y="5751513"/>
          <p14:tracePt t="138379" x="3554413" y="5705475"/>
          <p14:tracePt t="138396" x="3536950" y="5688013"/>
          <p14:tracePt t="138412" x="3509963" y="5661025"/>
          <p14:tracePt t="138429" x="3500438" y="5643563"/>
          <p14:tracePt t="138446" x="3490913" y="5616575"/>
          <p14:tracePt t="138462" x="3482975" y="5608638"/>
          <p14:tracePt t="138479" x="3473450" y="5589588"/>
          <p14:tracePt t="138581" x="3490913" y="5599113"/>
          <p14:tracePt t="138589" x="3500438" y="5616575"/>
          <p14:tracePt t="138595" x="3509963" y="5626100"/>
          <p14:tracePt t="138612" x="3536950" y="5661025"/>
          <p14:tracePt t="138629" x="3554413" y="5680075"/>
          <p14:tracePt t="138646" x="3571875" y="5697538"/>
          <p14:tracePt t="138663" x="3571875" y="5705475"/>
          <p14:tracePt t="139405" x="3562350" y="5705475"/>
          <p14:tracePt t="139420" x="3562350" y="5697538"/>
          <p14:tracePt t="139432" x="3554413" y="5697538"/>
          <p14:tracePt t="139439" x="3544888" y="5688013"/>
          <p14:tracePt t="139454" x="3544888" y="5680075"/>
          <p14:tracePt t="139478" x="3517900" y="5661025"/>
          <p14:tracePt t="139512" x="3500438" y="5634038"/>
          <p14:tracePt t="139546" x="3500438" y="5626100"/>
          <p14:tracePt t="139562" x="3490913" y="5626100"/>
          <p14:tracePt t="139578" x="3482975" y="5608638"/>
          <p14:tracePt t="139595" x="3482975" y="5599113"/>
          <p14:tracePt t="140004" x="3473450" y="5599113"/>
          <p14:tracePt t="140034" x="3473450" y="5589588"/>
          <p14:tracePt t="140043" x="3465513" y="5589588"/>
          <p14:tracePt t="140067" x="3465513" y="5581650"/>
          <p14:tracePt t="140082" x="3455988" y="5581650"/>
          <p14:tracePt t="140115" x="3455988" y="5572125"/>
          <p14:tracePt t="140186" x="3446463" y="5572125"/>
          <p14:tracePt t="140198" x="3446463" y="5562600"/>
          <p14:tracePt t="140308" x="3446463" y="5554663"/>
          <p14:tracePt t="140318" x="3438525" y="5554663"/>
          <p14:tracePt t="140328" x="3438525" y="5545138"/>
          <p14:tracePt t="140344" x="3438525" y="5537200"/>
          <p14:tracePt t="140368" x="3438525" y="5527675"/>
          <p14:tracePt t="140391" x="3438525" y="5518150"/>
          <p14:tracePt t="140624" x="3438525" y="5510213"/>
          <p14:tracePt t="140654" x="3438525" y="5500688"/>
          <p14:tracePt t="141068" x="3446463" y="5500688"/>
          <p14:tracePt t="141074" x="3455988" y="5510213"/>
          <p14:tracePt t="141379" x="3465513" y="5510213"/>
          <p14:tracePt t="142420" x="3465513" y="5518150"/>
          <p14:tracePt t="143000" x="3473450" y="5518150"/>
          <p14:tracePt t="143020" x="3482975" y="5510213"/>
          <p14:tracePt t="143028" x="3490913" y="5510213"/>
          <p14:tracePt t="143034" x="3500438" y="5500688"/>
          <p14:tracePt t="143058" x="3509963" y="5491163"/>
          <p14:tracePt t="143074" x="3517900" y="5491163"/>
          <p14:tracePt t="143089" x="3527425" y="5483225"/>
          <p14:tracePt t="143096" x="3536950" y="5483225"/>
          <p14:tracePt t="143125" x="3554413" y="5456238"/>
          <p14:tracePt t="143158" x="3598863" y="5429250"/>
          <p14:tracePt t="143192" x="3625850" y="5394325"/>
          <p14:tracePt t="143208" x="3643313" y="5384800"/>
          <p14:tracePt t="143225" x="3652838" y="5367338"/>
          <p14:tracePt t="143242" x="3670300" y="5357813"/>
          <p14:tracePt t="143258" x="3679825" y="5348288"/>
          <p14:tracePt t="143275" x="3687763" y="5330825"/>
          <p14:tracePt t="143292" x="3705225" y="5322888"/>
          <p14:tracePt t="143325" x="3732213" y="5286375"/>
          <p14:tracePt t="143342" x="3741738" y="5276850"/>
          <p14:tracePt t="143358" x="3759200" y="5259388"/>
          <p14:tracePt t="143375" x="3768725" y="5251450"/>
          <p14:tracePt t="143391" x="3776663" y="5251450"/>
          <p14:tracePt t="143408" x="3786188" y="5232400"/>
          <p14:tracePt t="143425" x="3795713" y="5224463"/>
          <p14:tracePt t="143441" x="3803650" y="5224463"/>
          <p14:tracePt t="143458" x="3803650" y="5214938"/>
          <p14:tracePt t="143491" x="3813175" y="5214938"/>
          <p14:tracePt t="143508" x="3822700" y="5205413"/>
          <p14:tracePt t="143525" x="3822700" y="5197475"/>
          <p14:tracePt t="143542" x="3830638" y="5180013"/>
          <p14:tracePt t="143558" x="3840163" y="5170488"/>
          <p14:tracePt t="143575" x="3848100" y="5160963"/>
          <p14:tracePt t="143592" x="3867150" y="5153025"/>
          <p14:tracePt t="143608" x="3875088" y="5133975"/>
          <p14:tracePt t="143625" x="3894138" y="5116513"/>
          <p14:tracePt t="143641" x="3902075" y="5108575"/>
          <p14:tracePt t="143659" x="3911600" y="5099050"/>
          <p14:tracePt t="143675" x="3919538" y="5081588"/>
          <p14:tracePt t="143691" x="3938588" y="5072063"/>
          <p14:tracePt t="143708" x="3965575" y="5045075"/>
          <p14:tracePt t="143725" x="3973513" y="5037138"/>
          <p14:tracePt t="143741" x="3983038" y="5027613"/>
          <p14:tracePt t="143758" x="3990975" y="5018088"/>
          <p14:tracePt t="143775" x="4000500" y="5000625"/>
          <p14:tracePt t="143791" x="4010025" y="4991100"/>
          <p14:tracePt t="143809" x="4037013" y="4973638"/>
          <p14:tracePt t="143824" x="4044950" y="4965700"/>
          <p14:tracePt t="143841" x="4062413" y="4946650"/>
          <p14:tracePt t="143858" x="4071938" y="4929188"/>
          <p14:tracePt t="143874" x="4089400" y="4919663"/>
          <p14:tracePt t="143891" x="4098925" y="4911725"/>
          <p14:tracePt t="143908" x="4108450" y="4902200"/>
          <p14:tracePt t="143924" x="4125913" y="4875213"/>
          <p14:tracePt t="143941" x="4133850" y="4867275"/>
          <p14:tracePt t="143958" x="4152900" y="4857750"/>
          <p14:tracePt t="143974" x="4152900" y="4848225"/>
          <p14:tracePt t="143991" x="4160838" y="4848225"/>
          <p14:tracePt t="144008" x="4170363" y="4840288"/>
          <p14:tracePt t="144024" x="4179888" y="4840288"/>
          <p14:tracePt t="144041" x="4187825" y="4830763"/>
          <p14:tracePt t="144058" x="4205288" y="4822825"/>
          <p14:tracePt t="144074" x="4251325" y="4786313"/>
          <p14:tracePt t="144091" x="4259263" y="4776788"/>
          <p14:tracePt t="144140" x="4268788" y="4776788"/>
          <p14:tracePt t="144153" x="4276725" y="4768850"/>
          <p14:tracePt t="144161" x="4286250" y="4759325"/>
          <p14:tracePt t="144174" x="4295775" y="4741863"/>
          <p14:tracePt t="144191" x="4322763" y="4724400"/>
          <p14:tracePt t="144208" x="4330700" y="4714875"/>
          <p14:tracePt t="144224" x="4340225" y="4705350"/>
          <p14:tracePt t="144241" x="4357688" y="4687888"/>
          <p14:tracePt t="144258" x="4367213" y="4670425"/>
          <p14:tracePt t="144274" x="4384675" y="4660900"/>
          <p14:tracePt t="144291" x="4411663" y="4643438"/>
          <p14:tracePt t="144308" x="4446588" y="4608513"/>
          <p14:tracePt t="144324" x="4456113" y="4589463"/>
          <p14:tracePt t="144341" x="4465638" y="4581525"/>
          <p14:tracePt t="144358" x="4473575" y="4572000"/>
          <p14:tracePt t="144374" x="4473575" y="4562475"/>
          <p14:tracePt t="144391" x="4483100" y="4562475"/>
          <p14:tracePt t="144408" x="4483100" y="4545013"/>
          <p14:tracePt t="144424" x="4483100" y="4537075"/>
          <p14:tracePt t="144441" x="4491038" y="4537075"/>
          <p14:tracePt t="144458" x="4491038" y="4527550"/>
          <p14:tracePt t="144475" x="4500563" y="4510088"/>
          <p14:tracePt t="144491" x="4500563" y="4500563"/>
          <p14:tracePt t="144509" x="4518025" y="4483100"/>
          <p14:tracePt t="144647" x="4518025" y="4473575"/>
          <p14:tracePt t="144669" x="4527550" y="4465638"/>
          <p14:tracePt t="145415" x="4518025" y="4473575"/>
          <p14:tracePt t="145421" x="4510088" y="4483100"/>
          <p14:tracePt t="145430" x="4500563" y="4491038"/>
          <p14:tracePt t="145440" x="4491038" y="4500563"/>
          <p14:tracePt t="145457" x="4465638" y="4527550"/>
          <p14:tracePt t="145474" x="4438650" y="4545013"/>
          <p14:tracePt t="145490" x="4402138" y="4581525"/>
          <p14:tracePt t="145523" x="4348163" y="4633913"/>
          <p14:tracePt t="145557" x="4276725" y="4705350"/>
          <p14:tracePt t="145591" x="4205288" y="4786313"/>
          <p14:tracePt t="145607" x="4179888" y="4813300"/>
          <p14:tracePt t="145623" x="4152900" y="4840288"/>
          <p14:tracePt t="145640" x="4125913" y="4884738"/>
          <p14:tracePt t="145657" x="4098925" y="4902200"/>
          <p14:tracePt t="145674" x="4062413" y="4929188"/>
          <p14:tracePt t="145691" x="4027488" y="4973638"/>
          <p14:tracePt t="145707" x="4000500" y="4991100"/>
          <p14:tracePt t="145723" x="3965575" y="5018088"/>
          <p14:tracePt t="145740" x="3929063" y="5045075"/>
          <p14:tracePt t="145756" x="3894138" y="5081588"/>
          <p14:tracePt t="145773" x="3848100" y="5108575"/>
          <p14:tracePt t="145790" x="3822700" y="5133975"/>
          <p14:tracePt t="145807" x="3795713" y="5160963"/>
          <p14:tracePt t="145823" x="3768725" y="5187950"/>
          <p14:tracePt t="145840" x="3741738" y="5214938"/>
          <p14:tracePt t="145856" x="3714750" y="5241925"/>
          <p14:tracePt t="145873" x="3697288" y="5268913"/>
          <p14:tracePt t="145890" x="3670300" y="5286375"/>
          <p14:tracePt t="145908" x="3652838" y="5313363"/>
          <p14:tracePt t="145924" x="3633788" y="5340350"/>
          <p14:tracePt t="145940" x="3616325" y="5367338"/>
          <p14:tracePt t="145956" x="3608388" y="5394325"/>
          <p14:tracePt t="145973" x="3598863" y="5419725"/>
          <p14:tracePt t="145989" x="3598863" y="5429250"/>
          <p14:tracePt t="146006" x="3589338" y="5438775"/>
          <p14:tracePt t="146024" x="3571875" y="5456238"/>
          <p14:tracePt t="146039" x="3554413" y="5483225"/>
          <p14:tracePt t="146057" x="3527425" y="5500688"/>
          <p14:tracePt t="146073" x="3500438" y="5518150"/>
          <p14:tracePt t="146090" x="3482975" y="5527675"/>
          <p14:tracePt t="146183" x="3473450" y="5537200"/>
          <p14:tracePt t="146202" x="3473450" y="5545138"/>
          <p14:tracePt t="146241" x="3465513" y="5562600"/>
          <p14:tracePt t="146257" x="3465513" y="5572125"/>
          <p14:tracePt t="146272" x="3465513" y="5581650"/>
          <p14:tracePt t="146377" x="3465513" y="5599113"/>
          <p14:tracePt t="146397" x="3465513" y="5608638"/>
          <p14:tracePt t="146410" x="3465513" y="5616575"/>
          <p14:tracePt t="146419" x="3465513" y="5626100"/>
          <p14:tracePt t="146430" x="3473450" y="5626100"/>
          <p14:tracePt t="146440" x="3473450" y="5634038"/>
          <p14:tracePt t="146456" x="3482975" y="5643563"/>
          <p14:tracePt t="146473" x="3509963" y="5670550"/>
          <p14:tracePt t="146490" x="3536950" y="5697538"/>
          <p14:tracePt t="146506" x="3554413" y="5715000"/>
          <p14:tracePt t="146524" x="3562350" y="5732463"/>
          <p14:tracePt t="146582" x="3571875" y="5741988"/>
          <p14:tracePt t="146594" x="3581400" y="5751513"/>
          <p14:tracePt t="146600" x="3589338" y="5759450"/>
          <p14:tracePt t="146608" x="3608388" y="5776913"/>
          <p14:tracePt t="146623" x="3616325" y="5786438"/>
          <p14:tracePt t="146639" x="3652838" y="5822950"/>
          <p14:tracePt t="146656" x="3679825" y="5848350"/>
          <p14:tracePt t="146672" x="3687763" y="5867400"/>
          <p14:tracePt t="146690" x="3697288" y="5875338"/>
          <p14:tracePt t="146706" x="3697288" y="5884863"/>
          <p14:tracePt t="146819" x="3705225" y="5894388"/>
          <p14:tracePt t="146828" x="3714750" y="5894388"/>
          <p14:tracePt t="146846" x="3714750" y="5902325"/>
          <p14:tracePt t="147007" x="3714750" y="5911850"/>
          <p14:tracePt t="147020" x="3724275" y="5911850"/>
          <p14:tracePt t="147189" x="3724275" y="5902325"/>
          <p14:tracePt t="147206" x="3724275" y="5894388"/>
          <p14:tracePt t="147212" x="3724275" y="5884863"/>
          <p14:tracePt t="147222" x="3724275" y="5875338"/>
          <p14:tracePt t="147238" x="3714750" y="5867400"/>
          <p14:tracePt t="147255" x="3705225" y="5848350"/>
          <p14:tracePt t="147272" x="3705225" y="5822950"/>
          <p14:tracePt t="147288" x="3697288" y="5813425"/>
          <p14:tracePt t="147305" x="3687763" y="5795963"/>
          <p14:tracePt t="147322" x="3687763" y="5768975"/>
          <p14:tracePt t="147339" x="3687763" y="5751513"/>
          <p14:tracePt t="147355" x="3679825" y="5741988"/>
          <p14:tracePt t="147396" x="3679825" y="5732463"/>
          <p14:tracePt t="147405" x="3670300" y="5724525"/>
          <p14:tracePt t="147422" x="3660775" y="5715000"/>
          <p14:tracePt t="147438" x="3643313" y="5688013"/>
          <p14:tracePt t="147455" x="3633788" y="5670550"/>
          <p14:tracePt t="147472" x="3616325" y="5661025"/>
          <p14:tracePt t="147489" x="3616325" y="5643563"/>
          <p14:tracePt t="147505" x="3608388" y="5634038"/>
          <p14:tracePt t="147522" x="3608388" y="5626100"/>
          <p14:tracePt t="147539" x="3598863" y="5626100"/>
          <p14:tracePt t="147648" x="3608388" y="5634038"/>
          <p14:tracePt t="147656" x="3616325" y="5643563"/>
          <p14:tracePt t="147664" x="3633788" y="5661025"/>
          <p14:tracePt t="147674" x="3643313" y="5680075"/>
          <p14:tracePt t="147688" x="3670300" y="5715000"/>
          <p14:tracePt t="147705" x="3697288" y="5741988"/>
          <p14:tracePt t="147722" x="3714750" y="5768975"/>
          <p14:tracePt t="147738" x="3732213" y="5786438"/>
          <p14:tracePt t="147756" x="3732213" y="5803900"/>
          <p14:tracePt t="147771" x="3741738" y="5813425"/>
          <p14:tracePt t="147788" x="3741738" y="5822950"/>
          <p14:tracePt t="147805" x="3751263" y="5840413"/>
          <p14:tracePt t="147821" x="3751263" y="5848350"/>
          <p14:tracePt t="147977" x="3741738" y="5848350"/>
          <p14:tracePt t="147985" x="3732213" y="5840413"/>
          <p14:tracePt t="147993" x="3724275" y="5830888"/>
          <p14:tracePt t="148005" x="3714750" y="5813425"/>
          <p14:tracePt t="148021" x="3697288" y="5795963"/>
          <p14:tracePt t="148038" x="3660775" y="5768975"/>
          <p14:tracePt t="148055" x="3643313" y="5741988"/>
          <p14:tracePt t="148071" x="3616325" y="5715000"/>
          <p14:tracePt t="148088" x="3589338" y="5688013"/>
          <p14:tracePt t="148105" x="3562350" y="5661025"/>
          <p14:tracePt t="148121" x="3536950" y="5634038"/>
          <p14:tracePt t="148138" x="3517900" y="5616575"/>
          <p14:tracePt t="148253" x="3536950" y="5626100"/>
          <p14:tracePt t="148259" x="3554413" y="5643563"/>
          <p14:tracePt t="148271" x="3571875" y="5661025"/>
          <p14:tracePt t="148288" x="3589338" y="5688013"/>
          <p14:tracePt t="148305" x="3633788" y="5732463"/>
          <p14:tracePt t="148321" x="3660775" y="5776913"/>
          <p14:tracePt t="148338" x="3687763" y="5813425"/>
          <p14:tracePt t="148354" x="3705225" y="5830888"/>
          <p14:tracePt t="148371" x="3705225" y="5840413"/>
          <p14:tracePt t="148563" x="3697288" y="5830888"/>
          <p14:tracePt t="148569" x="3687763" y="5813425"/>
          <p14:tracePt t="148577" x="3679825" y="5795963"/>
          <p14:tracePt t="148587" x="3660775" y="5776913"/>
          <p14:tracePt t="148604" x="3633788" y="5741988"/>
          <p14:tracePt t="148621" x="3608388" y="5697538"/>
          <p14:tracePt t="148638" x="3589338" y="5670550"/>
          <p14:tracePt t="148654" x="3571875" y="5643563"/>
          <p14:tracePt t="148671" x="3544888" y="5626100"/>
          <p14:tracePt t="148687" x="3527425" y="5608638"/>
          <p14:tracePt t="148704" x="3517900" y="5589588"/>
          <p14:tracePt t="148816" x="3527425" y="5599113"/>
          <p14:tracePt t="148823" x="3544888" y="5616575"/>
          <p14:tracePt t="148838" x="3562350" y="5653088"/>
          <p14:tracePt t="148854" x="3598863" y="5697538"/>
          <p14:tracePt t="148871" x="3625850" y="5768975"/>
          <p14:tracePt t="148887" x="3643313" y="5813425"/>
          <p14:tracePt t="148904" x="3660775" y="5840413"/>
          <p14:tracePt t="148921" x="3660775" y="5857875"/>
          <p14:tracePt t="149017" x="3652838" y="5848350"/>
          <p14:tracePt t="149025" x="3633788" y="5830888"/>
          <p14:tracePt t="149037" x="3625850" y="5803900"/>
          <p14:tracePt t="149054" x="3581400" y="5741988"/>
          <p14:tracePt t="149070" x="3554413" y="5715000"/>
          <p14:tracePt t="149087" x="3536950" y="5688013"/>
          <p14:tracePt t="149104" x="3527425" y="5661025"/>
          <p14:tracePt t="149121" x="3509963" y="5643563"/>
          <p14:tracePt t="149137" x="3500438" y="5626100"/>
          <p14:tracePt t="149154" x="3482975" y="5608638"/>
          <p14:tracePt t="149249" x="3517900" y="5653088"/>
          <p14:tracePt t="149257" x="3536950" y="5680075"/>
          <p14:tracePt t="149270" x="3562350" y="5724525"/>
          <p14:tracePt t="149287" x="3608388" y="5830888"/>
          <p14:tracePt t="149303" x="3633788" y="5867400"/>
          <p14:tracePt t="149320" x="3643313" y="5884863"/>
          <p14:tracePt t="149337" x="3643313" y="5902325"/>
          <p14:tracePt t="149353" x="3652838" y="5911850"/>
          <p14:tracePt t="149470" x="3643313" y="5902325"/>
          <p14:tracePt t="149477" x="3633788" y="5884863"/>
          <p14:tracePt t="149487" x="3616325" y="5857875"/>
          <p14:tracePt t="149504" x="3589338" y="5786438"/>
          <p14:tracePt t="149520" x="3554413" y="5732463"/>
          <p14:tracePt t="149537" x="3527425" y="5697538"/>
          <p14:tracePt t="149554" x="3517900" y="5670550"/>
          <p14:tracePt t="149570" x="3509963" y="5653088"/>
          <p14:tracePt t="149587" x="3509963" y="5643563"/>
          <p14:tracePt t="149604" x="3500438" y="5634038"/>
          <p14:tracePt t="149698" x="3517900" y="5661025"/>
          <p14:tracePt t="149705" x="3554413" y="5705475"/>
          <p14:tracePt t="149721" x="3598863" y="5786438"/>
          <p14:tracePt t="149737" x="3633788" y="5857875"/>
          <p14:tracePt t="149753" x="3660775" y="5902325"/>
          <p14:tracePt t="149770" x="3670300" y="5911850"/>
          <p14:tracePt t="149863" x="3660775" y="5911850"/>
          <p14:tracePt t="149871" x="3652838" y="5902325"/>
          <p14:tracePt t="149879" x="3633788" y="5884863"/>
          <p14:tracePt t="149887" x="3625850" y="5867400"/>
          <p14:tracePt t="149903" x="3598863" y="5830888"/>
          <p14:tracePt t="149920" x="3571875" y="5795963"/>
          <p14:tracePt t="149937" x="3544888" y="5741988"/>
          <p14:tracePt t="149953" x="3517900" y="5705475"/>
          <p14:tracePt t="149971" x="3482975" y="5670550"/>
          <p14:tracePt t="149987" x="3473450" y="5653088"/>
          <p14:tracePt t="150003" x="3465513" y="5643563"/>
          <p14:tracePt t="150020" x="3455988" y="5626100"/>
          <p14:tracePt t="150036" x="3455988" y="5608638"/>
          <p14:tracePt t="150053" x="3446463" y="5599113"/>
          <p14:tracePt t="150070" x="3446463" y="5589588"/>
          <p14:tracePt t="150142" x="3465513" y="5599113"/>
          <p14:tracePt t="150149" x="3490913" y="5626100"/>
          <p14:tracePt t="150157" x="3527425" y="5680075"/>
          <p14:tracePt t="150170" x="3562350" y="5724525"/>
          <p14:tracePt t="150187" x="3633788" y="5813425"/>
          <p14:tracePt t="150203" x="3687763" y="5902325"/>
          <p14:tracePt t="150219" x="3705225" y="5929313"/>
          <p14:tracePt t="150236" x="3732213" y="5956300"/>
          <p14:tracePt t="150253" x="3741738" y="5965825"/>
          <p14:tracePt t="150271" x="3741738" y="5973763"/>
          <p14:tracePt t="150366" x="3741738" y="5965825"/>
          <p14:tracePt t="150375" x="3724275" y="5938838"/>
          <p14:tracePt t="150386" x="3705225" y="5894388"/>
          <p14:tracePt t="150403" x="3679825" y="5813425"/>
          <p14:tracePt t="150419" x="3616325" y="5688013"/>
          <p14:tracePt t="150436" x="3589338" y="5643563"/>
          <p14:tracePt t="150453" x="3562350" y="5616575"/>
          <p14:tracePt t="150469" x="3562350" y="5599113"/>
          <p14:tracePt t="150486" x="3562350" y="5589588"/>
          <p14:tracePt t="150589" x="3571875" y="5626100"/>
          <p14:tracePt t="150597" x="3598863" y="5680075"/>
          <p14:tracePt t="150605" x="3608388" y="5705475"/>
          <p14:tracePt t="150619" x="3625850" y="5741988"/>
          <p14:tracePt t="150636" x="3670300" y="5822950"/>
          <p14:tracePt t="150652" x="3697288" y="5867400"/>
          <p14:tracePt t="150669" x="3705225" y="5884863"/>
          <p14:tracePt t="150686" x="3714750" y="5902325"/>
          <p14:tracePt t="150703" x="3714750" y="5919788"/>
          <p14:tracePt t="150720" x="3714750" y="5929313"/>
          <p14:tracePt t="150768" x="3714750" y="5919788"/>
          <p14:tracePt t="150775" x="3697288" y="5911850"/>
          <p14:tracePt t="150785" x="3687763" y="5884863"/>
          <p14:tracePt t="150803" x="3643313" y="5803900"/>
          <p14:tracePt t="150819" x="3616325" y="5715000"/>
          <p14:tracePt t="150837" x="3571875" y="5653088"/>
          <p14:tracePt t="150854" x="3554413" y="5626100"/>
          <p14:tracePt t="150869" x="3544888" y="5608638"/>
          <p14:tracePt t="150886" x="3527425" y="5589588"/>
          <p14:tracePt t="150903" x="3517900" y="5562600"/>
          <p14:tracePt t="150919" x="3509963" y="5545138"/>
          <p14:tracePt t="150937" x="3500438" y="5527675"/>
          <p14:tracePt t="151010" x="3517900" y="5545138"/>
          <p14:tracePt t="151016" x="3536950" y="5562600"/>
          <p14:tracePt t="151024" x="3562350" y="5589588"/>
          <p14:tracePt t="151036" x="3571875" y="5608638"/>
          <p14:tracePt t="151053" x="3608388" y="5643563"/>
          <p14:tracePt t="151069" x="3625850" y="5661025"/>
          <p14:tracePt t="151085" x="3625850" y="5670550"/>
          <p14:tracePt t="151103" x="3625850" y="5688013"/>
          <p14:tracePt t="151119" x="3633788" y="5715000"/>
          <p14:tracePt t="151135" x="3643313" y="5732463"/>
          <p14:tracePt t="151152" x="3643313" y="5741988"/>
          <p14:tracePt t="151244" x="3633788" y="5715000"/>
          <p14:tracePt t="151252" x="3616325" y="5697538"/>
          <p14:tracePt t="151260" x="3608388" y="5670550"/>
          <p14:tracePt t="151269" x="3589338" y="5653088"/>
          <p14:tracePt t="151286" x="3571875" y="5626100"/>
          <p14:tracePt t="151302" x="3562350" y="5599113"/>
          <p14:tracePt t="151319" x="3554413" y="5589588"/>
          <p14:tracePt t="151335" x="3544888" y="5572125"/>
          <p14:tracePt t="151352" x="3544888" y="5562600"/>
          <p14:tracePt t="151444" x="3562350" y="5581650"/>
          <p14:tracePt t="151452" x="3581400" y="5589588"/>
          <p14:tracePt t="151460" x="3589338" y="5616575"/>
          <p14:tracePt t="151468" x="3608388" y="5643563"/>
          <p14:tracePt t="151485" x="3625850" y="5670550"/>
          <p14:tracePt t="151502" x="3643313" y="5688013"/>
          <p14:tracePt t="151518" x="3652838" y="5715000"/>
          <p14:tracePt t="151535" x="3652838" y="5741988"/>
          <p14:tracePt t="151552" x="3660775" y="5759450"/>
          <p14:tracePt t="151568" x="3660775" y="5768975"/>
          <p14:tracePt t="151585" x="3660775" y="5786438"/>
          <p14:tracePt t="151659" x="3660775" y="5776913"/>
          <p14:tracePt t="151665" x="3643313" y="5751513"/>
          <p14:tracePt t="151674" x="3633788" y="5715000"/>
          <p14:tracePt t="151685" x="3616325" y="5688013"/>
          <p14:tracePt t="151702" x="3581400" y="5608638"/>
          <p14:tracePt t="151719" x="3544888" y="5545138"/>
          <p14:tracePt t="151735" x="3517900" y="5518150"/>
          <p14:tracePt t="151752" x="3500438" y="5491163"/>
          <p14:tracePt t="151768" x="3490913" y="5483225"/>
          <p14:tracePt t="151850" x="3490913" y="5491163"/>
          <p14:tracePt t="151858" x="3509963" y="5518150"/>
          <p14:tracePt t="151868" x="3527425" y="5537200"/>
          <p14:tracePt t="151885" x="3544888" y="5562600"/>
          <p14:tracePt t="151902" x="3544888" y="5572125"/>
          <p14:tracePt t="152020" x="3536950" y="5572125"/>
          <p14:tracePt t="152028" x="3536950" y="5562600"/>
          <p14:tracePt t="152036" x="3527425" y="5562600"/>
          <p14:tracePt t="152051" x="3509963" y="5545138"/>
          <p14:tracePt t="152068" x="3500438" y="5527675"/>
          <p14:tracePt t="152085" x="3500438" y="5518150"/>
          <p14:tracePt t="152102" x="3490913" y="5500688"/>
          <p14:tracePt t="152118" x="3482975" y="5491163"/>
          <p14:tracePt t="152136" x="3482975" y="5456238"/>
          <p14:tracePt t="152151" x="3482975" y="5429250"/>
          <p14:tracePt t="152168" x="3482975" y="5411788"/>
          <p14:tracePt t="152185" x="3482975" y="5394325"/>
          <p14:tracePt t="152202" x="3482975" y="5384800"/>
          <p14:tracePt t="152389" x="3490913" y="5384800"/>
          <p14:tracePt t="152396" x="3500438" y="5394325"/>
          <p14:tracePt t="152489" x="3500438" y="5402263"/>
          <p14:tracePt t="152502" x="3509963" y="5402263"/>
          <p14:tracePt t="152556" x="3509963" y="5411788"/>
          <p14:tracePt t="152590" x="3517900" y="5419725"/>
          <p14:tracePt t="152600" x="3517900" y="5429250"/>
          <p14:tracePt t="152611" x="3527425" y="5429250"/>
          <p14:tracePt t="152702" x="3527425" y="5419725"/>
          <p14:tracePt t="152708" x="3536950" y="5419725"/>
          <p14:tracePt t="152718" x="3536950" y="5411788"/>
          <p14:tracePt t="152734" x="3544888" y="5402263"/>
          <p14:tracePt t="152751" x="3554413" y="5375275"/>
          <p14:tracePt t="152768" x="3571875" y="5357813"/>
          <p14:tracePt t="152784" x="3581400" y="5330825"/>
          <p14:tracePt t="152802" x="3589338" y="5303838"/>
          <p14:tracePt t="152818" x="3589338" y="5286375"/>
          <p14:tracePt t="152834" x="3598863" y="5276850"/>
          <p14:tracePt t="152868" x="3598863" y="5268913"/>
          <p14:tracePt t="152887" x="3598863" y="5259388"/>
          <p14:tracePt t="152901" x="3608388" y="5259388"/>
          <p14:tracePt t="152918" x="3608388" y="5241925"/>
          <p14:tracePt t="152934" x="3616325" y="5232400"/>
          <p14:tracePt t="152951" x="3625850" y="5224463"/>
          <p14:tracePt t="152967" x="3633788" y="5214938"/>
          <p14:tracePt t="152984" x="3633788" y="5205413"/>
          <p14:tracePt t="153001" x="3643313" y="5205413"/>
          <p14:tracePt t="153056" x="3652838" y="5197475"/>
          <p14:tracePt t="153077" x="3660775" y="5197475"/>
          <p14:tracePt t="153085" x="3679825" y="5197475"/>
          <p14:tracePt t="153102" x="3687763" y="5197475"/>
          <p14:tracePt t="153109" x="3705225" y="5197475"/>
          <p14:tracePt t="153117" x="3714750" y="5205413"/>
          <p14:tracePt t="153134" x="3724275" y="5214938"/>
          <p14:tracePt t="153151" x="3751263" y="5224463"/>
          <p14:tracePt t="153167" x="3786188" y="5259388"/>
          <p14:tracePt t="153184" x="3795713" y="5276850"/>
          <p14:tracePt t="153200" x="3803650" y="5295900"/>
          <p14:tracePt t="153217" x="3803650" y="5303838"/>
          <p14:tracePt t="153352" x="3795713" y="5295900"/>
          <p14:tracePt t="153358" x="3786188" y="5286375"/>
          <p14:tracePt t="153367" x="3776663" y="5268913"/>
          <p14:tracePt t="153384" x="3759200" y="5241925"/>
          <p14:tracePt t="153400" x="3741738" y="5224463"/>
          <p14:tracePt t="153417" x="3732213" y="5197475"/>
          <p14:tracePt t="153434" x="3714750" y="5170488"/>
          <p14:tracePt t="153450" x="3714750" y="5153025"/>
          <p14:tracePt t="153467" x="3705225" y="5143500"/>
          <p14:tracePt t="153483" x="3697288" y="5133975"/>
          <p14:tracePt t="153533" x="3687763" y="5126038"/>
          <p14:tracePt t="153541" x="3687763" y="5116513"/>
          <p14:tracePt t="153554" x="3679825" y="5116513"/>
          <p14:tracePt t="153567" x="3679825" y="5108575"/>
          <p14:tracePt t="153584" x="3679825" y="5099050"/>
          <p14:tracePt t="153601" x="3670300" y="5081588"/>
          <p14:tracePt t="153617" x="3670300" y="5072063"/>
          <p14:tracePt t="153633" x="3670300" y="5062538"/>
          <p14:tracePt t="153650" x="3670300" y="5045075"/>
          <p14:tracePt t="153667" x="3670300" y="5037138"/>
          <p14:tracePt t="153715" x="3687763" y="5037138"/>
          <p14:tracePt t="153722" x="3714750" y="5045075"/>
          <p14:tracePt t="153734" x="3732213" y="5054600"/>
          <p14:tracePt t="153751" x="3759200" y="5072063"/>
          <p14:tracePt t="153768" x="3776663" y="5099050"/>
          <p14:tracePt t="153784" x="3786188" y="5099050"/>
          <p14:tracePt t="153963" x="3776663" y="5099050"/>
          <p14:tracePt t="153970" x="3768725" y="5081588"/>
          <p14:tracePt t="153984" x="3751263" y="5054600"/>
          <p14:tracePt t="154000" x="3724275" y="5037138"/>
          <p14:tracePt t="154016" x="3705225" y="5010150"/>
          <p14:tracePt t="154033" x="3687763" y="4983163"/>
          <p14:tracePt t="154050" x="3679825" y="4965700"/>
          <p14:tracePt t="154067" x="3670300" y="4946650"/>
          <p14:tracePt t="154101" x="3670300" y="4938713"/>
          <p14:tracePt t="154167" x="3687763" y="4956175"/>
          <p14:tracePt t="154183" x="3714750" y="4983163"/>
          <p14:tracePt t="154200" x="3732213" y="5010150"/>
          <p14:tracePt t="154216" x="3759200" y="5045075"/>
          <p14:tracePt t="154233" x="3786188" y="5072063"/>
          <p14:tracePt t="154250" x="3795713" y="5081588"/>
          <p14:tracePt t="154318" x="3795713" y="5089525"/>
          <p14:tracePt t="154489" x="3786188" y="5081588"/>
          <p14:tracePt t="154494" x="3776663" y="5072063"/>
          <p14:tracePt t="154503" x="3768725" y="5054600"/>
          <p14:tracePt t="154516" x="3759200" y="5045075"/>
          <p14:tracePt t="154533" x="3751263" y="5037138"/>
          <p14:tracePt t="154549" x="3751263" y="5018088"/>
          <p14:tracePt t="154661" x="3759200" y="5037138"/>
          <p14:tracePt t="154668" x="3776663" y="5045075"/>
          <p14:tracePt t="154683" x="3786188" y="5054600"/>
          <p14:tracePt t="154717" x="3848100" y="5116513"/>
          <p14:tracePt t="154733" x="3857625" y="5133975"/>
          <p14:tracePt t="154750" x="3857625" y="5143500"/>
          <p14:tracePt t="154848" x="3848100" y="5143500"/>
          <p14:tracePt t="154855" x="3830638" y="5126038"/>
          <p14:tracePt t="154866" x="3822700" y="5116513"/>
          <p14:tracePt t="154883" x="3795713" y="5089525"/>
          <p14:tracePt t="154899" x="3768725" y="5054600"/>
          <p14:tracePt t="154916" x="3741738" y="5018088"/>
          <p14:tracePt t="154932" x="3724275" y="4991100"/>
          <p14:tracePt t="154950" x="3724275" y="4983163"/>
          <p14:tracePt t="154966" x="3705225" y="4956175"/>
          <p14:tracePt t="154983" x="3705225" y="4946650"/>
          <p14:tracePt t="154999" x="3705225" y="4938713"/>
          <p14:tracePt t="155117" x="3714750" y="4956175"/>
          <p14:tracePt t="155122" x="3732213" y="4965700"/>
          <p14:tracePt t="155132" x="3741738" y="4973638"/>
          <p14:tracePt t="155149" x="3776663" y="5000625"/>
          <p14:tracePt t="155166" x="3803650" y="5027613"/>
          <p14:tracePt t="155182" x="3830638" y="5062538"/>
          <p14:tracePt t="155216" x="3840163" y="5062538"/>
          <p14:tracePt t="155399" x="3830638" y="5062538"/>
          <p14:tracePt t="155405" x="3813175" y="5045075"/>
          <p14:tracePt t="155419" x="3803650" y="5037138"/>
          <p14:tracePt t="155432" x="3795713" y="5018088"/>
          <p14:tracePt t="155449" x="3776663" y="4991100"/>
          <p14:tracePt t="155465" x="3759200" y="4965700"/>
          <p14:tracePt t="155645" x="3768725" y="4973638"/>
          <p14:tracePt t="155651" x="3786188" y="4973638"/>
          <p14:tracePt t="155665" x="3786188" y="4991100"/>
          <p14:tracePt t="155682" x="3813175" y="5018088"/>
          <p14:tracePt t="155698" x="3822700" y="5045075"/>
          <p14:tracePt t="155715" x="3840163" y="5062538"/>
          <p14:tracePt t="155732" x="3857625" y="5089525"/>
          <p14:tracePt t="155749" x="3875088" y="5116513"/>
          <p14:tracePt t="155765" x="3875088" y="5126038"/>
          <p14:tracePt t="155883" x="3875088" y="5116513"/>
          <p14:tracePt t="155893" x="3857625" y="5108575"/>
          <p14:tracePt t="155899" x="3848100" y="5089525"/>
          <p14:tracePt t="155915" x="3830638" y="5072063"/>
          <p14:tracePt t="155932" x="3813175" y="5045075"/>
          <p14:tracePt t="155948" x="3795713" y="5045075"/>
          <p14:tracePt t="155966" x="3795713" y="5037138"/>
          <p14:tracePt t="156158" x="3803650" y="5037138"/>
          <p14:tracePt t="156165" x="3813175" y="5054600"/>
          <p14:tracePt t="156174" x="3822700" y="5062538"/>
          <p14:tracePt t="156181" x="3830638" y="5081588"/>
          <p14:tracePt t="156198" x="3840163" y="5081588"/>
          <p14:tracePt t="156215" x="3848100" y="5089525"/>
          <p14:tracePt t="156364" x="3830638" y="5072063"/>
          <p14:tracePt t="156371" x="3822700" y="5062538"/>
          <p14:tracePt t="156381" x="3803650" y="5045075"/>
          <p14:tracePt t="156398" x="3786188" y="5027613"/>
          <p14:tracePt t="156415" x="3776663" y="5000625"/>
          <p14:tracePt t="156431" x="3768725" y="4983163"/>
          <p14:tracePt t="156448" x="3768725" y="4956175"/>
          <p14:tracePt t="156530" x="3768725" y="4965700"/>
          <p14:tracePt t="156537" x="3776663" y="4973638"/>
          <p14:tracePt t="156548" x="3786188" y="4983163"/>
          <p14:tracePt t="156565" x="3813175" y="5010150"/>
          <p14:tracePt t="156581" x="3840163" y="5037138"/>
          <p14:tracePt t="156599" x="3857625" y="5062538"/>
          <p14:tracePt t="156615" x="3867150" y="5072063"/>
          <p14:tracePt t="156724" x="3857625" y="5072063"/>
          <p14:tracePt t="156729" x="3848100" y="5062538"/>
          <p14:tracePt t="156737" x="3840163" y="5054600"/>
          <p14:tracePt t="156747" x="3822700" y="5037138"/>
          <p14:tracePt t="156765" x="3803650" y="5010150"/>
          <p14:tracePt t="156781" x="3786188" y="5000625"/>
          <p14:tracePt t="156799" x="3776663" y="4965700"/>
          <p14:tracePt t="156815" x="3768725" y="4946650"/>
          <p14:tracePt t="156831" x="3768725" y="4938713"/>
          <p14:tracePt t="157032" x="3786188" y="4946650"/>
          <p14:tracePt t="157039" x="3795713" y="4965700"/>
          <p14:tracePt t="157048" x="3803650" y="4973638"/>
          <p14:tracePt t="157064" x="3830638" y="5010150"/>
          <p14:tracePt t="157081" x="3857625" y="5037138"/>
          <p14:tracePt t="157098" x="3875088" y="5062538"/>
          <p14:tracePt t="157131" x="3884613" y="5072063"/>
          <p14:tracePt t="157224" x="3875088" y="5054600"/>
          <p14:tracePt t="157230" x="3867150" y="5045075"/>
          <p14:tracePt t="157238" x="3848100" y="5027613"/>
          <p14:tracePt t="157247" x="3840163" y="5018088"/>
          <p14:tracePt t="157264" x="3813175" y="5000625"/>
          <p14:tracePt t="157280" x="3795713" y="4983163"/>
          <p14:tracePt t="157297" x="3786188" y="4973638"/>
          <p14:tracePt t="157314" x="3776663" y="4965700"/>
          <p14:tracePt t="157439" x="3786188" y="4973638"/>
          <p14:tracePt t="157446" x="3795713" y="4991100"/>
          <p14:tracePt t="157454" x="3813175" y="5000625"/>
          <p14:tracePt t="157464" x="3822700" y="5018088"/>
          <p14:tracePt t="157480" x="3840163" y="5037138"/>
          <p14:tracePt t="157497" x="3848100" y="5054600"/>
          <p14:tracePt t="157514" x="3857625" y="5072063"/>
          <p14:tracePt t="157530" x="3867150" y="5081588"/>
          <p14:tracePt t="157611" x="3857625" y="5072063"/>
          <p14:tracePt t="157619" x="3848100" y="5062538"/>
          <p14:tracePt t="157631" x="3830638" y="5045075"/>
          <p14:tracePt t="157647" x="3803650" y="5010150"/>
          <p14:tracePt t="157663" x="3786188" y="4983163"/>
          <p14:tracePt t="157680" x="3776663" y="4965700"/>
          <p14:tracePt t="157697" x="3768725" y="4965700"/>
          <p14:tracePt t="157783" x="3776663" y="4973638"/>
          <p14:tracePt t="157789" x="3795713" y="5000625"/>
          <p14:tracePt t="157800" x="3803650" y="5018088"/>
          <p14:tracePt t="157814" x="3830638" y="5045075"/>
          <p14:tracePt t="157830" x="3848100" y="5062538"/>
          <p14:tracePt t="157847" x="3857625" y="5081588"/>
          <p14:tracePt t="157863" x="3867150" y="5099050"/>
          <p14:tracePt t="157976" x="3857625" y="5089525"/>
          <p14:tracePt t="157984" x="3848100" y="5081588"/>
          <p14:tracePt t="157997" x="3822700" y="5054600"/>
          <p14:tracePt t="158013" x="3795713" y="5027613"/>
          <p14:tracePt t="158030" x="3776663" y="5010150"/>
          <p14:tracePt t="158047" x="3759200" y="4991100"/>
          <p14:tracePt t="158063" x="3759200" y="4973638"/>
          <p14:tracePt t="158080" x="3751263" y="4965700"/>
          <p14:tracePt t="158097" x="3751263" y="4956175"/>
          <p14:tracePt t="158169" x="3776663" y="4973638"/>
          <p14:tracePt t="158176" x="3786188" y="4983163"/>
          <p14:tracePt t="158184" x="3803650" y="5000625"/>
          <p14:tracePt t="158196" x="3813175" y="5027613"/>
          <p14:tracePt t="158213" x="3840163" y="5054600"/>
          <p14:tracePt t="158231" x="3867150" y="5081588"/>
          <p14:tracePt t="158247" x="3867150" y="5089525"/>
          <p14:tracePt t="158339" x="3857625" y="5072063"/>
          <p14:tracePt t="158346" x="3840163" y="5062538"/>
          <p14:tracePt t="158354" x="3830638" y="5037138"/>
          <p14:tracePt t="158363" x="3813175" y="5018088"/>
          <p14:tracePt t="158380" x="3786188" y="4983163"/>
          <p14:tracePt t="158397" x="3759200" y="4965700"/>
          <p14:tracePt t="158413" x="3751263" y="4946650"/>
          <p14:tracePt t="158512" x="3759200" y="4956175"/>
          <p14:tracePt t="158520" x="3768725" y="4965700"/>
          <p14:tracePt t="158529" x="3776663" y="4983163"/>
          <p14:tracePt t="158546" x="3803650" y="5000625"/>
          <p14:tracePt t="158563" x="3813175" y="5018088"/>
          <p14:tracePt t="158580" x="3830638" y="5045075"/>
          <p14:tracePt t="158596" x="3840163" y="5054600"/>
          <p14:tracePt t="158711" x="3830638" y="5045075"/>
          <p14:tracePt t="158718" x="3822700" y="5045075"/>
          <p14:tracePt t="158729" x="3803650" y="5027613"/>
          <p14:tracePt t="158746" x="3786188" y="5000625"/>
          <p14:tracePt t="158763" x="3768725" y="4983163"/>
          <p14:tracePt t="159205" x="3759200" y="4983163"/>
          <p14:tracePt t="159218" x="3751263" y="4983163"/>
          <p14:tracePt t="159236" x="3751263" y="4991100"/>
          <p14:tracePt t="159254" x="3741738" y="5000625"/>
          <p14:tracePt t="159295" x="3741738" y="5010150"/>
          <p14:tracePt t="159320" x="3751263" y="5010150"/>
          <p14:tracePt t="159329" x="3759200" y="5010150"/>
          <p14:tracePt t="159336" x="3776663" y="5010150"/>
          <p14:tracePt t="159362" x="3822700" y="5000625"/>
          <p14:tracePt t="159396" x="4017963" y="4919663"/>
          <p14:tracePt t="159414" x="4133850" y="4867275"/>
          <p14:tracePt t="159430" x="4286250" y="4768850"/>
          <p14:tracePt t="159445" x="4348163" y="4732338"/>
          <p14:tracePt t="159462" x="4367213" y="4714875"/>
          <p14:tracePt t="159479" x="4367213" y="4705350"/>
          <p14:tracePt t="159496" x="4375150" y="4705350"/>
          <p14:tracePt t="159513" x="4384675" y="4687888"/>
          <p14:tracePt t="159530" x="4419600" y="4660900"/>
          <p14:tracePt t="159545" x="4438650" y="4643438"/>
          <p14:tracePt t="159562" x="4456113" y="4625975"/>
          <p14:tracePt t="159579" x="4473575" y="4616450"/>
          <p14:tracePt t="159595" x="4500563" y="4589463"/>
          <p14:tracePt t="159613" x="4527550" y="4562475"/>
          <p14:tracePt t="159630" x="4562475" y="4527550"/>
          <p14:tracePt t="159646" x="4572000" y="4518025"/>
          <p14:tracePt t="159694" x="4572000" y="4510088"/>
          <p14:tracePt t="159729" x="4581525" y="4500563"/>
          <p14:tracePt t="159734" x="4581525" y="4491038"/>
          <p14:tracePt t="159745" x="4589463" y="4483100"/>
          <p14:tracePt t="159762" x="4589463" y="4465638"/>
          <p14:tracePt t="159779" x="4589463" y="4456113"/>
          <p14:tracePt t="159796" x="4589463" y="4438650"/>
          <p14:tracePt t="159812" x="4589463" y="4429125"/>
          <p14:tracePt t="159995" x="4581525" y="4446588"/>
          <p14:tracePt t="160003" x="4572000" y="4456113"/>
          <p14:tracePt t="160011" x="4562475" y="4473575"/>
          <p14:tracePt t="160029" x="4527550" y="4491038"/>
          <p14:tracePt t="160045" x="4473575" y="4537075"/>
          <p14:tracePt t="160061" x="4384675" y="4616450"/>
          <p14:tracePt t="160078" x="4322763" y="4679950"/>
          <p14:tracePt t="160096" x="4286250" y="4741863"/>
          <p14:tracePt t="160111" x="4241800" y="4803775"/>
          <p14:tracePt t="160129" x="4187825" y="4902200"/>
          <p14:tracePt t="160133" x="4143375" y="4956175"/>
          <p14:tracePt t="160145" x="4098925" y="5010150"/>
          <p14:tracePt t="160162" x="4010025" y="5116513"/>
          <p14:tracePt t="160179" x="3875088" y="5251450"/>
          <p14:tracePt t="160195" x="3813175" y="5286375"/>
          <p14:tracePt t="160211" x="3776663" y="5313363"/>
          <p14:tracePt t="160228" x="3759200" y="5340350"/>
          <p14:tracePt t="160245" x="3724275" y="5367338"/>
          <p14:tracePt t="160262" x="3687763" y="5394325"/>
          <p14:tracePt t="160278" x="3660775" y="5419725"/>
          <p14:tracePt t="160295" x="3608388" y="5456238"/>
          <p14:tracePt t="160313" x="3598863" y="5473700"/>
          <p14:tracePt t="160328" x="3571875" y="5500688"/>
          <p14:tracePt t="160344" x="3554413" y="5527675"/>
          <p14:tracePt t="160362" x="3536950" y="5545138"/>
          <p14:tracePt t="160378" x="3527425" y="5554663"/>
          <p14:tracePt t="160395" x="3517900" y="5562600"/>
          <p14:tracePt t="160411" x="3517900" y="5572125"/>
          <p14:tracePt t="160428" x="3509963" y="5581650"/>
          <p14:tracePt t="160446" x="3500438" y="5589588"/>
          <p14:tracePt t="160462" x="3482975" y="5599113"/>
          <p14:tracePt t="160507" x="3482975" y="5608638"/>
          <p14:tracePt t="160517" x="3473450" y="5608638"/>
          <p14:tracePt t="160528" x="3473450" y="5616575"/>
          <p14:tracePt t="160545" x="3465513" y="5616575"/>
          <p14:tracePt t="160562" x="3446463" y="5626100"/>
          <p14:tracePt t="160578" x="3438525" y="5634038"/>
          <p14:tracePt t="160595" x="3429000" y="5653088"/>
          <p14:tracePt t="160611" x="3411538" y="5680075"/>
          <p14:tracePt t="160628" x="3402013" y="5697538"/>
          <p14:tracePt t="160633" x="3402013" y="5715000"/>
          <p14:tracePt t="160645" x="3402013" y="5724525"/>
          <p14:tracePt t="160661" x="3394075" y="5741988"/>
          <p14:tracePt t="160678" x="3384550" y="5776913"/>
          <p14:tracePt t="160694" x="3384550" y="5786438"/>
          <p14:tracePt t="160711" x="3375025" y="5803900"/>
          <p14:tracePt t="160728" x="3375025" y="5813425"/>
          <p14:tracePt t="160744" x="3367088" y="5840413"/>
          <p14:tracePt t="160761" x="3357563" y="5848350"/>
          <p14:tracePt t="160779" x="3357563" y="5884863"/>
          <p14:tracePt t="160794" x="3357563" y="5902325"/>
          <p14:tracePt t="160812" x="3357563" y="5919788"/>
          <p14:tracePt t="160828" x="3357563" y="5938838"/>
          <p14:tracePt t="160844" x="3357563" y="5946775"/>
          <p14:tracePt t="160861" x="3357563" y="5973763"/>
          <p14:tracePt t="160879" x="3357563" y="6010275"/>
          <p14:tracePt t="160894" x="3357563" y="6018213"/>
          <p14:tracePt t="160911" x="3357563" y="6037263"/>
          <p14:tracePt t="160928" x="3357563" y="6054725"/>
          <p14:tracePt t="160944" x="3357563" y="6081713"/>
          <p14:tracePt t="160961" x="3367088" y="6099175"/>
          <p14:tracePt t="160978" x="3367088" y="6116638"/>
          <p14:tracePt t="160994" x="3367088" y="6126163"/>
          <p14:tracePt t="161181" x="3357563" y="6126163"/>
          <p14:tracePt t="161197" x="3357563" y="6108700"/>
          <p14:tracePt t="161205" x="3357563" y="6099175"/>
          <p14:tracePt t="161211" x="3357563" y="6089650"/>
          <p14:tracePt t="161227" x="3348038" y="6054725"/>
          <p14:tracePt t="161244" x="3348038" y="6018213"/>
          <p14:tracePt t="161261" x="3348038" y="5991225"/>
          <p14:tracePt t="161278" x="3348038" y="5956300"/>
          <p14:tracePt t="161294" x="3348038" y="5919788"/>
          <p14:tracePt t="161311" x="3357563" y="5894388"/>
          <p14:tracePt t="161327" x="3375025" y="5857875"/>
          <p14:tracePt t="161344" x="3384550" y="5830888"/>
          <p14:tracePt t="161360" x="3394075" y="5813425"/>
          <p14:tracePt t="161377" x="3411538" y="5776913"/>
          <p14:tracePt t="161394" x="3419475" y="5751513"/>
          <p14:tracePt t="161411" x="3419475" y="5724525"/>
          <p14:tracePt t="161428" x="3429000" y="5705475"/>
          <p14:tracePt t="161569" x="3429000" y="5732463"/>
          <p14:tracePt t="161575" x="3429000" y="5751513"/>
          <p14:tracePt t="161583" x="3429000" y="5768975"/>
          <p14:tracePt t="161594" x="3429000" y="5795963"/>
          <p14:tracePt t="161611" x="3429000" y="5830888"/>
          <p14:tracePt t="161627" x="3411538" y="5875338"/>
          <p14:tracePt t="161645" x="3375025" y="5946775"/>
          <p14:tracePt t="161660" x="3340100" y="6010275"/>
          <p14:tracePt t="161677" x="3322638" y="6045200"/>
          <p14:tracePt t="161695" x="3303588" y="6072188"/>
          <p14:tracePt t="161711" x="3303588" y="6081713"/>
          <p14:tracePt t="161778" x="3303588" y="6054725"/>
          <p14:tracePt t="161785" x="3313113" y="6027738"/>
          <p14:tracePt t="161794" x="3313113" y="6010275"/>
          <p14:tracePt t="161810" x="3313113" y="5973763"/>
          <p14:tracePt t="161827" x="3322638" y="5938838"/>
          <p14:tracePt t="161844" x="3348038" y="5894388"/>
          <p14:tracePt t="161861" x="3367088" y="5848350"/>
          <p14:tracePt t="161877" x="3394075" y="5822950"/>
          <p14:tracePt t="161893" x="3419475" y="5803900"/>
          <p14:tracePt t="161910" x="3438525" y="5776913"/>
          <p14:tracePt t="161926" x="3465513" y="5768975"/>
          <p14:tracePt t="161944" x="3473450" y="5751513"/>
          <p14:tracePt t="161960" x="3473450" y="5732463"/>
          <p14:tracePt t="162121" x="3482975" y="5732463"/>
          <p14:tracePt t="162172" x="3482975" y="5724525"/>
          <p14:tracePt t="162184" x="3490913" y="5724525"/>
          <p14:tracePt t="162193" x="3500438" y="5724525"/>
          <p14:tracePt t="162214" x="3509963" y="5724525"/>
          <p14:tracePt t="162233" x="3527425" y="5724525"/>
          <p14:tracePt t="162243" x="3536950" y="5715000"/>
          <p14:tracePt t="162260" x="3554413" y="5715000"/>
          <p14:tracePt t="162277" x="3571875" y="5705475"/>
          <p14:tracePt t="162293" x="3598863" y="5688013"/>
          <p14:tracePt t="162310" x="3625850" y="5670550"/>
          <p14:tracePt t="162326" x="3633788" y="5661025"/>
          <p14:tracePt t="162343" x="3643313" y="5643563"/>
          <p14:tracePt t="162360" x="3660775" y="5634038"/>
          <p14:tracePt t="162377" x="3660775" y="5616575"/>
          <p14:tracePt t="162394" x="3679825" y="5589588"/>
          <p14:tracePt t="162410" x="3679825" y="5562600"/>
          <p14:tracePt t="162428" x="3679825" y="5537200"/>
          <p14:tracePt t="162443" x="3679825" y="5518150"/>
          <p14:tracePt t="162460" x="3679825" y="5500688"/>
          <p14:tracePt t="162476" x="3679825" y="5473700"/>
          <p14:tracePt t="162493" x="3679825" y="5456238"/>
          <p14:tracePt t="162511" x="3679825" y="5429250"/>
          <p14:tracePt t="162527" x="3670300" y="5411788"/>
          <p14:tracePt t="162543" x="3670300" y="5394325"/>
          <p14:tracePt t="162560" x="3670300" y="5384800"/>
          <p14:tracePt t="162687" x="3670300" y="5394325"/>
          <p14:tracePt t="162693" x="3679825" y="5402263"/>
          <p14:tracePt t="162699" x="3687763" y="5411788"/>
          <p14:tracePt t="162709" x="3697288" y="5429250"/>
          <p14:tracePt t="162726" x="3697288" y="5446713"/>
          <p14:tracePt t="162743" x="3697288" y="5473700"/>
          <p14:tracePt t="162760" x="3697288" y="5491163"/>
          <p14:tracePt t="162778" x="3679825" y="5537200"/>
          <p14:tracePt t="162793" x="3660775" y="5554663"/>
          <p14:tracePt t="162810" x="3633788" y="5581650"/>
          <p14:tracePt t="162826" x="3608388" y="5599113"/>
          <p14:tracePt t="162843" x="3581400" y="5616575"/>
          <p14:tracePt t="162860" x="3562350" y="5626100"/>
          <p14:tracePt t="162877" x="3554413" y="5634038"/>
          <p14:tracePt t="162893" x="3544888" y="5634038"/>
          <p14:tracePt t="162909" x="3527425" y="5634038"/>
          <p14:tracePt t="162927" x="3500438" y="5634038"/>
          <p14:tracePt t="162942" x="3473450" y="5643563"/>
          <p14:tracePt t="162959" x="3455988" y="5643563"/>
          <p14:tracePt t="162976" x="3429000" y="5653088"/>
          <p14:tracePt t="162993" x="3411538" y="5653088"/>
          <p14:tracePt t="163200" x="3411538" y="5661025"/>
          <p14:tracePt t="163212" x="3419475" y="5661025"/>
          <p14:tracePt t="163228" x="3429000" y="5661025"/>
          <p14:tracePt t="163234" x="3446463" y="5661025"/>
          <p14:tracePt t="163245" x="3455988" y="5661025"/>
          <p14:tracePt t="163259" x="3482975" y="5653088"/>
          <p14:tracePt t="163276" x="3509963" y="5626100"/>
          <p14:tracePt t="163292" x="3536950" y="5608638"/>
          <p14:tracePt t="163309" x="3562350" y="5589588"/>
          <p14:tracePt t="163326" x="3571875" y="5581650"/>
          <p14:tracePt t="163342" x="3571875" y="5572125"/>
          <p14:tracePt t="163359" x="3581400" y="5562600"/>
          <p14:tracePt t="163376" x="3589338" y="5545138"/>
          <p14:tracePt t="163393" x="3608388" y="5518150"/>
          <p14:tracePt t="163409" x="3608388" y="5500688"/>
          <p14:tracePt t="163425" x="3625850" y="5473700"/>
          <p14:tracePt t="163442" x="3625850" y="5465763"/>
          <p14:tracePt t="163459" x="3633788" y="5438775"/>
          <p14:tracePt t="163476" x="3633788" y="5411788"/>
          <p14:tracePt t="163493" x="3633788" y="5375275"/>
          <p14:tracePt t="163510" x="3633788" y="5357813"/>
          <p14:tracePt t="163525" x="3633788" y="5340350"/>
          <p14:tracePt t="163542" x="3625850" y="5340350"/>
          <p14:tracePt t="163559" x="3625850" y="5330825"/>
          <p14:tracePt t="163707" x="3633788" y="5348288"/>
          <p14:tracePt t="163713" x="3643313" y="5357813"/>
          <p14:tracePt t="163725" x="3643313" y="5367338"/>
          <p14:tracePt t="163742" x="3643313" y="5394325"/>
          <p14:tracePt t="163760" x="3643313" y="5429250"/>
          <p14:tracePt t="163775" x="3643313" y="5465763"/>
          <p14:tracePt t="163792" x="3633788" y="5491163"/>
          <p14:tracePt t="163809" x="3633788" y="5518150"/>
          <p14:tracePt t="163825" x="3616325" y="5537200"/>
          <p14:tracePt t="163842" x="3598863" y="5554663"/>
          <p14:tracePt t="163859" x="3581400" y="5581650"/>
          <p14:tracePt t="163875" x="3571875" y="5599113"/>
          <p14:tracePt t="163892" x="3562350" y="5616575"/>
          <p14:tracePt t="163909" x="3544888" y="5626100"/>
          <p14:tracePt t="163925" x="3517900" y="5643563"/>
          <p14:tracePt t="163942" x="3490913" y="5661025"/>
          <p14:tracePt t="163959" x="3473450" y="5670550"/>
          <p14:tracePt t="163975" x="3446463" y="5670550"/>
          <p14:tracePt t="163992" x="3438525" y="5670550"/>
          <p14:tracePt t="164070" x="3429000" y="5670550"/>
          <p14:tracePt t="164200" x="3429000" y="5661025"/>
          <p14:tracePt t="164208" x="3438525" y="5661025"/>
          <p14:tracePt t="164224" x="3455988" y="5653088"/>
          <p14:tracePt t="164232" x="3465513" y="5653088"/>
          <p14:tracePt t="164241" x="3473450" y="5653088"/>
          <p14:tracePt t="164258" x="3490913" y="5643563"/>
          <p14:tracePt t="164275" x="3509963" y="5634038"/>
          <p14:tracePt t="164292" x="3536950" y="5616575"/>
          <p14:tracePt t="164308" x="3562350" y="5572125"/>
          <p14:tracePt t="164325" x="3581400" y="5545138"/>
          <p14:tracePt t="164341" x="3598863" y="5518150"/>
          <p14:tracePt t="164358" x="3598863" y="5500688"/>
          <p14:tracePt t="164374" x="3608388" y="5491163"/>
          <p14:tracePt t="164392" x="3616325" y="5483225"/>
          <p14:tracePt t="164408" x="3625850" y="5465763"/>
          <p14:tracePt t="164425" x="3633788" y="5446713"/>
          <p14:tracePt t="164441" x="3633788" y="5419725"/>
          <p14:tracePt t="164458" x="3643313" y="5402263"/>
          <p14:tracePt t="164474" x="3643313" y="5384800"/>
          <p14:tracePt t="164491" x="3643313" y="5375275"/>
          <p14:tracePt t="164508" x="3643313" y="5367338"/>
          <p14:tracePt t="164526" x="3643313" y="5357813"/>
          <p14:tracePt t="164650" x="3652838" y="5357813"/>
          <p14:tracePt t="164656" x="3652838" y="5367338"/>
          <p14:tracePt t="164664" x="3652838" y="5375275"/>
          <p14:tracePt t="164674" x="3652838" y="5394325"/>
          <p14:tracePt t="164692" x="3652838" y="5411788"/>
          <p14:tracePt t="164708" x="3652838" y="5438775"/>
          <p14:tracePt t="164724" x="3652838" y="5465763"/>
          <p14:tracePt t="164741" x="3625850" y="5510213"/>
          <p14:tracePt t="164758" x="3598863" y="5537200"/>
          <p14:tracePt t="164775" x="3581400" y="5562600"/>
          <p14:tracePt t="164791" x="3554413" y="5589588"/>
          <p14:tracePt t="164808" x="3536950" y="5608638"/>
          <p14:tracePt t="164826" x="3490913" y="5643563"/>
          <p14:tracePt t="164842" x="3473450" y="5653088"/>
          <p14:tracePt t="164857" x="3455988" y="5653088"/>
          <p14:tracePt t="164874" x="3446463" y="5653088"/>
          <p14:tracePt t="164891" x="3429000" y="5653088"/>
          <p14:tracePt t="164908" x="3419475" y="5653088"/>
          <p14:tracePt t="165075" x="3411538" y="5653088"/>
          <p14:tracePt t="165259" x="3411538" y="5661025"/>
          <p14:tracePt t="165264" x="3429000" y="5661025"/>
          <p14:tracePt t="165274" x="3438525" y="5661025"/>
          <p14:tracePt t="165291" x="3465513" y="5661025"/>
          <p14:tracePt t="165308" x="3482975" y="5653088"/>
          <p14:tracePt t="165324" x="3509963" y="5634038"/>
          <p14:tracePt t="165340" x="3544888" y="5616575"/>
          <p14:tracePt t="165357" x="3571875" y="5608638"/>
          <p14:tracePt t="165374" x="3598863" y="5589588"/>
          <p14:tracePt t="165391" x="3616325" y="5572125"/>
          <p14:tracePt t="165408" x="3643313" y="5554663"/>
          <p14:tracePt t="165424" x="3660775" y="5527675"/>
          <p14:tracePt t="165442" x="3697288" y="5491163"/>
          <p14:tracePt t="165457" x="3705225" y="5465763"/>
          <p14:tracePt t="165474" x="3714750" y="5438775"/>
          <p14:tracePt t="165491" x="3714750" y="5419725"/>
          <p14:tracePt t="165507" x="3714750" y="5402263"/>
          <p14:tracePt t="165524" x="3714750" y="5384800"/>
          <p14:tracePt t="165541" x="3705225" y="5367338"/>
          <p14:tracePt t="165558" x="3697288" y="5348288"/>
          <p14:tracePt t="165693" x="3687763" y="5348288"/>
          <p14:tracePt t="165810" x="3687763" y="5357813"/>
          <p14:tracePt t="165816" x="3687763" y="5367338"/>
          <p14:tracePt t="165825" x="3687763" y="5375275"/>
          <p14:tracePt t="165840" x="3687763" y="5402263"/>
          <p14:tracePt t="165857" x="3687763" y="5419725"/>
          <p14:tracePt t="165874" x="3687763" y="5446713"/>
          <p14:tracePt t="165890" x="3679825" y="5465763"/>
          <p14:tracePt t="165907" x="3670300" y="5473700"/>
          <p14:tracePt t="165925" x="3633788" y="5510213"/>
          <p14:tracePt t="165941" x="3616325" y="5527675"/>
          <p14:tracePt t="165957" x="3589338" y="5554663"/>
          <p14:tracePt t="165973" x="3571875" y="5572125"/>
          <p14:tracePt t="165990" x="3562350" y="5581650"/>
          <p14:tracePt t="166007" x="3544888" y="5599113"/>
          <p14:tracePt t="166023" x="3527425" y="5616575"/>
          <p14:tracePt t="166040" x="3500438" y="5634038"/>
          <p14:tracePt t="166073" x="3490913" y="5643563"/>
          <p14:tracePt t="166090" x="3473450" y="5643563"/>
          <p14:tracePt t="166106" x="3455988" y="5661025"/>
          <p14:tracePt t="166124" x="3438525" y="5670550"/>
          <p14:tracePt t="166140" x="3402013" y="5688013"/>
          <p14:tracePt t="166156" x="3394075" y="5697538"/>
          <p14:tracePt t="166173" x="3384550" y="5705475"/>
          <p14:tracePt t="166190" x="3384550" y="5715000"/>
          <p14:tracePt t="166207" x="3375025" y="5715000"/>
          <p14:tracePt t="166223" x="3367088" y="5715000"/>
          <p14:tracePt t="166240" x="3367088" y="5724525"/>
          <p14:tracePt t="166427" x="3375025" y="5724525"/>
          <p14:tracePt t="166435" x="3384550" y="5715000"/>
          <p14:tracePt t="166443" x="3394075" y="5705475"/>
          <p14:tracePt t="166457" x="3411538" y="5697538"/>
          <p14:tracePt t="166474" x="3446463" y="5680075"/>
          <p14:tracePt t="166490" x="3482975" y="5653088"/>
          <p14:tracePt t="166507" x="3517900" y="5626100"/>
          <p14:tracePt t="166523" x="3544888" y="5599113"/>
          <p14:tracePt t="166540" x="3571875" y="5572125"/>
          <p14:tracePt t="166557" x="3589338" y="5545138"/>
          <p14:tracePt t="166573" x="3608388" y="5527675"/>
          <p14:tracePt t="166591" x="3633788" y="5483225"/>
          <p14:tracePt t="166606" x="3643313" y="5473700"/>
          <p14:tracePt t="166624" x="3643313" y="5456238"/>
          <p14:tracePt t="166640" x="3643313" y="5446713"/>
          <p14:tracePt t="166656" x="3643313" y="5429250"/>
          <p14:tracePt t="166673" x="3643313" y="5402263"/>
          <p14:tracePt t="166677" x="3643313" y="5394325"/>
          <p14:tracePt t="166691" x="3643313" y="5375275"/>
          <p14:tracePt t="166706" x="3643313" y="5348288"/>
          <p14:tracePt t="166723" x="3643313" y="5330825"/>
          <p14:tracePt t="166740" x="3643313" y="5322888"/>
          <p14:tracePt t="166757" x="3643313" y="5313363"/>
          <p14:tracePt t="166855" x="3643313" y="5322888"/>
          <p14:tracePt t="166861" x="3652838" y="5348288"/>
          <p14:tracePt t="166873" x="3660775" y="5357813"/>
          <p14:tracePt t="166890" x="3660775" y="5394325"/>
          <p14:tracePt t="166906" x="3652838" y="5419725"/>
          <p14:tracePt t="166922" x="3633788" y="5438775"/>
          <p14:tracePt t="166939" x="3616325" y="5465763"/>
          <p14:tracePt t="166956" x="3589338" y="5491163"/>
          <p14:tracePt t="166973" x="3571875" y="5518150"/>
          <p14:tracePt t="166989" x="3544888" y="5545138"/>
          <p14:tracePt t="167007" x="3517900" y="5581650"/>
          <p14:tracePt t="167022" x="3490913" y="5608638"/>
          <p14:tracePt t="167039" x="3465513" y="5626100"/>
          <p14:tracePt t="167056" x="3446463" y="5643563"/>
          <p14:tracePt t="167073" x="3429000" y="5653088"/>
          <p14:tracePt t="167089" x="3429000" y="5661025"/>
          <p14:tracePt t="167123" x="3411538" y="5670550"/>
          <p14:tracePt t="167139" x="3384550" y="5688013"/>
          <p14:tracePt t="167156" x="3367088" y="5688013"/>
          <p14:tracePt t="167172" x="3340100" y="5697538"/>
          <p14:tracePt t="167268" x="3340100" y="5705475"/>
          <p14:tracePt t="167332" x="3357563" y="5705475"/>
          <p14:tracePt t="167337" x="3367088" y="5705475"/>
          <p14:tracePt t="167343" x="3375025" y="5705475"/>
          <p14:tracePt t="167356" x="3384550" y="5705475"/>
          <p14:tracePt t="167373" x="3429000" y="5705475"/>
          <p14:tracePt t="167389" x="3465513" y="5697538"/>
          <p14:tracePt t="167406" x="3509963" y="5670550"/>
          <p14:tracePt t="167422" x="3536950" y="5661025"/>
          <p14:tracePt t="167439" x="3554413" y="5653088"/>
          <p14:tracePt t="167456" x="3571875" y="5643563"/>
          <p14:tracePt t="167473" x="3581400" y="5634038"/>
          <p14:tracePt t="167489" x="3598863" y="5626100"/>
          <p14:tracePt t="167507" x="3616325" y="5608638"/>
          <p14:tracePt t="167522" x="3625850" y="5581650"/>
          <p14:tracePt t="167539" x="3633788" y="5562600"/>
          <p14:tracePt t="167555" x="3643313" y="5537200"/>
          <p14:tracePt t="167573" x="3643313" y="5500688"/>
          <p14:tracePt t="167589" x="3643313" y="5465763"/>
          <p14:tracePt t="167607" x="3643313" y="5438775"/>
          <p14:tracePt t="167623" x="3643313" y="5419725"/>
          <p14:tracePt t="167656" x="3643313" y="5411788"/>
          <p14:tracePt t="167677" x="3643313" y="5394325"/>
          <p14:tracePt t="167695" x="3633788" y="5394325"/>
          <p14:tracePt t="167816" x="3633788" y="5402263"/>
          <p14:tracePt t="167823" x="3633788" y="5429250"/>
          <p14:tracePt t="167838" x="3616325" y="5456238"/>
          <p14:tracePt t="167855" x="3608388" y="5500688"/>
          <p14:tracePt t="167872" x="3581400" y="5537200"/>
          <p14:tracePt t="167889" x="3554413" y="5562600"/>
          <p14:tracePt t="167905" x="3527425" y="5589588"/>
          <p14:tracePt t="167922" x="3490913" y="5626100"/>
          <p14:tracePt t="167939" x="3465513" y="5653088"/>
          <p14:tracePt t="167955" x="3438525" y="5670550"/>
          <p14:tracePt t="167972" x="3411538" y="5680075"/>
          <p14:tracePt t="167989" x="3394075" y="5688013"/>
          <p14:tracePt t="168005" x="3367088" y="5688013"/>
          <p14:tracePt t="168039" x="3348038" y="5688013"/>
          <p14:tracePt t="168055" x="3340100" y="5680075"/>
          <p14:tracePt t="168164" x="3357563" y="5680075"/>
          <p14:tracePt t="168171" x="3367088" y="5680075"/>
          <p14:tracePt t="168180" x="3384550" y="5680075"/>
          <p14:tracePt t="168188" x="3394075" y="5680075"/>
          <p14:tracePt t="168205" x="3465513" y="5688013"/>
          <p14:tracePt t="168222" x="3554413" y="5697538"/>
          <p14:tracePt t="168238" x="3616325" y="5697538"/>
          <p14:tracePt t="168255" x="3660775" y="5680075"/>
          <p14:tracePt t="168271" x="3687763" y="5661025"/>
          <p14:tracePt t="168288" x="3714750" y="5616575"/>
          <p14:tracePt t="168305" x="3732213" y="5589588"/>
          <p14:tracePt t="168322" x="3741738" y="5554663"/>
          <p14:tracePt t="168338" x="3741738" y="5527675"/>
          <p14:tracePt t="168355" x="3741738" y="5518150"/>
          <p14:tracePt t="168371" x="3741738" y="5491163"/>
          <p14:tracePt t="168388" x="3732213" y="5473700"/>
          <p14:tracePt t="168405" x="3724275" y="5465763"/>
          <p14:tracePt t="168422" x="3714750" y="5446713"/>
          <p14:tracePt t="168438" x="3705225" y="5438775"/>
          <p14:tracePt t="168456" x="3697288" y="5429250"/>
          <p14:tracePt t="168530" x="3697288" y="5446713"/>
          <p14:tracePt t="168535" x="3679825" y="5483225"/>
          <p14:tracePt t="168542" x="3660775" y="5518150"/>
          <p14:tracePt t="168555" x="3643313" y="5572125"/>
          <p14:tracePt t="168572" x="3616325" y="5653088"/>
          <p14:tracePt t="168589" x="3571875" y="5732463"/>
          <p14:tracePt t="168605" x="3544888" y="5759450"/>
          <p14:tracePt t="168621" x="3536950" y="5776913"/>
          <p14:tracePt t="168679" x="3517900" y="5768975"/>
          <p14:tracePt t="168685" x="3517900" y="5751513"/>
          <p14:tracePt t="168693" x="3517900" y="5741988"/>
          <p14:tracePt t="168704" x="3517900" y="5732463"/>
          <p14:tracePt t="168721" x="3517900" y="5705475"/>
          <p14:tracePt t="168740" x="3536950" y="5670550"/>
          <p14:tracePt t="168756" x="3562350" y="5643563"/>
          <p14:tracePt t="168771" x="3598863" y="5608638"/>
          <p14:tracePt t="168788" x="3660775" y="5518150"/>
          <p14:tracePt t="168804" x="3714750" y="5438775"/>
          <p14:tracePt t="168821" x="3768725" y="5348288"/>
          <p14:tracePt t="168838" x="3795713" y="5295900"/>
          <p14:tracePt t="168854" x="3840163" y="5214938"/>
          <p14:tracePt t="168871" x="3884613" y="5143500"/>
          <p14:tracePt t="168888" x="3946525" y="5072063"/>
          <p14:tracePt t="168904" x="4000500" y="4983163"/>
          <p14:tracePt t="168921" x="4044950" y="4929188"/>
          <p14:tracePt t="168939" x="4089400" y="4867275"/>
          <p14:tracePt t="168955" x="4116388" y="4840288"/>
          <p14:tracePt t="168971" x="4143375" y="4803775"/>
          <p14:tracePt t="168988" x="4170363" y="4776788"/>
          <p14:tracePt t="169005" x="4197350" y="4751388"/>
          <p14:tracePt t="169021" x="4214813" y="4741863"/>
          <p14:tracePt t="169057" x="4214813" y="4732338"/>
          <p14:tracePt t="169224" x="4224338" y="4732338"/>
          <p14:tracePt t="169230" x="4232275" y="4724400"/>
          <p14:tracePt t="169250" x="4241800" y="4714875"/>
          <p14:tracePt t="169358" x="4251325" y="4705350"/>
          <p14:tracePt t="169374" x="4259263" y="4697413"/>
          <p14:tracePt t="169390" x="4268788" y="4687888"/>
          <p14:tracePt t="169404" x="4268788" y="4679950"/>
          <p14:tracePt t="169421" x="4276725" y="4679950"/>
          <p14:tracePt t="169532" x="4276725" y="4670425"/>
          <p14:tracePt t="169556" x="4286250" y="4660900"/>
          <p14:tracePt t="169564" x="4295775" y="4652963"/>
          <p14:tracePt t="169571" x="4303713" y="4643438"/>
          <p14:tracePt t="169587" x="4330700" y="4616450"/>
          <p14:tracePt t="169604" x="4357688" y="4589463"/>
          <p14:tracePt t="169620" x="4367213" y="4581525"/>
          <p14:tracePt t="169637" x="4375150" y="4581525"/>
          <p14:tracePt t="169654" x="4375150" y="4572000"/>
          <p14:tracePt t="169901" x="4394200" y="4572000"/>
          <p14:tracePt t="169907" x="4394200" y="4562475"/>
          <p14:tracePt t="169921" x="4402138" y="4554538"/>
          <p14:tracePt t="169937" x="4411663" y="4554538"/>
          <p14:tracePt t="169954" x="4419600" y="4545013"/>
          <p14:tracePt t="169972" x="4429125" y="4545013"/>
          <p14:tracePt t="169996" x="4429125" y="4537075"/>
          <p14:tracePt t="170005" x="4438650" y="4537075"/>
          <p14:tracePt t="170021" x="4446588" y="4537075"/>
          <p14:tracePt t="170037" x="4456113" y="4527550"/>
          <p14:tracePt t="170053" x="4465638" y="4518025"/>
          <p14:tracePt t="170070" x="4483100" y="4510088"/>
          <p14:tracePt t="170087" x="4510088" y="4491038"/>
          <p14:tracePt t="170103" x="4527550" y="4473575"/>
          <p14:tracePt t="170120" x="4545013" y="4456113"/>
          <p14:tracePt t="170137" x="4589463" y="4429125"/>
          <p14:tracePt t="170154" x="4608513" y="4411663"/>
          <p14:tracePt t="170170" x="4633913" y="4384675"/>
          <p14:tracePt t="170187" x="4660900" y="4357688"/>
          <p14:tracePt t="170203" x="4687888" y="4340225"/>
          <p14:tracePt t="170287" x="4679950" y="4340225"/>
          <p14:tracePt t="170294" x="4670425" y="4348163"/>
          <p14:tracePt t="170303" x="4660900" y="4348163"/>
          <p14:tracePt t="170320" x="4643438" y="4367213"/>
          <p14:tracePt t="170337" x="4633913" y="4375150"/>
          <p14:tracePt t="170353" x="4633913" y="4384675"/>
          <p14:tracePt t="170370" x="4616450" y="4394200"/>
          <p14:tracePt t="170387" x="4589463" y="4419600"/>
          <p14:tracePt t="170403" x="4562475" y="4446588"/>
          <p14:tracePt t="170420" x="4491038" y="4510088"/>
          <p14:tracePt t="170436" x="4384675" y="4589463"/>
          <p14:tracePt t="170453" x="4276725" y="4697413"/>
          <p14:tracePt t="170470" x="4152900" y="4795838"/>
          <p14:tracePt t="170487" x="4044950" y="4902200"/>
          <p14:tracePt t="170503" x="3929063" y="5037138"/>
          <p14:tracePt t="170520" x="3776663" y="5205413"/>
          <p14:tracePt t="170537" x="3544888" y="5456238"/>
          <p14:tracePt t="170553" x="3384550" y="5589588"/>
          <p14:tracePt t="170569" x="3276600" y="5670550"/>
          <p14:tracePt t="170587" x="3232150" y="5697538"/>
          <p14:tracePt t="170603" x="3214688" y="5724525"/>
          <p14:tracePt t="170620" x="3187700" y="5741988"/>
          <p14:tracePt t="170637" x="3179763" y="5768975"/>
          <p14:tracePt t="170653" x="3170238" y="5776913"/>
          <p14:tracePt t="170686" x="3170238" y="5786438"/>
          <p14:tracePt t="170703" x="3160713" y="5813425"/>
          <p14:tracePt t="170720" x="3152775" y="5822950"/>
          <p14:tracePt t="170736" x="3125788" y="5848350"/>
          <p14:tracePt t="170753" x="3089275" y="5884863"/>
          <p14:tracePt t="170770" x="3081338" y="5911850"/>
          <p14:tracePt t="170787" x="3071813" y="5919788"/>
          <p14:tracePt t="170803" x="3071813" y="5929313"/>
          <p14:tracePt t="170820" x="3071813" y="5946775"/>
          <p14:tracePt t="170837" x="3098800" y="5991225"/>
          <p14:tracePt t="170853" x="3108325" y="6000750"/>
          <p14:tracePt t="170870" x="3108325" y="6010275"/>
          <p14:tracePt t="170937" x="3108325" y="6018213"/>
          <p14:tracePt t="170943" x="3108325" y="6027738"/>
          <p14:tracePt t="170958" x="3108325" y="6045200"/>
          <p14:tracePt t="170970" x="3108325" y="6054725"/>
          <p14:tracePt t="170986" x="3108325" y="6072188"/>
          <p14:tracePt t="171004" x="3108325" y="6108700"/>
          <p14:tracePt t="171020" x="3108325" y="6126163"/>
          <p14:tracePt t="171036" x="3108325" y="6153150"/>
          <p14:tracePt t="171052" x="3108325" y="6170613"/>
          <p14:tracePt t="171069" x="3108325" y="6197600"/>
          <p14:tracePt t="171086" x="3108325" y="6215063"/>
          <p14:tracePt t="171102" x="3108325" y="6242050"/>
          <p14:tracePt t="171120" x="3108325" y="6276975"/>
          <p14:tracePt t="171136" x="3108325" y="6296025"/>
          <p14:tracePt t="171152" x="3108325" y="6323013"/>
          <p14:tracePt t="171170" x="3108325" y="6340475"/>
          <p14:tracePt t="171173" x="3108325" y="6348413"/>
          <p14:tracePt t="171203" x="3108325" y="6357938"/>
          <p14:tracePt t="172041" x="3116263" y="6348413"/>
          <p14:tracePt t="172049" x="3125788" y="6340475"/>
          <p14:tracePt t="172056" x="3133725" y="6330950"/>
          <p14:tracePt t="172069" x="3143250" y="6313488"/>
          <p14:tracePt t="172085" x="3160713" y="6286500"/>
          <p14:tracePt t="172102" x="3179763" y="6269038"/>
          <p14:tracePt t="172118" x="3224213" y="6224588"/>
          <p14:tracePt t="172135" x="3241675" y="6205538"/>
          <p14:tracePt t="172169" x="3286125" y="6126163"/>
          <p14:tracePt t="172202" x="3322638" y="6072188"/>
          <p14:tracePt t="172235" x="3348038" y="6010275"/>
          <p14:tracePt t="172252" x="3375025" y="5965825"/>
          <p14:tracePt t="172269" x="3402013" y="5919788"/>
          <p14:tracePt t="172285" x="3419475" y="5894388"/>
          <p14:tracePt t="172302" x="3438525" y="5857875"/>
          <p14:tracePt t="172318" x="3446463" y="5840413"/>
          <p14:tracePt t="172335" x="3455988" y="5830888"/>
          <p14:tracePt t="172351" x="3465513" y="5822950"/>
          <p14:tracePt t="172368" x="3473450" y="5813425"/>
          <p14:tracePt t="172385" x="3482975" y="5795963"/>
          <p14:tracePt t="172402" x="3500438" y="5776913"/>
          <p14:tracePt t="172418" x="3509963" y="5751513"/>
          <p14:tracePt t="172435" x="3509963" y="5724525"/>
          <p14:tracePt t="172452" x="3517900" y="5705475"/>
          <p14:tracePt t="172468" x="3517900" y="5680075"/>
          <p14:tracePt t="172485" x="3517900" y="5661025"/>
          <p14:tracePt t="172502" x="3517900" y="5653088"/>
          <p14:tracePt t="172518" x="3517900" y="5634038"/>
          <p14:tracePt t="172535" x="3517900" y="5626100"/>
          <p14:tracePt t="172555" x="3509963" y="5626100"/>
          <p14:tracePt t="172591" x="3500438" y="5626100"/>
          <p14:tracePt t="172683" x="3490913" y="5616575"/>
          <p14:tracePt t="172691" x="3482975" y="5608638"/>
          <p14:tracePt t="172707" x="3465513" y="5608638"/>
          <p14:tracePt t="172721" x="3455988" y="5599113"/>
          <p14:tracePt t="172736" x="3446463" y="5599113"/>
          <p14:tracePt t="172752" x="3438525" y="5599113"/>
          <p14:tracePt t="172770" x="3429000" y="5599113"/>
          <p14:tracePt t="172795" x="3429000" y="5608638"/>
          <p14:tracePt t="172804" x="3429000" y="5616575"/>
          <p14:tracePt t="172819" x="3429000" y="5626100"/>
          <p14:tracePt t="172834" x="3438525" y="5643563"/>
          <p14:tracePt t="172851" x="3446463" y="5653088"/>
          <p14:tracePt t="172901" x="3455988" y="5653088"/>
          <p14:tracePt t="172919" x="3465513" y="5653088"/>
          <p14:tracePt t="172927" x="3473450" y="5653088"/>
          <p14:tracePt t="172935" x="3490913" y="5653088"/>
          <p14:tracePt t="172951" x="3509963" y="5643563"/>
          <p14:tracePt t="172968" x="3536950" y="5626100"/>
          <p14:tracePt t="172985" x="3562350" y="5608638"/>
          <p14:tracePt t="173002" x="3589338" y="5581650"/>
          <p14:tracePt t="173018" x="3608388" y="5572125"/>
          <p14:tracePt t="173034" x="3616325" y="5554663"/>
          <p14:tracePt t="173051" x="3616325" y="5545138"/>
          <p14:tracePt t="173068" x="3616325" y="5537200"/>
          <p14:tracePt t="173085" x="3616325" y="5527675"/>
          <p14:tracePt t="173217" x="3608388" y="5527675"/>
          <p14:tracePt t="173231" x="3598863" y="5537200"/>
          <p14:tracePt t="173239" x="3581400" y="5537200"/>
          <p14:tracePt t="173251" x="3571875" y="5537200"/>
          <p14:tracePt t="173268" x="3544888" y="5537200"/>
          <p14:tracePt t="173284" x="3500438" y="5527675"/>
          <p14:tracePt t="173301" x="3482975" y="5500688"/>
          <p14:tracePt t="173318" x="3455988" y="5473700"/>
          <p14:tracePt t="173334" x="3429000" y="5456238"/>
          <p14:tracePt t="173351" x="3402013" y="5438775"/>
          <p14:tracePt t="173368" x="3375025" y="5438775"/>
          <p14:tracePt t="173384" x="3322638" y="5438775"/>
          <p14:tracePt t="173401" x="3268663" y="5438775"/>
          <p14:tracePt t="173417" x="3241675" y="5419725"/>
          <p14:tracePt t="173434" x="3214688" y="5402263"/>
          <p14:tracePt t="173450" x="3187700" y="5375275"/>
          <p14:tracePt t="173468" x="3160713" y="5348288"/>
          <p14:tracePt t="173484" x="3133725" y="5313363"/>
          <p14:tracePt t="173501" x="3089275" y="5251450"/>
          <p14:tracePt t="173517" x="3027363" y="5160963"/>
          <p14:tracePt t="173534" x="3000375" y="5081588"/>
          <p14:tracePt t="173550" x="2965450" y="5018088"/>
          <p14:tracePt t="173567" x="2938463" y="4973638"/>
          <p14:tracePt t="173584" x="2919413" y="4938713"/>
          <p14:tracePt t="173601" x="2901950" y="4919663"/>
          <p14:tracePt t="173618" x="2894013" y="4884738"/>
          <p14:tracePt t="173634" x="2894013" y="4867275"/>
          <p14:tracePt t="173650" x="2884488" y="4848225"/>
          <p14:tracePt t="173667" x="2884488" y="4830763"/>
          <p14:tracePt t="173684" x="2884488" y="4822825"/>
          <p14:tracePt t="173700" x="2874963" y="4813300"/>
          <p14:tracePt t="173717" x="2874963" y="4795838"/>
          <p14:tracePt t="173734" x="2874963" y="4776788"/>
          <p14:tracePt t="173751" x="2874963" y="4768850"/>
          <p14:tracePt t="173769" x="2857500" y="4732338"/>
          <p14:tracePt t="173785" x="2847975" y="4724400"/>
          <p14:tracePt t="173800" x="2830513" y="4705350"/>
          <p14:tracePt t="173817" x="2803525" y="4687888"/>
          <p14:tracePt t="173834" x="2768600" y="4660900"/>
          <p14:tracePt t="173850" x="2687638" y="4652963"/>
          <p14:tracePt t="173867" x="2589213" y="4643438"/>
          <p14:tracePt t="173884" x="2482850" y="4633913"/>
          <p14:tracePt t="173901" x="2465388" y="4633913"/>
          <p14:tracePt t="173917" x="2455863" y="4633913"/>
          <p14:tracePt t="173934" x="2455863" y="4643438"/>
          <p14:tracePt t="173950" x="2465388" y="4679950"/>
          <p14:tracePt t="173967" x="2490788" y="4705350"/>
          <p14:tracePt t="173985" x="2527300" y="4732338"/>
          <p14:tracePt t="174001" x="2554288" y="4751388"/>
          <p14:tracePt t="174017" x="2571750" y="4751388"/>
          <p14:tracePt t="174034" x="2589213" y="4751388"/>
          <p14:tracePt t="174050" x="2616200" y="4751388"/>
          <p14:tracePt t="174067" x="2625725" y="4751388"/>
          <p14:tracePt t="174292" x="2633663" y="4751388"/>
          <p14:tracePt t="174299" x="2643188" y="4768850"/>
          <p14:tracePt t="174307" x="2679700" y="4776788"/>
          <p14:tracePt t="174317" x="2724150" y="4795838"/>
          <p14:tracePt t="174334" x="2874963" y="4830763"/>
          <p14:tracePt t="174350" x="3143250" y="4867275"/>
          <p14:tracePt t="174367" x="3536950" y="4857750"/>
          <p14:tracePt t="174383" x="4098925" y="4813300"/>
          <p14:tracePt t="174401" x="4340225" y="4776788"/>
          <p14:tracePt t="174416" x="4491038" y="4697413"/>
          <p14:tracePt t="174433" x="4581525" y="4625975"/>
          <p14:tracePt t="174450" x="4608513" y="4589463"/>
          <p14:tracePt t="174467" x="4625975" y="4562475"/>
          <p14:tracePt t="174483" x="4643438" y="4537075"/>
          <p14:tracePt t="174500" x="4670425" y="4500563"/>
          <p14:tracePt t="174516" x="4670425" y="4483100"/>
          <p14:tracePt t="174533" x="4670425" y="4456113"/>
          <p14:tracePt t="174550" x="4670425" y="4438650"/>
          <p14:tracePt t="174583" x="4679950" y="4429125"/>
          <p14:tracePt t="174601" x="4697413" y="4411663"/>
          <p14:tracePt t="174616" x="4724400" y="4384675"/>
          <p14:tracePt t="174633" x="4741863" y="4357688"/>
          <p14:tracePt t="174650" x="4751388" y="4330700"/>
          <p14:tracePt t="174666" x="4751388" y="4313238"/>
          <p14:tracePt t="174683" x="4751388" y="4303713"/>
          <p14:tracePt t="174700" x="4732338" y="4303713"/>
          <p14:tracePt t="174717" x="4705350" y="4303713"/>
          <p14:tracePt t="174750" x="4697413" y="4303713"/>
          <p14:tracePt t="174768" x="4687888" y="4303713"/>
          <p14:tracePt t="174783" x="4679950" y="4303713"/>
          <p14:tracePt t="174799" x="4670425" y="4313238"/>
          <p14:tracePt t="174816" x="4652963" y="4330700"/>
          <p14:tracePt t="174833" x="4643438" y="4330700"/>
          <p14:tracePt t="175105" x="4643438" y="4340225"/>
          <p14:tracePt t="175111" x="4633913" y="4348163"/>
          <p14:tracePt t="175121" x="4625975" y="4375150"/>
          <p14:tracePt t="175133" x="4589463" y="4438650"/>
          <p14:tracePt t="175166" x="4419600" y="4652963"/>
          <p14:tracePt t="175200" x="4089400" y="4894263"/>
          <p14:tracePt t="175233" x="3724275" y="5081588"/>
          <p14:tracePt t="175250" x="3670300" y="5108575"/>
          <p14:tracePt t="175266" x="3598863" y="5133975"/>
          <p14:tracePt t="175282" x="3544888" y="5170488"/>
          <p14:tracePt t="175299" x="3446463" y="5197475"/>
          <p14:tracePt t="175316" x="3357563" y="5214938"/>
          <p14:tracePt t="175333" x="3303588" y="5214938"/>
          <p14:tracePt t="175349" x="3251200" y="5214938"/>
          <p14:tracePt t="175366" x="3224213" y="5214938"/>
          <p14:tracePt t="175382" x="3205163" y="5214938"/>
          <p14:tracePt t="175399" x="3197225" y="5214938"/>
          <p14:tracePt t="175416" x="3179763" y="5214938"/>
          <p14:tracePt t="175562" x="3170238" y="5224463"/>
          <p14:tracePt t="175567" x="3152775" y="5224463"/>
          <p14:tracePt t="175582" x="3133725" y="5241925"/>
          <p14:tracePt t="175599" x="3108325" y="5268913"/>
          <p14:tracePt t="175615" x="3098800" y="5295900"/>
          <p14:tracePt t="175632" x="3089275" y="5313363"/>
          <p14:tracePt t="175649" x="3089275" y="5330825"/>
          <p14:tracePt t="175782" x="3098800" y="5313363"/>
          <p14:tracePt t="175788" x="3116263" y="5303838"/>
          <p14:tracePt t="175798" x="3125788" y="5286375"/>
          <p14:tracePt t="175816" x="3152775" y="5251450"/>
          <p14:tracePt t="175833" x="3214688" y="5205413"/>
          <p14:tracePt t="175849" x="3241675" y="5180013"/>
          <p14:tracePt t="175865" x="3268663" y="5170488"/>
          <p14:tracePt t="175882" x="3295650" y="5170488"/>
          <p14:tracePt t="175959" x="3303588" y="5170488"/>
          <p14:tracePt t="175988" x="3322638" y="5170488"/>
          <p14:tracePt t="176004" x="3330575" y="5170488"/>
          <p14:tracePt t="176019" x="3340100" y="5170488"/>
          <p14:tracePt t="176046" x="3348038" y="5170488"/>
          <p14:tracePt t="176064" x="3357563" y="5170488"/>
          <p14:tracePt t="176072" x="3367088" y="5170488"/>
          <p14:tracePt t="176086" x="3375025" y="5170488"/>
          <p14:tracePt t="176099" x="3384550" y="5170488"/>
          <p14:tracePt t="176116" x="3419475" y="5153025"/>
          <p14:tracePt t="176132" x="3446463" y="5143500"/>
          <p14:tracePt t="176148" x="3465513" y="5126038"/>
          <p14:tracePt t="176165" x="3473450" y="5108575"/>
          <p14:tracePt t="176182" x="3482975" y="5108575"/>
          <p14:tracePt t="176271" x="3490913" y="5108575"/>
          <p14:tracePt t="176278" x="3500438" y="5108575"/>
          <p14:tracePt t="176286" x="3509963" y="5116513"/>
          <p14:tracePt t="176298" x="3517900" y="5116513"/>
          <p14:tracePt t="176315" x="3536950" y="5126038"/>
          <p14:tracePt t="176332" x="3562350" y="5143500"/>
          <p14:tracePt t="176348" x="3589338" y="5160963"/>
          <p14:tracePt t="176365" x="3608388" y="5187950"/>
          <p14:tracePt t="176382" x="3633788" y="5224463"/>
          <p14:tracePt t="176398" x="3660775" y="5251450"/>
          <p14:tracePt t="176415" x="3670300" y="5268913"/>
          <p14:tracePt t="176432" x="3670300" y="5286375"/>
          <p14:tracePt t="176450" x="3679825" y="5295900"/>
          <p14:tracePt t="176482" x="3679825" y="5303838"/>
          <p14:tracePt t="176586" x="3679825" y="5295900"/>
          <p14:tracePt t="176592" x="3660775" y="5286375"/>
          <p14:tracePt t="176600" x="3652838" y="5268913"/>
          <p14:tracePt t="176615" x="3633788" y="5251450"/>
          <p14:tracePt t="176631" x="3616325" y="5232400"/>
          <p14:tracePt t="176648" x="3589338" y="5205413"/>
          <p14:tracePt t="176665" x="3562350" y="5180013"/>
          <p14:tracePt t="176669" x="3554413" y="5170488"/>
          <p14:tracePt t="176682" x="3536950" y="5153025"/>
          <p14:tracePt t="176699" x="3500438" y="5099050"/>
          <p14:tracePt t="176716" x="3473450" y="5072063"/>
          <p14:tracePt t="176731" x="3446463" y="5054600"/>
          <p14:tracePt t="176748" x="3429000" y="5045075"/>
          <p14:tracePt t="176765" x="3419475" y="5045075"/>
          <p14:tracePt t="176782" x="3411538" y="5045075"/>
          <p14:tracePt t="176798" x="3402013" y="5045075"/>
          <p14:tracePt t="176816" x="3375025" y="5062538"/>
          <p14:tracePt t="176832" x="3357563" y="5062538"/>
          <p14:tracePt t="176848" x="3330575" y="5072063"/>
          <p14:tracePt t="176864" x="3313113" y="5072063"/>
          <p14:tracePt t="176908" x="3303588" y="5081588"/>
          <p14:tracePt t="176921" x="3303588" y="5089525"/>
          <p14:tracePt t="176931" x="3295650" y="5099050"/>
          <p14:tracePt t="176949" x="3268663" y="5126038"/>
          <p14:tracePt t="176965" x="3232150" y="5160963"/>
          <p14:tracePt t="176983" x="3214688" y="5187950"/>
          <p14:tracePt t="176998" x="3205163" y="5205413"/>
          <p14:tracePt t="177014" x="3187700" y="5251450"/>
          <p14:tracePt t="177031" x="3170238" y="5286375"/>
          <p14:tracePt t="177048" x="3170238" y="5322888"/>
          <p14:tracePt t="177065" x="3170238" y="5340350"/>
          <p14:tracePt t="177177" x="3170238" y="5330825"/>
          <p14:tracePt t="177196" x="3170238" y="5322888"/>
          <p14:tracePt t="177202" x="3179763" y="5303838"/>
          <p14:tracePt t="177214" x="3187700" y="5295900"/>
          <p14:tracePt t="177232" x="3214688" y="5259388"/>
          <p14:tracePt t="177248" x="3322638" y="5170488"/>
          <p14:tracePt t="177264" x="3419475" y="5116513"/>
          <p14:tracePt t="177281" x="3490913" y="5054600"/>
          <p14:tracePt t="177297" x="3527425" y="5027613"/>
          <p14:tracePt t="177373" x="3536950" y="5027613"/>
          <p14:tracePt t="177410" x="3544888" y="5037138"/>
          <p14:tracePt t="177415" x="3544888" y="5045075"/>
          <p14:tracePt t="177431" x="3544888" y="5054600"/>
          <p14:tracePt t="177447" x="3554413" y="5062538"/>
          <p14:tracePt t="177464" x="3562350" y="5081588"/>
          <p14:tracePt t="177481" x="3589338" y="5108575"/>
          <p14:tracePt t="177497" x="3616325" y="5143500"/>
          <p14:tracePt t="177514" x="3633788" y="5170488"/>
          <p14:tracePt t="177531" x="3679825" y="5214938"/>
          <p14:tracePt t="177547" x="3687763" y="5232400"/>
          <p14:tracePt t="177565" x="3697288" y="5232400"/>
          <p14:tracePt t="177672" x="3687763" y="5232400"/>
          <p14:tracePt t="177680" x="3660775" y="5232400"/>
          <p14:tracePt t="177686" x="3616325" y="5224463"/>
          <p14:tracePt t="177697" x="3562350" y="5205413"/>
          <p14:tracePt t="177714" x="3411538" y="5143500"/>
          <p14:tracePt t="177732" x="3081338" y="5037138"/>
          <p14:tracePt t="177748" x="2911475" y="5000625"/>
          <p14:tracePt t="177764" x="2830513" y="4965700"/>
          <p14:tracePt t="177781" x="2813050" y="4956175"/>
          <p14:tracePt t="177845" x="2813050" y="4946650"/>
          <p14:tracePt t="177857" x="2803525" y="4938713"/>
          <p14:tracePt t="177865" x="2803525" y="4929188"/>
          <p14:tracePt t="177881" x="2803525" y="4911725"/>
          <p14:tracePt t="177897" x="2795588" y="4902200"/>
          <p14:tracePt t="177914" x="2795588" y="4894263"/>
          <p14:tracePt t="177948" x="2786063" y="4884738"/>
          <p14:tracePt t="177964" x="2776538" y="4875213"/>
          <p14:tracePt t="177981" x="2768600" y="4875213"/>
          <p14:tracePt t="177997" x="2751138" y="4867275"/>
          <p14:tracePt t="178030" x="2741613" y="4867275"/>
          <p14:tracePt t="178057" x="2732088" y="4867275"/>
          <p14:tracePt t="178239" x="2741613" y="4867275"/>
          <p14:tracePt t="178247" x="2768600" y="4884738"/>
          <p14:tracePt t="178254" x="2795588" y="4902200"/>
          <p14:tracePt t="178263" x="2822575" y="4911725"/>
          <p14:tracePt t="178280" x="2874963" y="4938713"/>
          <p14:tracePt t="178297" x="2938463" y="4973638"/>
          <p14:tracePt t="178314" x="3000375" y="5000625"/>
          <p14:tracePt t="178347" x="3214688" y="5062538"/>
          <p14:tracePt t="178380" x="3411538" y="5072063"/>
          <p14:tracePt t="178414" x="3571875" y="5089525"/>
          <p14:tracePt t="178430" x="3660775" y="5089525"/>
          <p14:tracePt t="178446" x="3803650" y="5037138"/>
          <p14:tracePt t="178463" x="3902075" y="5000625"/>
          <p14:tracePt t="178480" x="4010025" y="4973638"/>
          <p14:tracePt t="178496" x="4116388" y="4929188"/>
          <p14:tracePt t="178514" x="4224338" y="4884738"/>
          <p14:tracePt t="178530" x="4313238" y="4848225"/>
          <p14:tracePt t="178546" x="4357688" y="4822825"/>
          <p14:tracePt t="178564" x="4394200" y="4786313"/>
          <p14:tracePt t="178580" x="4419600" y="4768850"/>
          <p14:tracePt t="178596" x="4456113" y="4741863"/>
          <p14:tracePt t="178613" x="4491038" y="4724400"/>
          <p14:tracePt t="178630" x="4545013" y="4697413"/>
          <p14:tracePt t="178646" x="4598988" y="4670425"/>
          <p14:tracePt t="178665" x="4660900" y="4625975"/>
          <p14:tracePt t="178680" x="4697413" y="4598988"/>
          <p14:tracePt t="178696" x="4714875" y="4581525"/>
          <p14:tracePt t="178713" x="4714875" y="4562475"/>
          <p14:tracePt t="178730" x="4724400" y="4545013"/>
          <p14:tracePt t="178746" x="4724400" y="4537075"/>
          <p14:tracePt t="178763" x="4724400" y="4527550"/>
          <p14:tracePt t="178780" x="4714875" y="4510088"/>
          <p14:tracePt t="178797" x="4697413" y="4491038"/>
          <p14:tracePt t="178815" x="4652963" y="4465638"/>
          <p14:tracePt t="178833" x="4633913" y="4438650"/>
          <p14:tracePt t="178846" x="4616450" y="4411663"/>
          <p14:tracePt t="178863" x="4608513" y="4394200"/>
          <p14:tracePt t="178880" x="4608513" y="4375150"/>
          <p14:tracePt t="178896" x="4608513" y="4367213"/>
          <p14:tracePt t="178913" x="4608513" y="4357688"/>
          <p14:tracePt t="179068" x="4598988" y="4357688"/>
          <p14:tracePt t="179074" x="4589463" y="4367213"/>
          <p14:tracePt t="179081" x="4572000" y="4384675"/>
          <p14:tracePt t="179096" x="4545013" y="4465638"/>
          <p14:tracePt t="179113" x="4491038" y="4554538"/>
          <p14:tracePt t="179129" x="4411663" y="4670425"/>
          <p14:tracePt t="179146" x="4303713" y="4813300"/>
          <p14:tracePt t="179163" x="4187825" y="4965700"/>
          <p14:tracePt t="179180" x="4081463" y="5116513"/>
          <p14:tracePt t="179184" x="4027488" y="5187950"/>
          <p14:tracePt t="179197" x="3911600" y="5303838"/>
          <p14:tracePt t="179213" x="3803650" y="5384800"/>
          <p14:tracePt t="179229" x="3724275" y="5429250"/>
          <p14:tracePt t="179246" x="3643313" y="5456238"/>
          <p14:tracePt t="179263" x="3544888" y="5465763"/>
          <p14:tracePt t="179280" x="3465513" y="5446713"/>
          <p14:tracePt t="179296" x="3313113" y="5394325"/>
          <p14:tracePt t="179312" x="3214688" y="5357813"/>
          <p14:tracePt t="179329" x="3108325" y="5330825"/>
          <p14:tracePt t="179346" x="3000375" y="5286375"/>
          <p14:tracePt t="179363" x="2901950" y="5241925"/>
          <p14:tracePt t="179379" x="2813050" y="5187950"/>
          <p14:tracePt t="179396" x="2786063" y="5160963"/>
          <p14:tracePt t="179413" x="2741613" y="5126038"/>
          <p14:tracePt t="179430" x="2741613" y="5116513"/>
          <p14:tracePt t="179541" x="2741613" y="5108575"/>
          <p14:tracePt t="179549" x="2759075" y="5099050"/>
          <p14:tracePt t="179563" x="2803525" y="5081588"/>
          <p14:tracePt t="179579" x="2901950" y="5018088"/>
          <p14:tracePt t="179596" x="3125788" y="4894263"/>
          <p14:tracePt t="179613" x="3241675" y="4840288"/>
          <p14:tracePt t="179629" x="3295650" y="4830763"/>
          <p14:tracePt t="179786" x="3295650" y="4840288"/>
          <p14:tracePt t="179810" x="3303588" y="4840288"/>
          <p14:tracePt t="179815" x="3303588" y="4848225"/>
          <p14:tracePt t="179829" x="3322638" y="4848225"/>
          <p14:tracePt t="179846" x="3367088" y="4894263"/>
          <p14:tracePt t="179862" x="3394075" y="4919663"/>
          <p14:tracePt t="179879" x="3490913" y="5054600"/>
          <p14:tracePt t="179896" x="3544888" y="5160963"/>
          <p14:tracePt t="179912" x="3581400" y="5268913"/>
          <p14:tracePt t="179929" x="3589338" y="5322888"/>
          <p14:tracePt t="179947" x="3598863" y="5357813"/>
          <p14:tracePt t="179962" x="3598863" y="5367338"/>
          <p14:tracePt t="180039" x="3598863" y="5357813"/>
          <p14:tracePt t="180181" x="3598863" y="5348288"/>
          <p14:tracePt t="180192" x="3598863" y="5340350"/>
          <p14:tracePt t="180208" x="3598863" y="5330825"/>
          <p14:tracePt t="180215" x="3598863" y="5322888"/>
          <p14:tracePt t="180228" x="3608388" y="5303838"/>
          <p14:tracePt t="180245" x="3616325" y="5286375"/>
          <p14:tracePt t="180278" x="3616325" y="5259388"/>
          <p14:tracePt t="180295" x="3598863" y="5232400"/>
          <p14:tracePt t="180312" x="3589338" y="5214938"/>
          <p14:tracePt t="180328" x="3562350" y="5197475"/>
          <p14:tracePt t="180345" x="3517900" y="5187950"/>
          <p14:tracePt t="180362" x="3394075" y="5187950"/>
          <p14:tracePt t="180378" x="3241675" y="5187950"/>
          <p14:tracePt t="180395" x="3054350" y="5170488"/>
          <p14:tracePt t="180412" x="3000375" y="5143500"/>
          <p14:tracePt t="180429" x="2990850" y="5133975"/>
          <p14:tracePt t="180445" x="2990850" y="5126038"/>
          <p14:tracePt t="180462" x="2982913" y="5126038"/>
          <p14:tracePt t="180478" x="2965450" y="5108575"/>
          <p14:tracePt t="180495" x="2946400" y="5081588"/>
          <p14:tracePt t="180512" x="2928938" y="5054600"/>
          <p14:tracePt t="180529" x="2911475" y="5027613"/>
          <p14:tracePt t="180545" x="2894013" y="5010150"/>
          <p14:tracePt t="180563" x="2874963" y="4973638"/>
          <p14:tracePt t="180578" x="2867025" y="4965700"/>
          <p14:tracePt t="180595" x="2847975" y="4946650"/>
          <p14:tracePt t="180611" x="2840038" y="4929188"/>
          <p14:tracePt t="180628" x="2822575" y="4919663"/>
          <p14:tracePt t="180645" x="2813050" y="4919663"/>
          <p14:tracePt t="180663" x="2786063" y="4919663"/>
          <p14:tracePt t="180678" x="2776538" y="4919663"/>
          <p14:tracePt t="180776" x="2768600" y="4919663"/>
          <p14:tracePt t="180786" x="2759075" y="4919663"/>
          <p14:tracePt t="180906" x="2759075" y="4911725"/>
          <p14:tracePt t="181187" x="2751138" y="4911725"/>
          <p14:tracePt t="181294" x="2732088" y="4902200"/>
          <p14:tracePt t="181309" x="2724150" y="4894263"/>
          <p14:tracePt t="181330" x="2714625" y="4884738"/>
          <p14:tracePt t="181529" x="2732088" y="4884738"/>
          <p14:tracePt t="181536" x="2751138" y="4894263"/>
          <p14:tracePt t="181545" x="2776538" y="4911725"/>
          <p14:tracePt t="181561" x="2847975" y="4938713"/>
          <p14:tracePt t="181579" x="2946400" y="4973638"/>
          <p14:tracePt t="181594" x="3062288" y="5010150"/>
          <p14:tracePt t="181611" x="3197225" y="5045075"/>
          <p14:tracePt t="181627" x="3303588" y="5081588"/>
          <p14:tracePt t="181645" x="3429000" y="5108575"/>
          <p14:tracePt t="181660" x="3473450" y="5108575"/>
          <p14:tracePt t="181677" x="3509963" y="5108575"/>
          <p14:tracePt t="181694" x="3544888" y="5108575"/>
          <p14:tracePt t="181711" x="3633788" y="5081588"/>
          <p14:tracePt t="181728" x="3724275" y="5062538"/>
          <p14:tracePt t="181744" x="3813175" y="5037138"/>
          <p14:tracePt t="181761" x="3973513" y="4983163"/>
          <p14:tracePt t="181777" x="4017963" y="4956175"/>
          <p14:tracePt t="181794" x="4044950" y="4938713"/>
          <p14:tracePt t="181810" x="4071938" y="4911725"/>
          <p14:tracePt t="181827" x="4089400" y="4884738"/>
          <p14:tracePt t="181844" x="4116388" y="4857750"/>
          <p14:tracePt t="181862" x="4170363" y="4822825"/>
          <p14:tracePt t="181877" x="4197350" y="4795838"/>
          <p14:tracePt t="181894" x="4224338" y="4768850"/>
          <p14:tracePt t="181910" x="4251325" y="4759325"/>
          <p14:tracePt t="181927" x="4276725" y="4741863"/>
          <p14:tracePt t="181946" x="4313238" y="4687888"/>
          <p14:tracePt t="181961" x="4340225" y="4670425"/>
          <p14:tracePt t="181978" x="4367213" y="4633913"/>
          <p14:tracePt t="181994" x="4394200" y="4608513"/>
          <p14:tracePt t="182010" x="4394200" y="4581525"/>
          <p14:tracePt t="182027" x="4402138" y="4572000"/>
          <p14:tracePt t="182104" x="4402138" y="4562475"/>
          <p14:tracePt t="182522" x="4411663" y="4554538"/>
          <p14:tracePt t="182656" x="4419600" y="4545013"/>
          <p14:tracePt t="182683" x="4419600" y="4537075"/>
          <p14:tracePt t="183053" x="4438650" y="4527550"/>
          <p14:tracePt t="183064" x="4438650" y="4518025"/>
          <p14:tracePt t="183072" x="4446588" y="4518025"/>
          <p14:tracePt t="183088" x="4465638" y="4510088"/>
          <p14:tracePt t="183094" x="4473575" y="4500563"/>
          <p14:tracePt t="183109" x="4500563" y="4491038"/>
          <p14:tracePt t="183126" x="4510088" y="4483100"/>
          <p14:tracePt t="183143" x="4527550" y="4483100"/>
          <p14:tracePt t="183177" x="4545013" y="4483100"/>
          <p14:tracePt t="183227" x="4545013" y="4473575"/>
          <p14:tracePt t="183520" x="4554538" y="4473575"/>
          <p14:tracePt t="183617" x="4554538" y="4465638"/>
          <p14:tracePt t="189892" x="4537075" y="4465638"/>
          <p14:tracePt t="189901" x="4500563" y="4473575"/>
          <p14:tracePt t="189908" x="4465638" y="4483100"/>
          <p14:tracePt t="189920" x="4419600" y="4483100"/>
          <p14:tracePt t="189938" x="4367213" y="4510088"/>
          <p14:tracePt t="189954" x="4348163" y="4510088"/>
          <p14:tracePt t="190312" x="4367213" y="4491038"/>
          <p14:tracePt t="190318" x="4375150" y="4483100"/>
          <p14:tracePt t="190327" x="4394200" y="4465638"/>
          <p14:tracePt t="190337" x="4402138" y="4465638"/>
          <p14:tracePt t="190354" x="4429125" y="4465638"/>
          <p14:tracePt t="190370" x="4465638" y="4465638"/>
          <p14:tracePt t="190387" x="4491038" y="4465638"/>
          <p14:tracePt t="190404" x="4500563" y="4465638"/>
          <p14:tracePt t="190555" x="4500563" y="4473575"/>
          <p14:tracePt t="190609" x="4500563" y="4483100"/>
          <p14:tracePt t="190617" x="4465638" y="4491038"/>
          <p14:tracePt t="190624" x="4419600" y="4510088"/>
          <p14:tracePt t="190638" x="4276725" y="4545013"/>
          <p14:tracePt t="190654" x="4133850" y="4554538"/>
          <p14:tracePt t="190670" x="4000500" y="4562475"/>
          <p14:tracePt t="190687" x="3946525" y="4562475"/>
          <p14:tracePt t="190703" x="3938588" y="4562475"/>
          <p14:tracePt t="190751" x="3938588" y="4554538"/>
          <p14:tracePt t="190867" x="3946525" y="4554538"/>
          <p14:tracePt t="190875" x="3946525" y="4545013"/>
          <p14:tracePt t="190887" x="3965575" y="4537075"/>
          <p14:tracePt t="190903" x="3983038" y="4527550"/>
          <p14:tracePt t="190920" x="4017963" y="4510088"/>
          <p14:tracePt t="190936" x="4054475" y="4491038"/>
          <p14:tracePt t="190953" x="4116388" y="4491038"/>
          <p14:tracePt t="190970" x="4214813" y="4491038"/>
          <p14:tracePt t="190987" x="4340225" y="4491038"/>
          <p14:tracePt t="191003" x="4465638" y="4491038"/>
          <p14:tracePt t="191020" x="4581525" y="4510088"/>
          <p14:tracePt t="191037" x="4625975" y="4510088"/>
          <p14:tracePt t="191053" x="4643438" y="4510088"/>
          <p14:tracePt t="191152" x="4652963" y="4510088"/>
          <p14:tracePt t="191157" x="4652963" y="4491038"/>
          <p14:tracePt t="191173" x="4652963" y="4483100"/>
          <p14:tracePt t="191186" x="4660900" y="4483100"/>
          <p14:tracePt t="191203" x="4660900" y="4465638"/>
          <p14:tracePt t="191239" x="4670425" y="4465638"/>
          <p14:tracePt t="191251" x="4670425" y="4456113"/>
          <p14:tracePt t="191268" x="4670425" y="4446588"/>
          <p14:tracePt t="191273" x="4670425" y="4438650"/>
          <p14:tracePt t="191286" x="4670425" y="4429125"/>
          <p14:tracePt t="191303" x="4670425" y="4411663"/>
          <p14:tracePt t="191320" x="4670425" y="4402138"/>
          <p14:tracePt t="191336" x="4660900" y="4384675"/>
          <p14:tracePt t="191353" x="4652963" y="4375150"/>
          <p14:tracePt t="191369" x="4633913" y="4367213"/>
          <p14:tracePt t="191506" x="4633913" y="4357688"/>
          <p14:tracePt t="191991" x="4633913" y="4348163"/>
          <p14:tracePt t="192673" x="4633913" y="4375150"/>
          <p14:tracePt t="192682" x="4633913" y="4491038"/>
          <p14:tracePt t="192689" x="4633913" y="4554538"/>
          <p14:tracePt t="192701" x="4633913" y="4589463"/>
          <p14:tracePt t="192719" x="4616450" y="4652963"/>
          <p14:tracePt t="192736" x="4572000" y="4714875"/>
          <p14:tracePt t="192751" x="4572000" y="4724400"/>
          <p14:tracePt t="192837" x="4562475" y="4724400"/>
          <p14:tracePt t="192848" x="4554538" y="4714875"/>
          <p14:tracePt t="192868" x="4554538" y="4679950"/>
          <p14:tracePt t="192885" x="4581525" y="4589463"/>
          <p14:tracePt t="192901" x="4608513" y="4545013"/>
          <p14:tracePt t="192918" x="4633913" y="4510088"/>
          <p14:tracePt t="192935" x="4660900" y="4483100"/>
          <p14:tracePt t="192951" x="4670425" y="4473575"/>
          <p14:tracePt t="192968" x="4670425" y="4465638"/>
          <p14:tracePt t="192985" x="4670425" y="4456113"/>
          <p14:tracePt t="193067" x="4670425" y="4446588"/>
          <p14:tracePt t="193087" x="4660900" y="4446588"/>
          <p14:tracePt t="193095" x="4660900" y="4438650"/>
          <p14:tracePt t="193103" x="4652963" y="4438650"/>
          <p14:tracePt t="193118" x="4643438" y="4438650"/>
          <p14:tracePt t="193498" x="4625975" y="4438650"/>
          <p14:tracePt t="193505" x="4598988" y="4491038"/>
          <p14:tracePt t="193518" x="4562475" y="4537075"/>
          <p14:tracePt t="193535" x="4473575" y="4652963"/>
          <p14:tracePt t="193551" x="4348163" y="4776788"/>
          <p14:tracePt t="193568" x="4179888" y="4946650"/>
          <p14:tracePt t="193585" x="4081463" y="5062538"/>
          <p14:tracePt t="193601" x="3973513" y="5205413"/>
          <p14:tracePt t="193635" x="3705225" y="5562600"/>
          <p14:tracePt t="193668" x="3598863" y="5795963"/>
          <p14:tracePt t="193701" x="3517900" y="6000750"/>
          <p14:tracePt t="193706" x="3500438" y="6054725"/>
          <p14:tracePt t="193718" x="3473450" y="6108700"/>
          <p14:tracePt t="193735" x="3411538" y="6242050"/>
          <p14:tracePt t="193751" x="3375025" y="6330950"/>
          <p14:tracePt t="193768" x="3348038" y="6375400"/>
          <p14:tracePt t="193784" x="3330575" y="6394450"/>
          <p14:tracePt t="193801" x="3322638" y="6419850"/>
          <p14:tracePt t="193817" x="3313113" y="6446838"/>
          <p14:tracePt t="193834" x="3295650" y="6473825"/>
          <p14:tracePt t="193851" x="3268663" y="6518275"/>
          <p14:tracePt t="193868" x="3251200" y="6537325"/>
          <p14:tracePt t="193884" x="3241675" y="6554788"/>
          <p14:tracePt t="193901" x="3241675" y="6562725"/>
          <p14:tracePt t="193918" x="3241675" y="6581775"/>
          <p14:tracePt t="193934" x="3241675" y="6589713"/>
          <p14:tracePt t="193951" x="3232150" y="6599238"/>
          <p14:tracePt t="194047" x="3232150" y="6572250"/>
          <p14:tracePt t="194054" x="3241675" y="6562725"/>
          <p14:tracePt t="194067" x="3251200" y="6545263"/>
          <p14:tracePt t="194084" x="3268663" y="6500813"/>
          <p14:tracePt t="194100" x="3268663" y="6473825"/>
          <p14:tracePt t="194117" x="3268663" y="6456363"/>
          <p14:tracePt t="194134" x="3268663" y="6438900"/>
          <p14:tracePt t="194151" x="3268663" y="6419850"/>
          <p14:tracePt t="194167" x="3268663" y="6411913"/>
          <p14:tracePt t="194200" x="3268663" y="6402388"/>
          <p14:tracePt t="194254" x="3268663" y="6394450"/>
          <p14:tracePt t="194863" x="3268663" y="6402388"/>
          <p14:tracePt t="194883" x="3276600" y="6402388"/>
          <p14:tracePt t="194889" x="3286125" y="6411913"/>
          <p14:tracePt t="194900" x="3295650" y="6411913"/>
          <p14:tracePt t="195136" x="3303588" y="6411913"/>
          <p14:tracePt t="195349" x="3303588" y="6402388"/>
          <p14:tracePt t="195358" x="3303588" y="6394450"/>
          <p14:tracePt t="195368" x="3295650" y="6394450"/>
          <p14:tracePt t="195383" x="3295650" y="6384925"/>
          <p14:tracePt t="195399" x="3295650" y="6375400"/>
          <p14:tracePt t="195416" x="3295650" y="6357938"/>
          <p14:tracePt t="195433" x="3286125" y="6348413"/>
          <p14:tracePt t="195450" x="3276600" y="6323013"/>
          <p14:tracePt t="195483" x="3268663" y="6296025"/>
          <p14:tracePt t="195516" x="3268663" y="6276975"/>
          <p14:tracePt t="196014" x="3268663" y="6269038"/>
          <p14:tracePt t="196032" x="3259138" y="6269038"/>
          <p14:tracePt t="196419" x="3259138" y="6259513"/>
          <p14:tracePt t="196437" x="3268663" y="6259513"/>
          <p14:tracePt t="196569" x="3276600" y="6259513"/>
          <p14:tracePt t="196770" x="3286125" y="6251575"/>
          <p14:tracePt t="196785" x="3286125" y="6232525"/>
          <p14:tracePt t="196799" x="3286125" y="6224588"/>
          <p14:tracePt t="196807" x="3286125" y="6205538"/>
          <p14:tracePt t="196823" x="3286125" y="6197600"/>
          <p14:tracePt t="196837" x="3286125" y="6180138"/>
          <p14:tracePt t="196865" x="3286125" y="6153150"/>
          <p14:tracePt t="196898" x="3295650" y="6108700"/>
          <p14:tracePt t="196932" x="3295650" y="6089650"/>
          <p14:tracePt t="196948" x="3295650" y="6081713"/>
          <p14:tracePt t="196965" x="3295650" y="6072188"/>
          <p14:tracePt t="197160" x="3295650" y="6062663"/>
          <p14:tracePt t="197166" x="3295650" y="6045200"/>
          <p14:tracePt t="197181" x="3295650" y="6027738"/>
          <p14:tracePt t="197198" x="3295650" y="6010275"/>
          <p14:tracePt t="197215" x="3295650" y="6000750"/>
          <p14:tracePt t="197612" x="3303588" y="6000750"/>
          <p14:tracePt t="197623" x="3313113" y="5991225"/>
          <p14:tracePt t="197631" x="3322638" y="5983288"/>
          <p14:tracePt t="197648" x="3340100" y="5973763"/>
          <p14:tracePt t="197664" x="3357563" y="5946775"/>
          <p14:tracePt t="197681" x="3384550" y="5919788"/>
          <p14:tracePt t="197698" x="3394075" y="5902325"/>
          <p14:tracePt t="197714" x="3411538" y="5884863"/>
          <p14:tracePt t="197731" x="3429000" y="5867400"/>
          <p14:tracePt t="197748" x="3429000" y="5848350"/>
          <p14:tracePt t="197764" x="3446463" y="5822950"/>
          <p14:tracePt t="197781" x="3446463" y="5803900"/>
          <p14:tracePt t="197798" x="3455988" y="5786438"/>
          <p14:tracePt t="197814" x="3473450" y="5751513"/>
          <p14:tracePt t="197831" x="3473450" y="5741988"/>
          <p14:tracePt t="197848" x="3473450" y="5732463"/>
          <p14:tracePt t="197864" x="3473450" y="5724525"/>
          <p14:tracePt t="197898" x="3473450" y="5715000"/>
          <p14:tracePt t="197917" x="3465513" y="5715000"/>
          <p14:tracePt t="197931" x="3446463" y="5715000"/>
          <p14:tracePt t="197947" x="3429000" y="5715000"/>
          <p14:tracePt t="197964" x="3419475" y="5724525"/>
          <p14:tracePt t="197981" x="3411538" y="5732463"/>
          <p14:tracePt t="197998" x="3402013" y="5741988"/>
          <p14:tracePt t="198014" x="3402013" y="5751513"/>
          <p14:tracePt t="198269" x="3419475" y="5732463"/>
          <p14:tracePt t="198275" x="3429000" y="5732463"/>
          <p14:tracePt t="198284" x="3438525" y="5715000"/>
          <p14:tracePt t="198298" x="3455988" y="5705475"/>
          <p14:tracePt t="198314" x="3482975" y="5680075"/>
          <p14:tracePt t="198330" x="3571875" y="5608638"/>
          <p14:tracePt t="198347" x="3643313" y="5527675"/>
          <p14:tracePt t="198381" x="3813175" y="5322888"/>
          <p14:tracePt t="198415" x="3929063" y="5143500"/>
          <p14:tracePt t="198447" x="3946525" y="5099050"/>
          <p14:tracePt t="198464" x="3946525" y="5081588"/>
          <p14:tracePt t="198481" x="3946525" y="5072063"/>
          <p14:tracePt t="198497" x="3946525" y="5062538"/>
          <p14:tracePt t="198515" x="3946525" y="5037138"/>
          <p14:tracePt t="198531" x="3956050" y="5010150"/>
          <p14:tracePt t="198547" x="3956050" y="4983163"/>
          <p14:tracePt t="198565" x="3965575" y="4956175"/>
          <p14:tracePt t="198581" x="3965575" y="4929188"/>
          <p14:tracePt t="198597" x="3973513" y="4894263"/>
          <p14:tracePt t="198615" x="3973513" y="4822825"/>
          <p14:tracePt t="198631" x="3983038" y="4768850"/>
          <p14:tracePt t="198647" x="3990975" y="4714875"/>
          <p14:tracePt t="198663" x="4000500" y="4697413"/>
          <p14:tracePt t="198680" x="4000500" y="4670425"/>
          <p14:tracePt t="198697" x="4000500" y="4652963"/>
          <p14:tracePt t="198713" x="4000500" y="4643438"/>
          <p14:tracePt t="198731" x="4000500" y="4625975"/>
          <p14:tracePt t="198747" x="4000500" y="4608513"/>
          <p14:tracePt t="198764" x="4000500" y="4598988"/>
          <p14:tracePt t="198801" x="4000500" y="4589463"/>
          <p14:tracePt t="198817" x="4000500" y="4581525"/>
          <p14:tracePt t="198830" x="4000500" y="4562475"/>
          <p14:tracePt t="198848" x="4000500" y="4527550"/>
          <p14:tracePt t="198863" x="4000500" y="4510088"/>
          <p14:tracePt t="198880" x="4000500" y="4483100"/>
          <p14:tracePt t="198897" x="4000500" y="4473575"/>
          <p14:tracePt t="198913" x="4000500" y="4456113"/>
          <p14:tracePt t="199284" x="3990975" y="4465638"/>
          <p14:tracePt t="199290" x="3946525" y="4518025"/>
          <p14:tracePt t="199298" x="3894138" y="4581525"/>
          <p14:tracePt t="199313" x="3786188" y="4697413"/>
          <p14:tracePt t="199330" x="3670300" y="4803775"/>
          <p14:tracePt t="199347" x="3589338" y="4911725"/>
          <p14:tracePt t="199363" x="3536950" y="5027613"/>
          <p14:tracePt t="199380" x="3473450" y="5268913"/>
          <p14:tracePt t="199414" x="3394075" y="5572125"/>
          <p14:tracePt t="199447" x="3357563" y="5786438"/>
          <p14:tracePt t="199480" x="3348038" y="5857875"/>
          <p14:tracePt t="199497" x="3348038" y="5884863"/>
          <p14:tracePt t="199514" x="3348038" y="5919788"/>
          <p14:tracePt t="199529" x="3348038" y="5965825"/>
          <p14:tracePt t="199546" x="3348038" y="6027738"/>
          <p14:tracePt t="199563" x="3348038" y="6081713"/>
          <p14:tracePt t="199580" x="3348038" y="6116638"/>
          <p14:tracePt t="199597" x="3348038" y="6143625"/>
          <p14:tracePt t="199614" x="3340100" y="6180138"/>
          <p14:tracePt t="199630" x="3330575" y="6205538"/>
          <p14:tracePt t="199646" x="3313113" y="6224588"/>
          <p14:tracePt t="199663" x="3303588" y="6259513"/>
          <p14:tracePt t="199680" x="3295650" y="6286500"/>
          <p14:tracePt t="199696" x="3295650" y="6303963"/>
          <p14:tracePt t="199714" x="3295650" y="6313488"/>
          <p14:tracePt t="199786" x="3295650" y="6303963"/>
          <p14:tracePt t="199792" x="3295650" y="6286500"/>
          <p14:tracePt t="199800" x="3295650" y="6259513"/>
          <p14:tracePt t="199813" x="3295650" y="6232525"/>
          <p14:tracePt t="199829" x="3313113" y="6143625"/>
          <p14:tracePt t="199846" x="3313113" y="6089650"/>
          <p14:tracePt t="199862" x="3313113" y="6062663"/>
          <p14:tracePt t="199880" x="3313113" y="6037263"/>
          <p14:tracePt t="199896" x="3313113" y="6018213"/>
          <p14:tracePt t="199913" x="3313113" y="5991225"/>
          <p14:tracePt t="200075" x="3313113" y="5983288"/>
          <p14:tracePt t="200082" x="3313113" y="5965825"/>
          <p14:tracePt t="200096" x="3303588" y="5956300"/>
          <p14:tracePt t="200112" x="3295650" y="5911850"/>
          <p14:tracePt t="200129" x="3295650" y="5894388"/>
          <p14:tracePt t="200145" x="3295650" y="5875338"/>
          <p14:tracePt t="200222" x="3295650" y="5867400"/>
          <p14:tracePt t="200322" x="3303588" y="5867400"/>
          <p14:tracePt t="200330" x="3303588" y="5875338"/>
          <p14:tracePt t="200340" x="3313113" y="5875338"/>
          <p14:tracePt t="200348" x="3322638" y="5875338"/>
          <p14:tracePt t="200363" x="3340100" y="5840413"/>
          <p14:tracePt t="200379" x="3367088" y="5795963"/>
          <p14:tracePt t="200395" x="3394075" y="5759450"/>
          <p14:tracePt t="200412" x="3411538" y="5732463"/>
          <p14:tracePt t="200429" x="3429000" y="5705475"/>
          <p14:tracePt t="200447" x="3429000" y="5670550"/>
          <p14:tracePt t="200464" x="3429000" y="5661025"/>
          <p14:tracePt t="200652" x="3419475" y="5661025"/>
          <p14:tracePt t="200666" x="3419475" y="5670550"/>
          <p14:tracePt t="200772" x="3411538" y="5670550"/>
          <p14:tracePt t="200777" x="3411538" y="5688013"/>
          <p14:tracePt t="200786" x="3402013" y="5688013"/>
          <p14:tracePt t="200923" x="3411538" y="5688013"/>
          <p14:tracePt t="200928" x="3429000" y="5688013"/>
          <p14:tracePt t="200936" x="3465513" y="5680075"/>
          <p14:tracePt t="200945" x="3500438" y="5670550"/>
          <p14:tracePt t="200962" x="3598863" y="5643563"/>
          <p14:tracePt t="200979" x="3705225" y="5616575"/>
          <p14:tracePt t="200995" x="3803650" y="5589588"/>
          <p14:tracePt t="201012" x="3911600" y="5562600"/>
          <p14:tracePt t="201028" x="4062413" y="5491163"/>
          <p14:tracePt t="201047" x="4170363" y="5429250"/>
          <p14:tracePt t="201061" x="4224338" y="5367338"/>
          <p14:tracePt t="201078" x="4251325" y="5322888"/>
          <p14:tracePt t="201095" x="4259263" y="5303838"/>
          <p14:tracePt t="201112" x="4259263" y="5276850"/>
          <p14:tracePt t="201129" x="4259263" y="5268913"/>
          <p14:tracePt t="201262" x="4259263" y="5259388"/>
          <p14:tracePt t="201281" x="4259263" y="5251450"/>
          <p14:tracePt t="201309" x="4259263" y="5241925"/>
          <p14:tracePt t="201314" x="4259263" y="5232400"/>
          <p14:tracePt t="201328" x="4268788" y="5232400"/>
          <p14:tracePt t="201345" x="4268788" y="5224463"/>
          <p14:tracePt t="201362" x="4276725" y="5197475"/>
          <p14:tracePt t="201378" x="4276725" y="5170488"/>
          <p14:tracePt t="201394" x="4295775" y="5143500"/>
          <p14:tracePt t="201412" x="4295775" y="5126038"/>
          <p14:tracePt t="201428" x="4295775" y="5108575"/>
          <p14:tracePt t="201444" x="4295775" y="5099050"/>
          <p14:tracePt t="201463" x="4295775" y="5072063"/>
          <p14:tracePt t="201495" x="4286250" y="5054600"/>
          <p14:tracePt t="201511" x="4251325" y="5037138"/>
          <p14:tracePt t="201528" x="4224338" y="5018088"/>
          <p14:tracePt t="201545" x="4205288" y="5010150"/>
          <p14:tracePt t="201644" x="4205288" y="5000625"/>
          <p14:tracePt t="201663" x="4197350" y="4991100"/>
          <p14:tracePt t="201671" x="4187825" y="4991100"/>
          <p14:tracePt t="201695" x="4187825" y="4983163"/>
          <p14:tracePt t="201753" x="4187825" y="4973638"/>
          <p14:tracePt t="201867" x="4197350" y="4983163"/>
          <p14:tracePt t="201872" x="4205288" y="4991100"/>
          <p14:tracePt t="201880" x="4214813" y="5000625"/>
          <p14:tracePt t="201894" x="4241800" y="5027613"/>
          <p14:tracePt t="201911" x="4259263" y="5045075"/>
          <p14:tracePt t="201927" x="4268788" y="5054600"/>
          <p14:tracePt t="201944" x="4268788" y="5062538"/>
          <p14:tracePt t="202121" x="4276725" y="5072063"/>
          <p14:tracePt t="202139" x="4276725" y="5081588"/>
          <p14:tracePt t="202146" x="4286250" y="5081588"/>
          <p14:tracePt t="202161" x="4295775" y="5089525"/>
          <p14:tracePt t="202178" x="4295775" y="5099050"/>
          <p14:tracePt t="202194" x="4303713" y="5108575"/>
          <p14:tracePt t="202211" x="4303713" y="5133975"/>
          <p14:tracePt t="202227" x="4313238" y="5143500"/>
          <p14:tracePt t="202364" x="4313238" y="5133975"/>
          <p14:tracePt t="202371" x="4313238" y="5126038"/>
          <p14:tracePt t="202383" x="4322763" y="5116513"/>
          <p14:tracePt t="202396" x="4322763" y="5108575"/>
          <p14:tracePt t="202411" x="4330700" y="5108575"/>
          <p14:tracePt t="202438" x="4330700" y="5099050"/>
          <p14:tracePt t="202460" x="4330700" y="5089525"/>
          <p14:tracePt t="202466" x="4340225" y="5081588"/>
          <p14:tracePt t="202483" x="4357688" y="5072063"/>
          <p14:tracePt t="202499" x="4367213" y="5062538"/>
          <p14:tracePt t="202522" x="4375150" y="5054600"/>
          <p14:tracePt t="202619" x="4367213" y="5054600"/>
          <p14:tracePt t="202625" x="4357688" y="5054600"/>
          <p14:tracePt t="202632" x="4340225" y="5062538"/>
          <p14:tracePt t="202649" x="4330700" y="5072063"/>
          <p14:tracePt t="202660" x="4313238" y="5081588"/>
          <p14:tracePt t="202677" x="4295775" y="5089525"/>
          <p14:tracePt t="202694" x="4268788" y="5089525"/>
          <p14:tracePt t="202710" x="4259263" y="5099050"/>
          <p14:tracePt t="202727" x="4251325" y="5099050"/>
          <p14:tracePt t="202760" x="4241800" y="5099050"/>
          <p14:tracePt t="202873" x="4251325" y="5099050"/>
          <p14:tracePt t="202881" x="4259263" y="5099050"/>
          <p14:tracePt t="202894" x="4268788" y="5099050"/>
          <p14:tracePt t="202914" x="4276725" y="5099050"/>
          <p14:tracePt t="202927" x="4276725" y="5089525"/>
          <p14:tracePt t="202943" x="4295775" y="5089525"/>
          <p14:tracePt t="202960" x="4303713" y="5081588"/>
          <p14:tracePt t="202977" x="4303713" y="5072063"/>
          <p14:tracePt t="203647" x="4303713" y="5062538"/>
          <p14:tracePt t="203653" x="4295775" y="5062538"/>
          <p14:tracePt t="203661" x="4276725" y="5054600"/>
          <p14:tracePt t="203676" x="4251325" y="5037138"/>
          <p14:tracePt t="203693" x="4224338" y="5010150"/>
          <p14:tracePt t="203710" x="4187825" y="4991100"/>
          <p14:tracePt t="203726" x="4170363" y="4965700"/>
          <p14:tracePt t="203760" x="4116388" y="4929188"/>
          <p14:tracePt t="203763" x="4108450" y="4911725"/>
          <p14:tracePt t="203793" x="4054475" y="4875213"/>
          <p14:tracePt t="203826" x="4010025" y="4857750"/>
          <p14:tracePt t="203842" x="4000500" y="4840288"/>
          <p14:tracePt t="203859" x="3973513" y="4830763"/>
          <p14:tracePt t="203876" x="3965575" y="4822825"/>
          <p14:tracePt t="203892" x="3946525" y="4803775"/>
          <p14:tracePt t="203909" x="3929063" y="4795838"/>
          <p14:tracePt t="203926" x="3919538" y="4776788"/>
          <p14:tracePt t="204014" x="3911600" y="4776788"/>
          <p14:tracePt t="204035" x="3911600" y="4786313"/>
          <p14:tracePt t="204041" x="3902075" y="4786313"/>
          <p14:tracePt t="204528" x="3911600" y="4786313"/>
          <p14:tracePt t="204547" x="3911600" y="4776788"/>
          <p14:tracePt t="204555" x="3919538" y="4776788"/>
          <p14:tracePt t="204581" x="3929063" y="4776788"/>
          <p14:tracePt t="204835" x="3938588" y="4776788"/>
          <p14:tracePt t="204853" x="3946525" y="4776788"/>
          <p14:tracePt t="204872" x="3956050" y="4776788"/>
          <p14:tracePt t="204888" x="3965575" y="4776788"/>
          <p14:tracePt t="204909" x="3990975" y="4786313"/>
          <p14:tracePt t="204942" x="4054475" y="4848225"/>
          <p14:tracePt t="204958" x="4081463" y="4875213"/>
          <p14:tracePt t="204975" x="4108450" y="4911725"/>
          <p14:tracePt t="204992" x="4125913" y="4938713"/>
          <p14:tracePt t="205008" x="4152900" y="4965700"/>
          <p14:tracePt t="205025" x="4160838" y="4983163"/>
          <p14:tracePt t="205041" x="4179888" y="5010150"/>
          <p14:tracePt t="205058" x="4187825" y="5018088"/>
          <p14:tracePt t="205075" x="4197350" y="5037138"/>
          <p14:tracePt t="205108" x="4205288" y="5037138"/>
          <p14:tracePt t="205217" x="4214813" y="5037138"/>
          <p14:tracePt t="205232" x="4224338" y="5027613"/>
          <p14:tracePt t="205239" x="4224338" y="5018088"/>
          <p14:tracePt t="205256" x="4232275" y="5010150"/>
          <p14:tracePt t="205262" x="4232275" y="4991100"/>
          <p14:tracePt t="205275" x="4232275" y="4983163"/>
          <p14:tracePt t="205292" x="4241800" y="4956175"/>
          <p14:tracePt t="205308" x="4241800" y="4929188"/>
          <p14:tracePt t="205325" x="4241800" y="4911725"/>
          <p14:tracePt t="205342" x="4241800" y="4884738"/>
          <p14:tracePt t="205358" x="4232275" y="4857750"/>
          <p14:tracePt t="205375" x="4232275" y="4840288"/>
          <p14:tracePt t="205391" x="4224338" y="4813300"/>
          <p14:tracePt t="205409" x="4224338" y="4795838"/>
          <p14:tracePt t="205425" x="4224338" y="4786313"/>
          <p14:tracePt t="205443" x="4214813" y="4776788"/>
          <p14:tracePt t="205459" x="4205288" y="4759325"/>
          <p14:tracePt t="205475" x="4197350" y="4751388"/>
          <p14:tracePt t="205491" x="4179888" y="4751388"/>
          <p14:tracePt t="205508" x="4152900" y="4741863"/>
          <p14:tracePt t="205525" x="4133850" y="4741863"/>
          <p14:tracePt t="205541" x="4116388" y="4741863"/>
          <p14:tracePt t="205558" x="4089400" y="4741863"/>
          <p14:tracePt t="205575" x="4081463" y="4741863"/>
          <p14:tracePt t="205591" x="4062413" y="4741863"/>
          <p14:tracePt t="205608" x="4044950" y="4741863"/>
          <p14:tracePt t="205625" x="4017963" y="4751388"/>
          <p14:tracePt t="205643" x="4000500" y="4759325"/>
          <p14:tracePt t="205659" x="3973513" y="4759325"/>
          <p14:tracePt t="205675" x="3965575" y="4768850"/>
          <p14:tracePt t="205692" x="3956050" y="4768850"/>
          <p14:tracePt t="205724" x="3946525" y="4786313"/>
          <p14:tracePt t="205741" x="3938588" y="4786313"/>
          <p14:tracePt t="205758" x="3929063" y="4803775"/>
          <p14:tracePt t="205775" x="3911600" y="4830763"/>
          <p14:tracePt t="205792" x="3911600" y="4857750"/>
          <p14:tracePt t="205807" x="3911600" y="4867275"/>
          <p14:tracePt t="205824" x="3911600" y="4894263"/>
          <p14:tracePt t="205841" x="3911600" y="4919663"/>
          <p14:tracePt t="205858" x="3902075" y="4946650"/>
          <p14:tracePt t="205875" x="3902075" y="4983163"/>
          <p14:tracePt t="205893" x="3902075" y="5018088"/>
          <p14:tracePt t="205907" x="3919538" y="5045075"/>
          <p14:tracePt t="205924" x="3938588" y="5072063"/>
          <p14:tracePt t="205941" x="3956050" y="5099050"/>
          <p14:tracePt t="205957" x="3973513" y="5116513"/>
          <p14:tracePt t="205974" x="4000500" y="5143500"/>
          <p14:tracePt t="205991" x="4037013" y="5170488"/>
          <p14:tracePt t="206007" x="4089400" y="5214938"/>
          <p14:tracePt t="206024" x="4116388" y="5214938"/>
          <p14:tracePt t="206041" x="4143375" y="5214938"/>
          <p14:tracePt t="206057" x="4152900" y="5214938"/>
          <p14:tracePt t="206074" x="4179888" y="5214938"/>
          <p14:tracePt t="206091" x="4187825" y="5205413"/>
          <p14:tracePt t="206108" x="4214813" y="5197475"/>
          <p14:tracePt t="206124" x="4251325" y="5170488"/>
          <p14:tracePt t="206141" x="4276725" y="5153025"/>
          <p14:tracePt t="206157" x="4295775" y="5133975"/>
          <p14:tracePt t="206174" x="4313238" y="5116513"/>
          <p14:tracePt t="206191" x="4330700" y="5099050"/>
          <p14:tracePt t="206207" x="4340225" y="5072063"/>
          <p14:tracePt t="206224" x="4375150" y="5027613"/>
          <p14:tracePt t="206241" x="4375150" y="5000625"/>
          <p14:tracePt t="206257" x="4375150" y="4973638"/>
          <p14:tracePt t="206274" x="4375150" y="4946650"/>
          <p14:tracePt t="206291" x="4357688" y="4911725"/>
          <p14:tracePt t="206307" x="4340225" y="4875213"/>
          <p14:tracePt t="206325" x="4303713" y="4830763"/>
          <p14:tracePt t="206341" x="4276725" y="4803775"/>
          <p14:tracePt t="206357" x="4251325" y="4776788"/>
          <p14:tracePt t="206374" x="4224338" y="4759325"/>
          <p14:tracePt t="206391" x="4205288" y="4732338"/>
          <p14:tracePt t="206408" x="4179888" y="4714875"/>
          <p14:tracePt t="206424" x="4152900" y="4697413"/>
          <p14:tracePt t="206441" x="4116388" y="4670425"/>
          <p14:tracePt t="206457" x="4089400" y="4670425"/>
          <p14:tracePt t="206474" x="4071938" y="4670425"/>
          <p14:tracePt t="206491" x="4044950" y="4670425"/>
          <p14:tracePt t="206507" x="4027488" y="4679950"/>
          <p14:tracePt t="206524" x="4000500" y="4697413"/>
          <p14:tracePt t="206542" x="3965575" y="4741863"/>
          <p14:tracePt t="206557" x="3938588" y="4768850"/>
          <p14:tracePt t="206574" x="3929063" y="4795838"/>
          <p14:tracePt t="206590" x="3929063" y="4840288"/>
          <p14:tracePt t="206607" x="3929063" y="4894263"/>
          <p14:tracePt t="206624" x="3956050" y="4946650"/>
          <p14:tracePt t="206641" x="3990975" y="5000625"/>
          <p14:tracePt t="206657" x="4017963" y="5027613"/>
          <p14:tracePt t="206673" x="4044950" y="5054600"/>
          <p14:tracePt t="206690" x="4071938" y="5072063"/>
          <p14:tracePt t="206707" x="4125913" y="5108575"/>
          <p14:tracePt t="206723" x="4197350" y="5116513"/>
          <p14:tracePt t="206741" x="4322763" y="5126038"/>
          <p14:tracePt t="206757" x="4375150" y="5126038"/>
          <p14:tracePt t="206773" x="4394200" y="5108575"/>
          <p14:tracePt t="206790" x="4411663" y="5099050"/>
          <p14:tracePt t="206807" x="4429125" y="5081588"/>
          <p14:tracePt t="206824" x="4446588" y="5054600"/>
          <p14:tracePt t="206840" x="4473575" y="5037138"/>
          <p14:tracePt t="206857" x="4500563" y="4991100"/>
          <p14:tracePt t="206873" x="4500563" y="4965700"/>
          <p14:tracePt t="206890" x="4500563" y="4929188"/>
          <p14:tracePt t="206907" x="4500563" y="4911725"/>
          <p14:tracePt t="206924" x="4491038" y="4884738"/>
          <p14:tracePt t="206940" x="4483100" y="4867275"/>
          <p14:tracePt t="206957" x="4465638" y="4848225"/>
          <p14:tracePt t="206973" x="4438650" y="4813300"/>
          <p14:tracePt t="206990" x="4402138" y="4786313"/>
          <p14:tracePt t="207007" x="4367213" y="4759325"/>
          <p14:tracePt t="207024" x="4313238" y="4741863"/>
          <p14:tracePt t="207040" x="4259263" y="4724400"/>
          <p14:tracePt t="207057" x="4224338" y="4705350"/>
          <p14:tracePt t="207074" x="4197350" y="4697413"/>
          <p14:tracePt t="207090" x="4160838" y="4679950"/>
          <p14:tracePt t="207106" x="4152900" y="4679950"/>
          <p14:tracePt t="207124" x="4143375" y="4670425"/>
          <p14:tracePt t="207140" x="4125913" y="4670425"/>
          <p14:tracePt t="207156" x="4116388" y="4670425"/>
          <p14:tracePt t="207174" x="4089400" y="4670425"/>
          <p14:tracePt t="207190" x="4054475" y="4670425"/>
          <p14:tracePt t="207208" x="4027488" y="4679950"/>
          <p14:tracePt t="207223" x="4010025" y="4697413"/>
          <p14:tracePt t="207240" x="3983038" y="4697413"/>
          <p14:tracePt t="207257" x="3956050" y="4714875"/>
          <p14:tracePt t="207274" x="3929063" y="4732338"/>
          <p14:tracePt t="207278" x="3919538" y="4751388"/>
          <p14:tracePt t="207290" x="3911600" y="4759325"/>
          <p14:tracePt t="207306" x="3867150" y="4795838"/>
          <p14:tracePt t="207323" x="3840163" y="4822825"/>
          <p14:tracePt t="207340" x="3822700" y="4848225"/>
          <p14:tracePt t="207356" x="3822700" y="4894263"/>
          <p14:tracePt t="207373" x="3830638" y="4946650"/>
          <p14:tracePt t="207390" x="3857625" y="5010150"/>
          <p14:tracePt t="207406" x="3884613" y="5062538"/>
          <p14:tracePt t="207425" x="3929063" y="5108575"/>
          <p14:tracePt t="207440" x="3956050" y="5133975"/>
          <p14:tracePt t="207456" x="3973513" y="5153025"/>
          <p14:tracePt t="207473" x="4000500" y="5180013"/>
          <p14:tracePt t="207490" x="4044950" y="5187950"/>
          <p14:tracePt t="207506" x="4089400" y="5197475"/>
          <p14:tracePt t="207524" x="4197350" y="5205413"/>
          <p14:tracePt t="207540" x="4259263" y="5205413"/>
          <p14:tracePt t="207556" x="4303713" y="5205413"/>
          <p14:tracePt t="207573" x="4322763" y="5197475"/>
          <p14:tracePt t="207590" x="4330700" y="5187950"/>
          <p14:tracePt t="207606" x="4340225" y="5180013"/>
          <p14:tracePt t="207623" x="4348163" y="5143500"/>
          <p14:tracePt t="207639" x="4367213" y="5108575"/>
          <p14:tracePt t="207656" x="4367213" y="5062538"/>
          <p14:tracePt t="207673" x="4367213" y="5018088"/>
          <p14:tracePt t="207689" x="4367213" y="4956175"/>
          <p14:tracePt t="207706" x="4357688" y="4919663"/>
          <p14:tracePt t="207723" x="4322763" y="4867275"/>
          <p14:tracePt t="207740" x="4303713" y="4830763"/>
          <p14:tracePt t="207756" x="4295775" y="4813300"/>
          <p14:tracePt t="207773" x="4286250" y="4803775"/>
          <p14:tracePt t="207789" x="4276725" y="4795838"/>
          <p14:tracePt t="207806" x="4259263" y="4776788"/>
          <p14:tracePt t="207825" x="4232275" y="4751388"/>
          <p14:tracePt t="207840" x="4214813" y="4741863"/>
          <p14:tracePt t="207856" x="4187825" y="4724400"/>
          <p14:tracePt t="207873" x="4152900" y="4705350"/>
          <p14:tracePt t="207890" x="4116388" y="4705350"/>
          <p14:tracePt t="207906" x="4098925" y="4687888"/>
          <p14:tracePt t="207923" x="4081463" y="4687888"/>
          <p14:tracePt t="207940" x="4044950" y="4679950"/>
          <p14:tracePt t="207956" x="4027488" y="4670425"/>
          <p14:tracePt t="207972" x="4010025" y="4670425"/>
          <p14:tracePt t="207989" x="3990975" y="4670425"/>
          <p14:tracePt t="208006" x="3973513" y="4670425"/>
          <p14:tracePt t="208023" x="3946525" y="4670425"/>
          <p14:tracePt t="208040" x="3911600" y="4670425"/>
          <p14:tracePt t="208056" x="3894138" y="4670425"/>
          <p14:tracePt t="208073" x="3884613" y="4670425"/>
          <p14:tracePt t="208089" x="3867150" y="4687888"/>
          <p14:tracePt t="208106" x="3840163" y="4714875"/>
          <p14:tracePt t="208123" x="3830638" y="4741863"/>
          <p14:tracePt t="208139" x="3813175" y="4776788"/>
          <p14:tracePt t="208156" x="3803650" y="4867275"/>
          <p14:tracePt t="208172" x="3813175" y="4919663"/>
          <p14:tracePt t="208189" x="3848100" y="4983163"/>
          <p14:tracePt t="208206" x="3875088" y="5027613"/>
          <p14:tracePt t="208223" x="3902075" y="5054600"/>
          <p14:tracePt t="208239" x="3929063" y="5089525"/>
          <p14:tracePt t="208256" x="3965575" y="5116513"/>
          <p14:tracePt t="208273" x="4010025" y="5153025"/>
          <p14:tracePt t="208289" x="4054475" y="5180013"/>
          <p14:tracePt t="208306" x="4071938" y="5197475"/>
          <p14:tracePt t="208322" x="4116388" y="5214938"/>
          <p14:tracePt t="208339" x="4152900" y="5224463"/>
          <p14:tracePt t="208356" x="4179888" y="5224463"/>
          <p14:tracePt t="208373" x="4197350" y="5224463"/>
          <p14:tracePt t="208389" x="4241800" y="5197475"/>
          <p14:tracePt t="208406" x="4259263" y="5170488"/>
          <p14:tracePt t="208422" x="4286250" y="5116513"/>
          <p14:tracePt t="208439" x="4303713" y="5062538"/>
          <p14:tracePt t="208456" x="4330700" y="4973638"/>
          <p14:tracePt t="208472" x="4340225" y="4902200"/>
          <p14:tracePt t="208490" x="4340225" y="4795838"/>
          <p14:tracePt t="208506" x="4340225" y="4732338"/>
          <p14:tracePt t="208522" x="4322763" y="4679950"/>
          <p14:tracePt t="208539" x="4303713" y="4643438"/>
          <p14:tracePt t="208556" x="4286250" y="4625975"/>
          <p14:tracePt t="208572" x="4259263" y="4598988"/>
          <p14:tracePt t="208590" x="4241800" y="4589463"/>
          <p14:tracePt t="208606" x="4232275" y="4581525"/>
          <p14:tracePt t="208622" x="4214813" y="4572000"/>
          <p14:tracePt t="208639" x="4187825" y="4562475"/>
          <p14:tracePt t="208656" x="4160838" y="4554538"/>
          <p14:tracePt t="208672" x="4125913" y="4554538"/>
          <p14:tracePt t="208689" x="4089400" y="4554538"/>
          <p14:tracePt t="208707" x="4054475" y="4562475"/>
          <p14:tracePt t="208722" x="4027488" y="4581525"/>
          <p14:tracePt t="208739" x="4017963" y="4581525"/>
          <p14:tracePt t="208756" x="4010025" y="4598988"/>
          <p14:tracePt t="208773" x="3990975" y="4616450"/>
          <p14:tracePt t="208777" x="3990975" y="4633913"/>
          <p14:tracePt t="208790" x="3973513" y="4652963"/>
          <p14:tracePt t="208807" x="3973513" y="4670425"/>
          <p14:tracePt t="208823" x="3973513" y="4697413"/>
          <p14:tracePt t="208839" x="3983038" y="4724400"/>
          <p14:tracePt t="208856" x="4000500" y="4759325"/>
          <p14:tracePt t="208872" x="4027488" y="4813300"/>
          <p14:tracePt t="208888" x="4054475" y="4857750"/>
          <p14:tracePt t="208906" x="4098925" y="4911725"/>
          <p14:tracePt t="208923" x="4116388" y="4938713"/>
          <p14:tracePt t="208938" x="4152900" y="4946650"/>
          <p14:tracePt t="208955" x="4179888" y="4965700"/>
          <p14:tracePt t="208972" x="4214813" y="4991100"/>
          <p14:tracePt t="208988" x="4286250" y="5018088"/>
          <p14:tracePt t="209005" x="4340225" y="5027613"/>
          <p14:tracePt t="209022" x="4411663" y="5027613"/>
          <p14:tracePt t="209038" x="4438650" y="5018088"/>
          <p14:tracePt t="209055" x="4446588" y="5018088"/>
          <p14:tracePt t="209072" x="4446588" y="5000625"/>
          <p14:tracePt t="209089" x="4456113" y="4965700"/>
          <p14:tracePt t="209105" x="4465638" y="4929188"/>
          <p14:tracePt t="209122" x="4465638" y="4875213"/>
          <p14:tracePt t="209138" x="4456113" y="4803775"/>
          <p14:tracePt t="209155" x="4429125" y="4751388"/>
          <p14:tracePt t="209172" x="4402138" y="4714875"/>
          <p14:tracePt t="209188" x="4357688" y="4679950"/>
          <p14:tracePt t="209206" x="4330700" y="4652963"/>
          <p14:tracePt t="209222" x="4303713" y="4643438"/>
          <p14:tracePt t="209238" x="4259263" y="4633913"/>
          <p14:tracePt t="209255" x="4214813" y="4633913"/>
          <p14:tracePt t="209272" x="4170363" y="4633913"/>
          <p14:tracePt t="209275" x="4152900" y="4633913"/>
          <p14:tracePt t="209288" x="4143375" y="4643438"/>
          <p14:tracePt t="209305" x="4098925" y="4670425"/>
          <p14:tracePt t="209322" x="4081463" y="4679950"/>
          <p14:tracePt t="209338" x="4054475" y="4697413"/>
          <p14:tracePt t="209355" x="4037013" y="4724400"/>
          <p14:tracePt t="209372" x="4000500" y="4751388"/>
          <p14:tracePt t="209388" x="3956050" y="4776788"/>
          <p14:tracePt t="209405" x="3938588" y="4803775"/>
          <p14:tracePt t="209422" x="3902075" y="4840288"/>
          <p14:tracePt t="209438" x="3894138" y="4857750"/>
          <p14:tracePt t="209455" x="3894138" y="4894263"/>
          <p14:tracePt t="209472" x="3894138" y="4929188"/>
          <p14:tracePt t="209489" x="3919538" y="4991100"/>
          <p14:tracePt t="209505" x="3946525" y="5045075"/>
          <p14:tracePt t="209522" x="4000500" y="5126038"/>
          <p14:tracePt t="209538" x="4037013" y="5153025"/>
          <p14:tracePt t="209555" x="4089400" y="5187950"/>
          <p14:tracePt t="209571" x="4143375" y="5224463"/>
          <p14:tracePt t="209589" x="4179888" y="5251450"/>
          <p14:tracePt t="209605" x="4214813" y="5268913"/>
          <p14:tracePt t="209623" x="4251325" y="5268913"/>
          <p14:tracePt t="209638" x="4276725" y="5268913"/>
          <p14:tracePt t="209655" x="4313238" y="5259388"/>
          <p14:tracePt t="209672" x="4322763" y="5241925"/>
          <p14:tracePt t="209688" x="4330700" y="5214938"/>
          <p14:tracePt t="209705" x="4348163" y="5187950"/>
          <p14:tracePt t="209723" x="4357688" y="5153025"/>
          <p14:tracePt t="209739" x="4357688" y="5133975"/>
          <p14:tracePt t="209754" x="4357688" y="5099050"/>
          <p14:tracePt t="209771" x="4357688" y="5062538"/>
          <p14:tracePt t="209788" x="4340225" y="5027613"/>
          <p14:tracePt t="209804" x="4330700" y="5000625"/>
          <p14:tracePt t="209821" x="4313238" y="4965700"/>
          <p14:tracePt t="209838" x="4295775" y="4929188"/>
          <p14:tracePt t="209855" x="4268788" y="4902200"/>
          <p14:tracePt t="209871" x="4241800" y="4875213"/>
          <p14:tracePt t="209887" x="4214813" y="4857750"/>
          <p14:tracePt t="209904" x="4187825" y="4830763"/>
          <p14:tracePt t="209921" x="4152900" y="4803775"/>
          <p14:tracePt t="209938" x="4044950" y="4759325"/>
          <p14:tracePt t="209956" x="3990975" y="4741863"/>
          <p14:tracePt t="209971" x="3965575" y="4732338"/>
          <p14:tracePt t="209988" x="3946525" y="4732338"/>
          <p14:tracePt t="210004" x="3919538" y="4732338"/>
          <p14:tracePt t="210021" x="3911600" y="4732338"/>
          <p14:tracePt t="210038" x="3884613" y="4741863"/>
          <p14:tracePt t="210055" x="3857625" y="4759325"/>
          <p14:tracePt t="210072" x="3840163" y="4786313"/>
          <p14:tracePt t="210088" x="3813175" y="4822825"/>
          <p14:tracePt t="210104" x="3803650" y="4848225"/>
          <p14:tracePt t="210121" x="3803650" y="4894263"/>
          <p14:tracePt t="210137" x="3813175" y="4946650"/>
          <p14:tracePt t="210155" x="3857625" y="5018088"/>
          <p14:tracePt t="210172" x="3894138" y="5081588"/>
          <p14:tracePt t="210187" x="3965575" y="5153025"/>
          <p14:tracePt t="210204" x="4037013" y="5205413"/>
          <p14:tracePt t="210221" x="4125913" y="5232400"/>
          <p14:tracePt t="210238" x="4232275" y="5268913"/>
          <p14:tracePt t="210254" x="4330700" y="5276850"/>
          <p14:tracePt t="210271" x="4483100" y="5251450"/>
          <p14:tracePt t="210288" x="4581525" y="5232400"/>
          <p14:tracePt t="210304" x="4670425" y="5187950"/>
          <p14:tracePt t="210321" x="4724400" y="5153025"/>
          <p14:tracePt t="210337" x="4751388" y="5116513"/>
          <p14:tracePt t="210355" x="4768850" y="5081588"/>
          <p14:tracePt t="210371" x="4776788" y="5037138"/>
          <p14:tracePt t="210388" x="4759325" y="4956175"/>
          <p14:tracePt t="210404" x="4724400" y="4884738"/>
          <p14:tracePt t="210421" x="4697413" y="4803775"/>
          <p14:tracePt t="210437" x="4643438" y="4732338"/>
          <p14:tracePt t="210454" x="4572000" y="4679950"/>
          <p14:tracePt t="210471" x="4500563" y="4652963"/>
          <p14:tracePt t="210487" x="4438650" y="4625975"/>
          <p14:tracePt t="210504" x="4375150" y="4616450"/>
          <p14:tracePt t="210522" x="4348163" y="4608513"/>
          <p14:tracePt t="210537" x="4322763" y="4608513"/>
          <p14:tracePt t="210554" x="4295775" y="4608513"/>
          <p14:tracePt t="210571" x="4276725" y="4608513"/>
          <p14:tracePt t="210588" x="4224338" y="4625975"/>
          <p14:tracePt t="210605" x="4179888" y="4633913"/>
          <p14:tracePt t="210621" x="4143375" y="4643438"/>
          <p14:tracePt t="210637" x="4116388" y="4652963"/>
          <p14:tracePt t="210654" x="4081463" y="4670425"/>
          <p14:tracePt t="210671" x="4054475" y="4687888"/>
          <p14:tracePt t="210687" x="4027488" y="4714875"/>
          <p14:tracePt t="210705" x="4000500" y="4759325"/>
          <p14:tracePt t="210720" x="3990975" y="4786313"/>
          <p14:tracePt t="210737" x="3990975" y="4830763"/>
          <p14:tracePt t="210754" x="4017963" y="4894263"/>
          <p14:tracePt t="210770" x="4054475" y="4956175"/>
          <p14:tracePt t="210774" x="4071938" y="4973638"/>
          <p14:tracePt t="210787" x="4089400" y="5000625"/>
          <p14:tracePt t="210804" x="4152900" y="5054600"/>
          <p14:tracePt t="210821" x="4224338" y="5081588"/>
          <p14:tracePt t="210837" x="4322763" y="5108575"/>
          <p14:tracePt t="210854" x="4419600" y="5126038"/>
          <p14:tracePt t="210870" x="4518025" y="5126038"/>
          <p14:tracePt t="210887" x="4598988" y="5089525"/>
          <p14:tracePt t="210907" x="4643438" y="5045075"/>
          <p14:tracePt t="210922" x="4670425" y="5018088"/>
          <p14:tracePt t="210937" x="4687888" y="4983163"/>
          <p14:tracePt t="210954" x="4697413" y="4919663"/>
          <p14:tracePt t="210970" x="4697413" y="4848225"/>
          <p14:tracePt t="210987" x="4679950" y="4786313"/>
          <p14:tracePt t="211004" x="4633913" y="4679950"/>
          <p14:tracePt t="211021" x="4598988" y="4652963"/>
          <p14:tracePt t="211037" x="4527550" y="4616450"/>
          <p14:tracePt t="211054" x="4429125" y="4589463"/>
          <p14:tracePt t="211070" x="4330700" y="4581525"/>
          <p14:tracePt t="211087" x="4224338" y="4581525"/>
          <p14:tracePt t="211104" x="4125913" y="4581525"/>
          <p14:tracePt t="211122" x="4062413" y="4581525"/>
          <p14:tracePt t="211137" x="4044950" y="4598988"/>
          <p14:tracePt t="211154" x="4017963" y="4616450"/>
          <p14:tracePt t="211170" x="3990975" y="4643438"/>
          <p14:tracePt t="211187" x="3956050" y="4670425"/>
          <p14:tracePt t="211204" x="3929063" y="4705350"/>
          <p14:tracePt t="211220" x="3902075" y="4741863"/>
          <p14:tracePt t="211237" x="3884613" y="4795838"/>
          <p14:tracePt t="211254" x="3884613" y="4857750"/>
          <p14:tracePt t="211270" x="3919538" y="4956175"/>
          <p14:tracePt t="211287" x="3946525" y="5045075"/>
          <p14:tracePt t="211304" x="4000500" y="5126038"/>
          <p14:tracePt t="211321" x="4062413" y="5205413"/>
          <p14:tracePt t="211339" x="4170363" y="5303838"/>
          <p14:tracePt t="211353" x="4241800" y="5340350"/>
          <p14:tracePt t="211370" x="4313238" y="5375275"/>
          <p14:tracePt t="211386" x="4357688" y="5384800"/>
          <p14:tracePt t="211403" x="4402138" y="5394325"/>
          <p14:tracePt t="211420" x="4419600" y="5394325"/>
          <p14:tracePt t="211436" x="4446588" y="5394325"/>
          <p14:tracePt t="211453" x="4473575" y="5375275"/>
          <p14:tracePt t="211470" x="4510088" y="5340350"/>
          <p14:tracePt t="211486" x="4537075" y="5286375"/>
          <p14:tracePt t="211503" x="4554538" y="5241925"/>
          <p14:tracePt t="211520" x="4562475" y="5170488"/>
          <p14:tracePt t="211536" x="4554538" y="5062538"/>
          <p14:tracePt t="211553" x="4527550" y="4965700"/>
          <p14:tracePt t="211570" x="4491038" y="4875213"/>
          <p14:tracePt t="211587" x="4438650" y="4795838"/>
          <p14:tracePt t="211603" x="4402138" y="4759325"/>
          <p14:tracePt t="211620" x="4303713" y="4724400"/>
          <p14:tracePt t="211636" x="4187825" y="4705350"/>
          <p14:tracePt t="211653" x="4037013" y="4687888"/>
          <p14:tracePt t="211670" x="3902075" y="4679950"/>
          <p14:tracePt t="211686" x="3776663" y="4670425"/>
          <p14:tracePt t="211703" x="3759200" y="4670425"/>
          <p14:tracePt t="211720" x="3751263" y="4679950"/>
          <p14:tracePt t="211736" x="3741738" y="4697413"/>
          <p14:tracePt t="211753" x="3732213" y="4732338"/>
          <p14:tracePt t="211772" x="3724275" y="4822825"/>
          <p14:tracePt t="211787" x="3724275" y="4857750"/>
          <p14:tracePt t="211803" x="3751263" y="4991100"/>
          <p14:tracePt t="211820" x="3786188" y="5081588"/>
          <p14:tracePt t="211836" x="3840163" y="5180013"/>
          <p14:tracePt t="211853" x="3911600" y="5251450"/>
          <p14:tracePt t="211872" x="3990975" y="5313363"/>
          <p14:tracePt t="211887" x="4143375" y="5375275"/>
          <p14:tracePt t="211904" x="4251325" y="5394325"/>
          <p14:tracePt t="211921" x="4367213" y="5402263"/>
          <p14:tracePt t="211936" x="4491038" y="5384800"/>
          <p14:tracePt t="211953" x="4562475" y="5357813"/>
          <p14:tracePt t="211970" x="4598988" y="5330825"/>
          <p14:tracePt t="211987" x="4616450" y="5295900"/>
          <p14:tracePt t="212003" x="4625975" y="5268913"/>
          <p14:tracePt t="212021" x="4625975" y="5214938"/>
          <p14:tracePt t="212036" x="4625975" y="5143500"/>
          <p14:tracePt t="212053" x="4625975" y="5045075"/>
          <p14:tracePt t="212069" x="4598988" y="4946650"/>
          <p14:tracePt t="212086" x="4562475" y="4867275"/>
          <p14:tracePt t="212103" x="4518025" y="4803775"/>
          <p14:tracePt t="212119" x="4473575" y="4776788"/>
          <p14:tracePt t="212136" x="4429125" y="4751388"/>
          <p14:tracePt t="212153" x="4375150" y="4732338"/>
          <p14:tracePt t="212169" x="4330700" y="4724400"/>
          <p14:tracePt t="212186" x="4295775" y="4705350"/>
          <p14:tracePt t="212203" x="4232275" y="4697413"/>
          <p14:tracePt t="212219" x="4205288" y="4697413"/>
          <p14:tracePt t="212236" x="4179888" y="4697413"/>
          <p14:tracePt t="212253" x="4160838" y="4697413"/>
          <p14:tracePt t="212269" x="4143375" y="4705350"/>
          <p14:tracePt t="212275" x="4133850" y="4714875"/>
          <p14:tracePt t="212286" x="4125913" y="4724400"/>
          <p14:tracePt t="212303" x="4098925" y="4751388"/>
          <p14:tracePt t="212320" x="4081463" y="4830763"/>
          <p14:tracePt t="212336" x="4081463" y="4902200"/>
          <p14:tracePt t="212352" x="4098925" y="4965700"/>
          <p14:tracePt t="212369" x="4125913" y="5027613"/>
          <p14:tracePt t="212386" x="4170363" y="5062538"/>
          <p14:tracePt t="212403" x="4224338" y="5089525"/>
          <p14:tracePt t="212419" x="4303713" y="5108575"/>
          <p14:tracePt t="212436" x="4438650" y="5108575"/>
          <p14:tracePt t="212452" x="4510088" y="5072063"/>
          <p14:tracePt t="212469" x="4545013" y="5045075"/>
          <p14:tracePt t="212486" x="4572000" y="5010150"/>
          <p14:tracePt t="212503" x="4581525" y="4965700"/>
          <p14:tracePt t="212519" x="4589463" y="4919663"/>
          <p14:tracePt t="212535" x="4554538" y="4830763"/>
          <p14:tracePt t="212552" x="4518025" y="4776788"/>
          <p14:tracePt t="212570" x="4483100" y="4751388"/>
          <p14:tracePt t="212586" x="4446588" y="4732338"/>
          <p14:tracePt t="212603" x="4375150" y="4714875"/>
          <p14:tracePt t="212619" x="4303713" y="4714875"/>
          <p14:tracePt t="212636" x="4205288" y="4732338"/>
          <p14:tracePt t="212654" x="4054475" y="4751388"/>
          <p14:tracePt t="212669" x="4017963" y="4751388"/>
          <p14:tracePt t="212687" x="4000500" y="4768850"/>
          <p14:tracePt t="212702" x="3990975" y="4768850"/>
          <p14:tracePt t="212719" x="3983038" y="4803775"/>
          <p14:tracePt t="212736" x="3973513" y="4857750"/>
          <p14:tracePt t="212754" x="3983038" y="4946650"/>
          <p14:tracePt t="212769" x="4010025" y="5027613"/>
          <p14:tracePt t="212786" x="4071938" y="5126038"/>
          <p14:tracePt t="212802" x="4143375" y="5160963"/>
          <p14:tracePt t="212819" x="4251325" y="5197475"/>
          <p14:tracePt t="212836" x="4348163" y="5205413"/>
          <p14:tracePt t="212853" x="4500563" y="5187950"/>
          <p14:tracePt t="212870" x="4545013" y="5170488"/>
          <p14:tracePt t="212885" x="4598988" y="5133975"/>
          <p14:tracePt t="212902" x="4616450" y="5099050"/>
          <p14:tracePt t="212919" x="4616450" y="5062538"/>
          <p14:tracePt t="212935" x="4616450" y="5010150"/>
          <p14:tracePt t="212952" x="4598988" y="4956175"/>
          <p14:tracePt t="212969" x="4554538" y="4902200"/>
          <p14:tracePt t="212986" x="4510088" y="4867275"/>
          <p14:tracePt t="213002" x="4429125" y="4840288"/>
          <p14:tracePt t="213018" x="4340225" y="4813300"/>
          <p14:tracePt t="213036" x="4241800" y="4813300"/>
          <p14:tracePt t="213052" x="4152900" y="4813300"/>
          <p14:tracePt t="213069" x="4089400" y="4840288"/>
          <p14:tracePt t="213086" x="4071938" y="4857750"/>
          <p14:tracePt t="213102" x="4044950" y="4875213"/>
          <p14:tracePt t="213118" x="4027488" y="4911725"/>
          <p14:tracePt t="213135" x="4027488" y="4946650"/>
          <p14:tracePt t="213152" x="4027488" y="4965700"/>
          <p14:tracePt t="213168" x="4037013" y="5000625"/>
          <p14:tracePt t="213186" x="4089400" y="5037138"/>
          <p14:tracePt t="213202" x="4143375" y="5054600"/>
          <p14:tracePt t="213219" x="4224338" y="5054600"/>
          <p14:tracePt t="213235" x="4322763" y="5027613"/>
          <p14:tracePt t="213252" x="4384675" y="5000625"/>
          <p14:tracePt t="213268" x="4419600" y="4973638"/>
          <p14:tracePt t="213286" x="4456113" y="4929188"/>
          <p14:tracePt t="213302" x="4456113" y="4902200"/>
          <p14:tracePt t="213318" x="4438650" y="4857750"/>
          <p14:tracePt t="213335" x="4411663" y="4803775"/>
          <p14:tracePt t="213352" x="4375150" y="4759325"/>
          <p14:tracePt t="213369" x="4322763" y="4732338"/>
          <p14:tracePt t="213385" x="4241800" y="4714875"/>
          <p14:tracePt t="213402" x="4098925" y="4705350"/>
          <p14:tracePt t="213418" x="4000500" y="4724400"/>
          <p14:tracePt t="213436" x="3919538" y="4751388"/>
          <p14:tracePt t="213451" x="3884613" y="4776788"/>
          <p14:tracePt t="213468" x="3857625" y="4813300"/>
          <p14:tracePt t="213485" x="3848100" y="4857750"/>
          <p14:tracePt t="213501" x="3848100" y="4929188"/>
          <p14:tracePt t="213520" x="3894138" y="5054600"/>
          <p14:tracePt t="213535" x="3983038" y="5116513"/>
          <p14:tracePt t="213551" x="4108450" y="5153025"/>
          <p14:tracePt t="213568" x="4241800" y="5170488"/>
          <p14:tracePt t="213585" x="4375150" y="5170488"/>
          <p14:tracePt t="213601" x="4465638" y="5160963"/>
          <p14:tracePt t="213618" x="4500563" y="5133975"/>
          <p14:tracePt t="213635" x="4500563" y="5116513"/>
          <p14:tracePt t="213651" x="4510088" y="5089525"/>
          <p14:tracePt t="213668" x="4510088" y="5072063"/>
          <p14:tracePt t="213685" x="4510088" y="5054600"/>
          <p14:tracePt t="213702" x="4510088" y="5045075"/>
          <p14:tracePt t="213792" x="4500563" y="5045075"/>
          <p14:tracePt t="213850" x="4491038" y="5045075"/>
          <p14:tracePt t="213866" x="4483100" y="5045075"/>
          <p14:tracePt t="213873" x="4483100" y="5054600"/>
          <p14:tracePt t="213888" x="4473575" y="5054600"/>
          <p14:tracePt t="213901" x="4465638" y="5062538"/>
          <p14:tracePt t="213961" x="4456113" y="5062538"/>
          <p14:tracePt t="214111" x="4446588" y="5062538"/>
          <p14:tracePt t="214127" x="4446588" y="5054600"/>
          <p14:tracePt t="214135" x="4446588" y="5045075"/>
          <p14:tracePt t="214151" x="4446588" y="5037138"/>
          <p14:tracePt t="214168" x="4446588" y="5027613"/>
          <p14:tracePt t="214243" x="4456113" y="5027613"/>
          <p14:tracePt t="214277" x="4465638" y="5027613"/>
          <p14:tracePt t="214284" x="4473575" y="5027613"/>
          <p14:tracePt t="214301" x="4491038" y="5027613"/>
          <p14:tracePt t="214319" x="4527550" y="5018088"/>
          <p14:tracePt t="214335" x="4572000" y="4991100"/>
          <p14:tracePt t="214351" x="4652963" y="4965700"/>
          <p14:tracePt t="214367" x="4751388" y="4929188"/>
          <p14:tracePt t="214384" x="4857750" y="4884738"/>
          <p14:tracePt t="214401" x="4929188" y="4857750"/>
          <p14:tracePt t="214417" x="4956175" y="4830763"/>
          <p14:tracePt t="214434" x="4956175" y="4803775"/>
          <p14:tracePt t="214467" x="4956175" y="4795838"/>
          <p14:tracePt t="214490" x="4956175" y="4786313"/>
          <p14:tracePt t="214501" x="4956175" y="4776788"/>
          <p14:tracePt t="214518" x="4956175" y="4768850"/>
          <p14:tracePt t="214534" x="4946650" y="4741863"/>
          <p14:tracePt t="214551" x="4929188" y="4705350"/>
          <p14:tracePt t="214567" x="4911725" y="4679950"/>
          <p14:tracePt t="214584" x="4894263" y="4660900"/>
          <p14:tracePt t="214601" x="4867275" y="4633913"/>
          <p14:tracePt t="214617" x="4848225" y="4616450"/>
          <p14:tracePt t="214634" x="4822825" y="4598988"/>
          <p14:tracePt t="214650" x="4795838" y="4572000"/>
          <p14:tracePt t="214667" x="4776788" y="4562475"/>
          <p14:tracePt t="214684" x="4759325" y="4537075"/>
          <p14:tracePt t="214701" x="4732338" y="4510088"/>
          <p14:tracePt t="214717" x="4705350" y="4491038"/>
          <p14:tracePt t="214734" x="4687888" y="4473575"/>
          <p14:tracePt t="214750" x="4679950" y="4446588"/>
          <p14:tracePt t="214767" x="4652963" y="4411663"/>
          <p14:tracePt t="214784" x="4616450" y="4384675"/>
          <p14:tracePt t="214800" x="4537075" y="4357688"/>
          <p14:tracePt t="214817" x="4438650" y="4340225"/>
          <p14:tracePt t="214834" x="4340225" y="4340225"/>
          <p14:tracePt t="214850" x="4295775" y="4340225"/>
          <p14:tracePt t="214869" x="4276725" y="4348163"/>
          <p14:tracePt t="214912" x="4268788" y="4348163"/>
          <p14:tracePt t="214923" x="4259263" y="4348163"/>
          <p14:tracePt t="214933" x="4259263" y="4357688"/>
          <p14:tracePt t="215040" x="4268788" y="4357688"/>
          <p14:tracePt t="215047" x="4286250" y="4348163"/>
          <p14:tracePt t="215053" x="4295775" y="4340225"/>
          <p14:tracePt t="215068" x="4340225" y="4313238"/>
          <p14:tracePt t="215084" x="4429125" y="4276725"/>
          <p14:tracePt t="215100" x="4518025" y="4251325"/>
          <p14:tracePt t="215117" x="4616450" y="4224338"/>
          <p14:tracePt t="215134" x="4679950" y="4214813"/>
          <p14:tracePt t="215151" x="4705350" y="4205288"/>
          <p14:tracePt t="215314" x="4697413" y="4205288"/>
          <p14:tracePt t="215342" x="4697413" y="4214813"/>
          <p14:tracePt t="215350" x="4687888" y="4214813"/>
          <p14:tracePt t="215424" x="4679950" y="4214813"/>
          <p14:tracePt t="215430" x="4670425" y="4214813"/>
          <p14:tracePt t="215437" x="4660900" y="4224338"/>
          <p14:tracePt t="215450" x="4643438" y="4232275"/>
          <p14:tracePt t="215466" x="4589463" y="4251325"/>
          <p14:tracePt t="215483" x="4500563" y="4276725"/>
          <p14:tracePt t="215500" x="4357688" y="4322763"/>
          <p14:tracePt t="215517" x="4152900" y="4357688"/>
          <p14:tracePt t="215534" x="3911600" y="4394200"/>
          <p14:tracePt t="215550" x="3741738" y="4394200"/>
          <p14:tracePt t="215567" x="3652838" y="4402138"/>
          <p14:tracePt t="215669" x="3660775" y="4402138"/>
          <p14:tracePt t="215683" x="3679825" y="4394200"/>
          <p14:tracePt t="215693" x="3697288" y="4394200"/>
          <p14:tracePt t="215699" x="3724275" y="4394200"/>
          <p14:tracePt t="215716" x="3803650" y="4394200"/>
          <p14:tracePt t="215733" x="3919538" y="4367213"/>
          <p14:tracePt t="215749" x="4081463" y="4340225"/>
          <p14:tracePt t="215767" x="4259263" y="4313238"/>
          <p14:tracePt t="215783" x="4402138" y="4313238"/>
          <p14:tracePt t="215799" x="4562475" y="4340225"/>
          <p14:tracePt t="215816" x="4589463" y="4348163"/>
          <p14:tracePt t="215928" x="4581525" y="4357688"/>
          <p14:tracePt t="215935" x="4572000" y="4367213"/>
          <p14:tracePt t="215949" x="4554538" y="4375150"/>
          <p14:tracePt t="215966" x="4518025" y="4394200"/>
          <p14:tracePt t="215983" x="4500563" y="4394200"/>
          <p14:tracePt t="216226" x="4483100" y="4402138"/>
          <p14:tracePt t="216233" x="4438650" y="4419600"/>
          <p14:tracePt t="216241" x="4357688" y="4438650"/>
          <p14:tracePt t="216249" x="4259263" y="4456113"/>
          <p14:tracePt t="216266" x="3990975" y="4500563"/>
          <p14:tracePt t="216283" x="3581400" y="4545013"/>
          <p14:tracePt t="216299" x="3187700" y="4598988"/>
          <p14:tracePt t="216333" x="2751138" y="4687888"/>
          <p14:tracePt t="216366" x="2643188" y="4759325"/>
          <p14:tracePt t="216399" x="2643188" y="4803775"/>
          <p14:tracePt t="216416" x="2633663" y="4830763"/>
          <p14:tracePt t="216433" x="2616200" y="4857750"/>
          <p14:tracePt t="216449" x="2598738" y="4884738"/>
          <p14:tracePt t="216466" x="2581275" y="4911725"/>
          <p14:tracePt t="216482" x="2562225" y="4946650"/>
          <p14:tracePt t="216499" x="2527300" y="4983163"/>
          <p14:tracePt t="216516" x="2455863" y="5037138"/>
          <p14:tracePt t="216533" x="2366963" y="5062538"/>
          <p14:tracePt t="216549" x="2232025" y="5116513"/>
          <p14:tracePt t="216566" x="2205038" y="5133975"/>
          <p14:tracePt t="216583" x="2197100" y="5143500"/>
          <p14:tracePt t="216670" x="2205038" y="5143500"/>
          <p14:tracePt t="216677" x="2214563" y="5143500"/>
          <p14:tracePt t="216686" x="2224088" y="5133975"/>
          <p14:tracePt t="216699" x="2241550" y="5133975"/>
          <p14:tracePt t="216715" x="2276475" y="5116513"/>
          <p14:tracePt t="216732" x="2303463" y="5108575"/>
          <p14:tracePt t="216749" x="2312988" y="5099050"/>
          <p14:tracePt t="216766" x="2330450" y="5081588"/>
          <p14:tracePt t="216782" x="2339975" y="5072063"/>
          <p14:tracePt t="216799" x="2347913" y="5054600"/>
          <p14:tracePt t="216816" x="2347913" y="5027613"/>
          <p14:tracePt t="216833" x="2339975" y="5000625"/>
          <p14:tracePt t="216849" x="2322513" y="4983163"/>
          <p14:tracePt t="216865" x="2295525" y="4973638"/>
          <p14:tracePt t="216882" x="2259013" y="4973638"/>
          <p14:tracePt t="216899" x="2232025" y="4973638"/>
          <p14:tracePt t="216916" x="2187575" y="5000625"/>
          <p14:tracePt t="216933" x="2152650" y="5037138"/>
          <p14:tracePt t="216949" x="2133600" y="5054600"/>
          <p14:tracePt t="216965" x="2133600" y="5081588"/>
          <p14:tracePt t="216982" x="2133600" y="5108575"/>
          <p14:tracePt t="216999" x="2143125" y="5133975"/>
          <p14:tracePt t="217016" x="2170113" y="5180013"/>
          <p14:tracePt t="217033" x="2205038" y="5224463"/>
          <p14:tracePt t="217049" x="2259013" y="5251450"/>
          <p14:tracePt t="217065" x="2322513" y="5268913"/>
          <p14:tracePt t="217082" x="2411413" y="5303838"/>
          <p14:tracePt t="217098" x="2490788" y="5322888"/>
          <p14:tracePt t="217115" x="2562225" y="5322888"/>
          <p14:tracePt t="217132" x="2608263" y="5313363"/>
          <p14:tracePt t="217149" x="2633663" y="5286375"/>
          <p14:tracePt t="217166" x="2643188" y="5251450"/>
          <p14:tracePt t="217182" x="2643188" y="5224463"/>
          <p14:tracePt t="217199" x="2643188" y="5170488"/>
          <p14:tracePt t="217215" x="2625725" y="5126038"/>
          <p14:tracePt t="217233" x="2608263" y="5089525"/>
          <p14:tracePt t="217249" x="2589213" y="5062538"/>
          <p14:tracePt t="217265" x="2562225" y="5045075"/>
          <p14:tracePt t="217282" x="2536825" y="5045075"/>
          <p14:tracePt t="217299" x="2490788" y="5037138"/>
          <p14:tracePt t="217315" x="2428875" y="5027613"/>
          <p14:tracePt t="217332" x="2330450" y="5018088"/>
          <p14:tracePt t="217349" x="2197100" y="5018088"/>
          <p14:tracePt t="217365" x="2133600" y="5018088"/>
          <p14:tracePt t="217381" x="2089150" y="5018088"/>
          <p14:tracePt t="217399" x="2081213" y="5018088"/>
          <p14:tracePt t="217415" x="2081213" y="5027613"/>
          <p14:tracePt t="217432" x="2081213" y="5045075"/>
          <p14:tracePt t="217449" x="2081213" y="5072063"/>
          <p14:tracePt t="217465" x="2116138" y="5160963"/>
          <p14:tracePt t="217481" x="2160588" y="5224463"/>
          <p14:tracePt t="217498" x="2259013" y="5276850"/>
          <p14:tracePt t="217515" x="2357438" y="5303838"/>
          <p14:tracePt t="217532" x="2465388" y="5322888"/>
          <p14:tracePt t="217548" x="2554288" y="5322888"/>
          <p14:tracePt t="217565" x="2670175" y="5295900"/>
          <p14:tracePt t="217581" x="2705100" y="5268913"/>
          <p14:tracePt t="217598" x="2732088" y="5224463"/>
          <p14:tracePt t="217615" x="2732088" y="5153025"/>
          <p14:tracePt t="217631" x="2732088" y="5081588"/>
          <p14:tracePt t="217648" x="2705100" y="5010150"/>
          <p14:tracePt t="217665" x="2679700" y="4965700"/>
          <p14:tracePt t="217681" x="2643188" y="4919663"/>
          <p14:tracePt t="217698" x="2598738" y="4902200"/>
          <p14:tracePt t="217715" x="2544763" y="4894263"/>
          <p14:tracePt t="217731" x="2473325" y="4894263"/>
          <p14:tracePt t="217748" x="2374900" y="4902200"/>
          <p14:tracePt t="217765" x="2268538" y="4929188"/>
          <p14:tracePt t="217781" x="2214563" y="4965700"/>
          <p14:tracePt t="217798" x="2160588" y="5000625"/>
          <p14:tracePt t="217815" x="2143125" y="5027613"/>
          <p14:tracePt t="217831" x="2133600" y="5054600"/>
          <p14:tracePt t="217848" x="2143125" y="5081588"/>
          <p14:tracePt t="217865" x="2170113" y="5116513"/>
          <p14:tracePt t="217881" x="2197100" y="5143500"/>
          <p14:tracePt t="217900" x="2268538" y="5180013"/>
          <p14:tracePt t="217915" x="2312988" y="5197475"/>
          <p14:tracePt t="217931" x="2366963" y="5205413"/>
          <p14:tracePt t="217948" x="2401888" y="5197475"/>
          <p14:tracePt t="217964" x="2428875" y="5170488"/>
          <p14:tracePt t="217981" x="2455863" y="5143500"/>
          <p14:tracePt t="217999" x="2473325" y="5108575"/>
          <p14:tracePt t="218015" x="2473325" y="5081588"/>
          <p14:tracePt t="218031" x="2473325" y="5054600"/>
          <p14:tracePt t="218048" x="2446338" y="5018088"/>
          <p14:tracePt t="218065" x="2428875" y="4991100"/>
          <p14:tracePt t="218081" x="2401888" y="4965700"/>
          <p14:tracePt t="218098" x="2374900" y="4956175"/>
          <p14:tracePt t="218116" x="2339975" y="4956175"/>
          <p14:tracePt t="218131" x="2312988" y="4973638"/>
          <p14:tracePt t="218149" x="2286000" y="4991100"/>
          <p14:tracePt t="218164" x="2259013" y="5027613"/>
          <p14:tracePt t="218181" x="2241550" y="5045075"/>
          <p14:tracePt t="218198" x="2232025" y="5081588"/>
          <p14:tracePt t="218215" x="2241550" y="5133975"/>
          <p14:tracePt t="218231" x="2268538" y="5180013"/>
          <p14:tracePt t="218248" x="2303463" y="5205413"/>
          <p14:tracePt t="218265" x="2374900" y="5251450"/>
          <p14:tracePt t="218282" x="2455863" y="5276850"/>
          <p14:tracePt t="218298" x="2544763" y="5303838"/>
          <p14:tracePt t="218303" x="2581275" y="5303838"/>
          <p14:tracePt t="218315" x="2608263" y="5303838"/>
          <p14:tracePt t="218331" x="2625725" y="5303838"/>
          <p14:tracePt t="218348" x="2643188" y="5276850"/>
          <p14:tracePt t="218364" x="2643188" y="5259388"/>
          <p14:tracePt t="218381" x="2643188" y="5224463"/>
          <p14:tracePt t="218397" x="2633663" y="5180013"/>
          <p14:tracePt t="218415" x="2598738" y="5116513"/>
          <p14:tracePt t="218431" x="2571750" y="5089525"/>
          <p14:tracePt t="218449" x="2554288" y="5062538"/>
          <p14:tracePt t="218464" x="2517775" y="5054600"/>
          <p14:tracePt t="218481" x="2465388" y="5054600"/>
          <p14:tracePt t="218498" x="2384425" y="5062538"/>
          <p14:tracePt t="218514" x="2295525" y="5089525"/>
          <p14:tracePt t="218531" x="2152650" y="5143500"/>
          <p14:tracePt t="218548" x="2125663" y="5170488"/>
          <p14:tracePt t="218564" x="2098675" y="5187950"/>
          <p14:tracePt t="218580" x="2089150" y="5214938"/>
          <p14:tracePt t="218597" x="2089150" y="5232400"/>
          <p14:tracePt t="218614" x="2116138" y="5259388"/>
          <p14:tracePt t="218630" x="2143125" y="5295900"/>
          <p14:tracePt t="218648" x="2179638" y="5322888"/>
          <p14:tracePt t="218664" x="2259013" y="5330825"/>
          <p14:tracePt t="218680" x="2312988" y="5330825"/>
          <p14:tracePt t="218697" x="2357438" y="5313363"/>
          <p14:tracePt t="218714" x="2393950" y="5295900"/>
          <p14:tracePt t="218731" x="2411413" y="5268913"/>
          <p14:tracePt t="218747" x="2428875" y="5232400"/>
          <p14:tracePt t="218764" x="2419350" y="5187950"/>
          <p14:tracePt t="218782" x="2401888" y="5153025"/>
          <p14:tracePt t="218797" x="2374900" y="5126038"/>
          <p14:tracePt t="218814" x="2347913" y="5108575"/>
          <p14:tracePt t="218830" x="2330450" y="5089525"/>
          <p14:tracePt t="218847" x="2303463" y="5089525"/>
          <p14:tracePt t="218864" x="2276475" y="5089525"/>
          <p14:tracePt t="218881" x="2251075" y="5116513"/>
          <p14:tracePt t="218897" x="2241550" y="5133975"/>
          <p14:tracePt t="218914" x="2241550" y="5143500"/>
          <p14:tracePt t="218930" x="2232025" y="5160963"/>
          <p14:tracePt t="218947" x="2232025" y="5170488"/>
          <p14:tracePt t="219345" x="2232025" y="5160963"/>
          <p14:tracePt t="219352" x="2232025" y="5153025"/>
          <p14:tracePt t="219372" x="2232025" y="5143500"/>
          <p14:tracePt t="219406" x="2232025" y="5133975"/>
          <p14:tracePt t="219605" x="2251075" y="5133975"/>
          <p14:tracePt t="219612" x="2259013" y="5133975"/>
          <p14:tracePt t="219620" x="2268538" y="5133975"/>
          <p14:tracePt t="219630" x="2286000" y="5133975"/>
          <p14:tracePt t="219647" x="2303463" y="5133975"/>
          <p14:tracePt t="219663" x="2322513" y="5116513"/>
          <p14:tracePt t="219680" x="2339975" y="5089525"/>
          <p14:tracePt t="219696" x="2339975" y="5072063"/>
          <p14:tracePt t="219714" x="2339975" y="5045075"/>
          <p14:tracePt t="219730" x="2339975" y="5018088"/>
          <p14:tracePt t="219747" x="2322513" y="5000625"/>
          <p14:tracePt t="219780" x="2312988" y="5000625"/>
          <p14:tracePt t="219798" x="2303463" y="5010150"/>
          <p14:tracePt t="219813" x="2286000" y="5062538"/>
          <p14:tracePt t="219829" x="2268538" y="5160963"/>
          <p14:tracePt t="219846" x="2268538" y="5259388"/>
          <p14:tracePt t="219863" x="2295525" y="5340350"/>
          <p14:tracePt t="219880" x="2347913" y="5411788"/>
          <p14:tracePt t="219896" x="2411413" y="5465763"/>
          <p14:tracePt t="219913" x="2490788" y="5483225"/>
          <p14:tracePt t="219929" x="2527300" y="5483225"/>
          <p14:tracePt t="219946" x="2544763" y="5456238"/>
          <p14:tracePt t="219963" x="2554288" y="5411788"/>
          <p14:tracePt t="219980" x="2544763" y="5340350"/>
          <p14:tracePt t="219996" x="2509838" y="5241925"/>
          <p14:tracePt t="220013" x="2446338" y="5180013"/>
          <p14:tracePt t="220030" x="2411413" y="5153025"/>
          <p14:tracePt t="220046" x="2374900" y="5153025"/>
          <p14:tracePt t="220063" x="2347913" y="5160963"/>
          <p14:tracePt t="220079" x="2330450" y="5170488"/>
          <p14:tracePt t="220096" x="2322513" y="5180013"/>
          <p14:tracePt t="220114" x="2312988" y="5197475"/>
          <p14:tracePt t="220130" x="2312988" y="5205413"/>
          <p14:tracePt t="220146" x="2312988" y="5214938"/>
          <p14:tracePt t="220203" x="2322513" y="5205413"/>
          <p14:tracePt t="220210" x="2330450" y="5205413"/>
          <p14:tracePt t="220219" x="2339975" y="5187950"/>
          <p14:tracePt t="220229" x="2347913" y="5180013"/>
          <p14:tracePt t="220246" x="2357438" y="5153025"/>
          <p14:tracePt t="220263" x="2366963" y="5126038"/>
          <p14:tracePt t="220280" x="2366963" y="5099050"/>
          <p14:tracePt t="220296" x="2366963" y="5062538"/>
          <p14:tracePt t="220314" x="2366963" y="5037138"/>
          <p14:tracePt t="220329" x="2366963" y="5010150"/>
          <p14:tracePt t="220346" x="2366963" y="4991100"/>
          <p14:tracePt t="220365" x="2366963" y="4956175"/>
          <p14:tracePt t="220380" x="2374900" y="4946650"/>
          <p14:tracePt t="220396" x="2384425" y="4911725"/>
          <p14:tracePt t="220412" x="2393950" y="4894263"/>
          <p14:tracePt t="220429" x="2393950" y="4884738"/>
          <p14:tracePt t="220446" x="2401888" y="4875213"/>
          <p14:tracePt t="220463" x="2411413" y="4867275"/>
          <p14:tracePt t="220480" x="2419350" y="4857750"/>
          <p14:tracePt t="220539" x="2428875" y="4857750"/>
          <p14:tracePt t="220560" x="2438400" y="4848225"/>
          <p14:tracePt t="220566" x="2446338" y="4848225"/>
          <p14:tracePt t="220579" x="2455863" y="4848225"/>
          <p14:tracePt t="220596" x="2509838" y="4848225"/>
          <p14:tracePt t="220612" x="2554288" y="4840288"/>
          <p14:tracePt t="220629" x="2581275" y="4830763"/>
          <p14:tracePt t="220645" x="2598738" y="4830763"/>
          <p14:tracePt t="221995" x="2616200" y="4822825"/>
          <p14:tracePt t="222006" x="2616200" y="4813300"/>
          <p14:tracePt t="222014" x="2625725" y="4813300"/>
          <p14:tracePt t="222102" x="2633663" y="4803775"/>
          <p14:tracePt t="222108" x="2643188" y="4803775"/>
          <p14:tracePt t="222118" x="2660650" y="4795838"/>
          <p14:tracePt t="222144" x="2697163" y="4776788"/>
          <p14:tracePt t="222178" x="2714625" y="4768850"/>
          <p14:tracePt t="223474" x="2705100" y="4768850"/>
          <p14:tracePt t="223486" x="2687638" y="4776788"/>
          <p14:tracePt t="223494" x="2679700" y="4786313"/>
          <p14:tracePt t="223510" x="2652713" y="4803775"/>
          <p14:tracePt t="223527" x="2625725" y="4822825"/>
          <p14:tracePt t="223543" x="2608263" y="4848225"/>
          <p14:tracePt t="223560" x="2589213" y="4867275"/>
          <p14:tracePt t="223594" x="2571750" y="4867275"/>
          <p14:tracePt t="223627" x="2562225" y="4867275"/>
          <p14:tracePt t="223677" x="2562225" y="4857750"/>
          <p14:tracePt t="223695" x="2562225" y="4830763"/>
          <p14:tracePt t="223710" x="2562225" y="4803775"/>
          <p14:tracePt t="223726" x="2562225" y="4786313"/>
          <p14:tracePt t="223743" x="2581275" y="4759325"/>
          <p14:tracePt t="223760" x="2581275" y="4741863"/>
          <p14:tracePt t="223776" x="2581275" y="4724400"/>
          <p14:tracePt t="223793" x="2581275" y="4714875"/>
          <p14:tracePt t="224100" x="2571750" y="4714875"/>
          <p14:tracePt t="224111" x="2562225" y="4705350"/>
          <p14:tracePt t="224120" x="2554288" y="4705350"/>
          <p14:tracePt t="224128" x="2536825" y="4705350"/>
          <p14:tracePt t="224143" x="2509838" y="4687888"/>
          <p14:tracePt t="224159" x="2446338" y="4652963"/>
          <p14:tracePt t="224176" x="2374900" y="4616450"/>
          <p14:tracePt t="224193" x="2276475" y="4554538"/>
          <p14:tracePt t="224227" x="2152650" y="4456113"/>
          <p14:tracePt t="224260" x="2125663" y="4446588"/>
          <p14:tracePt t="224331" x="2116138" y="4446588"/>
          <p14:tracePt t="224348" x="2108200" y="4446588"/>
          <p14:tracePt t="224356" x="2108200" y="4456113"/>
          <p14:tracePt t="224979" x="2098675" y="4456113"/>
          <p14:tracePt t="224986" x="2081213" y="4456113"/>
          <p14:tracePt t="224995" x="2071688" y="4456113"/>
          <p14:tracePt t="225009" x="2062163" y="4456113"/>
          <p14:tracePt t="225026" x="2027238" y="4473575"/>
          <p14:tracePt t="225042" x="2017713" y="4473575"/>
          <p14:tracePt t="225059" x="2000250" y="4473575"/>
          <p14:tracePt t="225076" x="1982788" y="4491038"/>
          <p14:tracePt t="225109" x="1919288" y="4537075"/>
          <p14:tracePt t="225142" x="1812925" y="4598988"/>
          <p14:tracePt t="225175" x="1643063" y="4697413"/>
          <p14:tracePt t="225192" x="1608138" y="4724400"/>
          <p14:tracePt t="225210" x="1571625" y="4741863"/>
          <p14:tracePt t="225332" x="1571625" y="4751388"/>
          <p14:tracePt t="226671" x="1571625" y="4768850"/>
          <p14:tracePt t="226677" x="1571625" y="4822825"/>
          <p14:tracePt t="226691" x="1571625" y="4991100"/>
          <p14:tracePt t="226708" x="1571625" y="5205413"/>
          <p14:tracePt t="226724" x="1589088" y="5384800"/>
          <p14:tracePt t="226741" x="1625600" y="5554663"/>
          <p14:tracePt t="226758" x="1660525" y="5715000"/>
          <p14:tracePt t="226792" x="1714500" y="5973763"/>
          <p14:tracePt t="226824" x="1751013" y="6180138"/>
          <p14:tracePt t="226857" x="1812925" y="6357938"/>
          <p14:tracePt t="226876" x="1822450" y="6402388"/>
          <p14:tracePt t="226891" x="1847850" y="6429375"/>
          <p14:tracePt t="226908" x="1893888" y="6510338"/>
          <p14:tracePt t="226924" x="1919288" y="6545263"/>
          <p14:tracePt t="226991" x="2125663" y="6680200"/>
          <p14:tracePt t="227008" x="2224088" y="6705600"/>
          <p14:tracePt t="227024" x="2295525" y="6742113"/>
          <p14:tracePt t="227040" x="2347913" y="6769100"/>
          <p14:tracePt t="227057" x="2393950" y="6796088"/>
          <p14:tracePt t="227074" x="2428875" y="6823075"/>
          <p14:tracePt t="227091" x="2446338" y="6831013"/>
          <p14:tracePt t="227108" x="2482850" y="6848475"/>
          <p14:tracePt t="227172" x="2490788" y="6848475"/>
          <p14:tracePt t="227187" x="2509838" y="6848475"/>
          <p14:tracePt t="227202" x="2517775" y="6848475"/>
          <p14:tracePt t="227209" x="2527300" y="6848475"/>
          <p14:tracePt t="227225" x="2536825" y="6848475"/>
          <p14:tracePt t="227309" x="2536825" y="6831013"/>
          <p14:tracePt t="227329" x="2536825" y="6823075"/>
          <p14:tracePt t="227337" x="2517775" y="6804025"/>
          <p14:tracePt t="227345" x="2509838" y="6796088"/>
          <p14:tracePt t="227357" x="2500313" y="6786563"/>
          <p14:tracePt t="227374" x="2465388" y="6759575"/>
          <p14:tracePt t="227391" x="2455863" y="6751638"/>
          <p14:tracePt t="227407" x="2428875" y="6732588"/>
          <p14:tracePt t="227424" x="2401888" y="6732588"/>
          <p14:tracePt t="227441" x="2384425" y="6724650"/>
          <p14:tracePt t="227457" x="2357438" y="6724650"/>
          <p14:tracePt t="227473" x="2330450" y="6724650"/>
          <p14:tracePt t="227491" x="2286000" y="6742113"/>
          <p14:tracePt t="227507" x="2268538" y="6751638"/>
          <p14:tracePt t="227523" x="2241550" y="6769100"/>
          <p14:tracePt t="227540" x="2214563" y="6786563"/>
          <p14:tracePt t="227557" x="2187575" y="6804025"/>
          <p14:tracePt t="227573" x="2170113" y="6831013"/>
          <p14:tracePt t="227590" x="2143125" y="6840538"/>
          <p14:tracePt t="227607" x="2125663" y="6848475"/>
          <p14:tracePt t="227623" x="2116138" y="6848475"/>
          <p14:tracePt t="227640" x="2108200" y="6848475"/>
          <p14:tracePt t="227657" x="2098675" y="6848475"/>
          <p14:tracePt t="227889" x="2108200" y="6848475"/>
          <p14:tracePt t="227916" x="2116138" y="6848475"/>
          <p14:tracePt t="227934" x="2125663" y="6848475"/>
          <p14:tracePt t="227949" x="2133600" y="6840538"/>
          <p14:tracePt t="227955" x="2152650" y="6831013"/>
          <p14:tracePt t="227964" x="2160588" y="6831013"/>
          <p14:tracePt t="227973" x="2170113" y="6823075"/>
          <p14:tracePt t="227990" x="2197100" y="6813550"/>
          <p14:tracePt t="228007" x="2224088" y="6786563"/>
          <p14:tracePt t="228024" x="2241550" y="6777038"/>
          <p14:tracePt t="228040" x="2259013" y="6777038"/>
          <p14:tracePt t="228056" x="2286000" y="6777038"/>
          <p14:tracePt t="228073" x="2303463" y="6777038"/>
          <p14:tracePt t="228090" x="2339975" y="6786563"/>
          <p14:tracePt t="228106" x="2366963" y="6796088"/>
          <p14:tracePt t="228123" x="2401888" y="6813550"/>
          <p14:tracePt t="228140" x="2438400" y="6840538"/>
          <p14:tracePt t="228156" x="2465388" y="6848475"/>
          <p14:tracePt t="228173" x="2482850" y="6848475"/>
          <p14:tracePt t="228190" x="2490788" y="6848475"/>
          <p14:tracePt t="228206" x="2517775" y="6848475"/>
          <p14:tracePt t="228223" x="2544763" y="6848475"/>
          <p14:tracePt t="228241" x="2581275" y="6848475"/>
          <p14:tracePt t="228315" x="2589213" y="6848475"/>
          <p14:tracePt t="228324" x="2589213" y="6840538"/>
          <p14:tracePt t="228436" x="2581275" y="6840538"/>
          <p14:tracePt t="228443" x="2571750" y="6840538"/>
          <p14:tracePt t="228456" x="2554288" y="6848475"/>
          <p14:tracePt t="228473" x="2536825" y="6848475"/>
          <p14:tracePt t="228489" x="2527300" y="6848475"/>
          <p14:tracePt t="228506" x="2509838" y="6848475"/>
          <p14:tracePt t="228523" x="2500313" y="6848475"/>
          <p14:tracePt t="228539" x="2490788" y="6848475"/>
          <p14:tracePt t="228556" x="2473325" y="6848475"/>
          <p14:tracePt t="228572" x="2446338" y="6848475"/>
          <p14:tracePt t="228589" x="2428875" y="6848475"/>
          <p14:tracePt t="228623" x="2419350" y="6848475"/>
          <p14:tracePt t="228639" x="2411413" y="6848475"/>
          <p14:tracePt t="228888" x="2401888" y="6848475"/>
          <p14:tracePt t="228919" x="2384425" y="6840538"/>
          <p14:tracePt t="228925" x="2374900" y="6840538"/>
          <p14:tracePt t="228939" x="2366963" y="6823075"/>
          <p14:tracePt t="228956" x="2330450" y="6804025"/>
          <p14:tracePt t="228989" x="2322513" y="6804025"/>
          <p14:tracePt t="229057" x="2322513" y="6796088"/>
          <p14:tracePt t="229077" x="2339975" y="6796088"/>
          <p14:tracePt t="229089" x="2347913" y="6796088"/>
          <p14:tracePt t="229106" x="2374900" y="6777038"/>
          <p14:tracePt t="229123" x="2438400" y="6777038"/>
          <p14:tracePt t="229139" x="2455863" y="6777038"/>
          <p14:tracePt t="229156" x="2482850" y="6777038"/>
          <p14:tracePt t="229172" x="2490788" y="6777038"/>
          <p14:tracePt t="229189" x="2500313" y="6777038"/>
          <p14:tracePt t="229285" x="2473325" y="6777038"/>
          <p14:tracePt t="229294" x="2438400" y="6796088"/>
          <p14:tracePt t="229305" x="2384425" y="6813550"/>
          <p14:tracePt t="229322" x="2214563" y="6823075"/>
          <p14:tracePt t="229339" x="2116138" y="6823075"/>
          <p14:tracePt t="229356" x="2081213" y="6813550"/>
          <p14:tracePt t="229428" x="2071688" y="6823075"/>
          <p14:tracePt t="229433" x="2071688" y="6840538"/>
          <p14:tracePt t="229440" x="2071688" y="6848475"/>
          <p14:tracePt t="229455" x="2054225" y="6848475"/>
          <p14:tracePt t="229488" x="2044700" y="6848475"/>
          <p14:tracePt t="229505" x="2036763" y="6848475"/>
          <p14:tracePt t="231151" x="1687513" y="6483350"/>
          <p14:tracePt t="231156" x="1670050" y="6438900"/>
          <p14:tracePt t="231171" x="1670050" y="6419850"/>
          <p14:tracePt t="231188" x="1660525" y="6384925"/>
          <p14:tracePt t="231204" x="1652588" y="6357938"/>
          <p14:tracePt t="231221" x="1652588" y="6348413"/>
          <p14:tracePt t="231237" x="1652588" y="6340475"/>
          <p14:tracePt t="231271" x="1633538" y="6323013"/>
          <p14:tracePt t="231304" x="1633538" y="6313488"/>
          <p14:tracePt t="231337" x="1625600" y="6313488"/>
          <p14:tracePt t="231354" x="1608138" y="6313488"/>
          <p14:tracePt t="231412" x="1608138" y="6323013"/>
          <p14:tracePt t="231420" x="1608138" y="6330950"/>
          <p14:tracePt t="231428" x="1616075" y="6348413"/>
          <p14:tracePt t="231437" x="1616075" y="6357938"/>
          <p14:tracePt t="231454" x="1643063" y="6394450"/>
          <p14:tracePt t="231470" x="1660525" y="6429375"/>
          <p14:tracePt t="231487" x="1687513" y="6473825"/>
          <p14:tracePt t="231504" x="1731963" y="6562725"/>
          <p14:tracePt t="246558" x="1741488" y="6456363"/>
          <p14:tracePt t="246656" x="1741488" y="6438900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3986</TotalTime>
  <Words>732</Words>
  <Application>Microsoft Office PowerPoint</Application>
  <PresentationFormat>Widescreen</PresentationFormat>
  <Paragraphs>152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GeosansLight</vt:lpstr>
      <vt:lpstr>Open Sans Light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LEARNING, THE NEW ULTIMATE WEAPON FOR DISRUPTIVE BUSINESS ERA</dc:title>
  <dc:creator>Dean Apriana Ramadhan</dc:creator>
  <cp:lastModifiedBy>pasca yoga</cp:lastModifiedBy>
  <cp:revision>195</cp:revision>
  <dcterms:created xsi:type="dcterms:W3CDTF">2018-09-29T09:33:19Z</dcterms:created>
  <dcterms:modified xsi:type="dcterms:W3CDTF">2020-11-17T02:14:30Z</dcterms:modified>
</cp:coreProperties>
</file>